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08" r:id="rId3"/>
    <p:sldId id="310" r:id="rId4"/>
    <p:sldId id="258" r:id="rId5"/>
    <p:sldId id="297" r:id="rId6"/>
    <p:sldId id="257" r:id="rId7"/>
    <p:sldId id="259" r:id="rId8"/>
    <p:sldId id="260" r:id="rId9"/>
    <p:sldId id="296" r:id="rId10"/>
    <p:sldId id="261" r:id="rId11"/>
    <p:sldId id="298" r:id="rId12"/>
    <p:sldId id="262" r:id="rId13"/>
    <p:sldId id="263" r:id="rId14"/>
    <p:sldId id="299" r:id="rId15"/>
    <p:sldId id="265" r:id="rId16"/>
    <p:sldId id="266" r:id="rId17"/>
    <p:sldId id="268" r:id="rId18"/>
    <p:sldId id="271" r:id="rId19"/>
    <p:sldId id="270" r:id="rId20"/>
    <p:sldId id="269" r:id="rId21"/>
    <p:sldId id="272" r:id="rId22"/>
    <p:sldId id="301" r:id="rId23"/>
    <p:sldId id="300" r:id="rId24"/>
    <p:sldId id="302" r:id="rId25"/>
    <p:sldId id="274" r:id="rId26"/>
    <p:sldId id="275" r:id="rId27"/>
    <p:sldId id="303" r:id="rId28"/>
    <p:sldId id="304" r:id="rId29"/>
    <p:sldId id="276" r:id="rId30"/>
    <p:sldId id="305" r:id="rId31"/>
    <p:sldId id="306" r:id="rId32"/>
    <p:sldId id="277" r:id="rId33"/>
    <p:sldId id="307" r:id="rId34"/>
    <p:sldId id="309" r:id="rId35"/>
    <p:sldId id="27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svg"/><Relationship Id="rId5" Type="http://schemas.openxmlformats.org/officeDocument/2006/relationships/image" Target="../media/image1.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svg"/><Relationship Id="rId5" Type="http://schemas.openxmlformats.org/officeDocument/2006/relationships/image" Target="../media/image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3948D-4BBA-4EE6-BBA7-FF7F6DA07055}"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10BE8709-1856-426D-8C94-23166BE1B2D1}">
      <dgm:prSet custT="1"/>
      <dgm:spPr/>
      <dgm:t>
        <a:bodyPr/>
        <a:lstStyle/>
        <a:p>
          <a:r>
            <a:rPr lang="en-US" sz="1800" dirty="0">
              <a:latin typeface="Times New Roman" panose="02020603050405020304" pitchFamily="18" charset="0"/>
              <a:cs typeface="Times New Roman" panose="02020603050405020304" pitchFamily="18" charset="0"/>
            </a:rPr>
            <a:t>Bluetooth Background knowledge</a:t>
          </a:r>
        </a:p>
      </dgm:t>
    </dgm:pt>
    <dgm:pt modelId="{4033EF96-DABB-4C8F-89EE-C8E84C5A323E}" type="parTrans" cxnId="{8F0A18EA-70BF-4740-B047-174BBB1FEDF2}">
      <dgm:prSet/>
      <dgm:spPr/>
      <dgm:t>
        <a:bodyPr/>
        <a:lstStyle/>
        <a:p>
          <a:endParaRPr lang="en-US"/>
        </a:p>
      </dgm:t>
    </dgm:pt>
    <dgm:pt modelId="{62BAC0CC-D0E0-43D6-84DA-FEE967F7719D}" type="sibTrans" cxnId="{8F0A18EA-70BF-4740-B047-174BBB1FEDF2}">
      <dgm:prSet/>
      <dgm:spPr/>
      <dgm:t>
        <a:bodyPr/>
        <a:lstStyle/>
        <a:p>
          <a:endParaRPr lang="en-US"/>
        </a:p>
      </dgm:t>
    </dgm:pt>
    <dgm:pt modelId="{F234A449-5E64-444A-A471-755E75AE7C90}">
      <dgm:prSet custT="1"/>
      <dgm:spPr/>
      <dgm:t>
        <a:bodyPr/>
        <a:lstStyle/>
        <a:p>
          <a:r>
            <a:rPr lang="en-US" sz="1800" dirty="0">
              <a:latin typeface="Times New Roman" panose="02020603050405020304" pitchFamily="18" charset="0"/>
              <a:cs typeface="Times New Roman" panose="02020603050405020304" pitchFamily="18" charset="0"/>
            </a:rPr>
            <a:t>Bluetooth Versions</a:t>
          </a:r>
        </a:p>
      </dgm:t>
    </dgm:pt>
    <dgm:pt modelId="{169E161C-B708-460C-958F-4DFE047C0288}" type="parTrans" cxnId="{BD6FDF2F-BDD0-4765-A5A6-FE9E1FACED0E}">
      <dgm:prSet/>
      <dgm:spPr/>
      <dgm:t>
        <a:bodyPr/>
        <a:lstStyle/>
        <a:p>
          <a:endParaRPr lang="en-US"/>
        </a:p>
      </dgm:t>
    </dgm:pt>
    <dgm:pt modelId="{693272D5-9103-4E0A-8632-DFC0098D2400}" type="sibTrans" cxnId="{BD6FDF2F-BDD0-4765-A5A6-FE9E1FACED0E}">
      <dgm:prSet/>
      <dgm:spPr/>
      <dgm:t>
        <a:bodyPr/>
        <a:lstStyle/>
        <a:p>
          <a:endParaRPr lang="en-US"/>
        </a:p>
      </dgm:t>
    </dgm:pt>
    <dgm:pt modelId="{631B8582-994E-45CB-AEBD-2725E8DC52FC}">
      <dgm:prSet custT="1"/>
      <dgm:spPr/>
      <dgm:t>
        <a:bodyPr/>
        <a:lstStyle/>
        <a:p>
          <a:r>
            <a:rPr lang="en-US" sz="1800" dirty="0">
              <a:latin typeface="Times New Roman" panose="02020603050405020304" pitchFamily="18" charset="0"/>
              <a:cs typeface="Times New Roman" panose="02020603050405020304" pitchFamily="18" charset="0"/>
            </a:rPr>
            <a:t>Overview of Bluetooth Technology</a:t>
          </a:r>
        </a:p>
      </dgm:t>
    </dgm:pt>
    <dgm:pt modelId="{D5CD8E13-B02C-47C3-9440-5A06CD908668}" type="parTrans" cxnId="{CF549FC2-BE2F-4198-9A8A-E5B6E055FFFC}">
      <dgm:prSet/>
      <dgm:spPr/>
      <dgm:t>
        <a:bodyPr/>
        <a:lstStyle/>
        <a:p>
          <a:endParaRPr lang="en-US"/>
        </a:p>
      </dgm:t>
    </dgm:pt>
    <dgm:pt modelId="{50B7AF16-D410-4950-8946-0A0AC09E50BE}" type="sibTrans" cxnId="{CF549FC2-BE2F-4198-9A8A-E5B6E055FFFC}">
      <dgm:prSet/>
      <dgm:spPr/>
      <dgm:t>
        <a:bodyPr/>
        <a:lstStyle/>
        <a:p>
          <a:endParaRPr lang="en-US"/>
        </a:p>
      </dgm:t>
    </dgm:pt>
    <dgm:pt modelId="{BD671C8E-C2EE-44B2-B096-8DDA185E98E7}">
      <dgm:prSet custT="1"/>
      <dgm:spPr/>
      <dgm:t>
        <a:bodyPr/>
        <a:lstStyle/>
        <a:p>
          <a:r>
            <a:rPr lang="en-US" sz="1800" dirty="0">
              <a:latin typeface="Times New Roman" panose="02020603050405020304" pitchFamily="18" charset="0"/>
              <a:cs typeface="Times New Roman" panose="02020603050405020304" pitchFamily="18" charset="0"/>
            </a:rPr>
            <a:t>Bluetooth Piconet</a:t>
          </a:r>
        </a:p>
      </dgm:t>
    </dgm:pt>
    <dgm:pt modelId="{440AB4EB-0B88-4419-8CC2-647639D48F7F}" type="parTrans" cxnId="{740A9AC7-9666-4A6A-9D18-234402922686}">
      <dgm:prSet/>
      <dgm:spPr/>
      <dgm:t>
        <a:bodyPr/>
        <a:lstStyle/>
        <a:p>
          <a:endParaRPr lang="en-US"/>
        </a:p>
      </dgm:t>
    </dgm:pt>
    <dgm:pt modelId="{7A41D302-9A8F-4030-ABDE-4629FCAE4E17}" type="sibTrans" cxnId="{740A9AC7-9666-4A6A-9D18-234402922686}">
      <dgm:prSet/>
      <dgm:spPr/>
      <dgm:t>
        <a:bodyPr/>
        <a:lstStyle/>
        <a:p>
          <a:endParaRPr lang="en-US"/>
        </a:p>
      </dgm:t>
    </dgm:pt>
    <dgm:pt modelId="{68F25B30-9DBD-4551-9B7C-5CE55DC5EAAB}">
      <dgm:prSet custT="1"/>
      <dgm:spPr/>
      <dgm:t>
        <a:bodyPr/>
        <a:lstStyle/>
        <a:p>
          <a:r>
            <a:rPr lang="en-US" sz="1800" dirty="0">
              <a:latin typeface="Times New Roman" panose="02020603050405020304" pitchFamily="18" charset="0"/>
              <a:cs typeface="Times New Roman" panose="02020603050405020304" pitchFamily="18" charset="0"/>
            </a:rPr>
            <a:t>Protocol Stack for versions 1,2,3 &amp; 4</a:t>
          </a:r>
        </a:p>
      </dgm:t>
    </dgm:pt>
    <dgm:pt modelId="{28B1B1F2-D27E-4B38-BA88-78B790DDCC56}" type="parTrans" cxnId="{163A5B44-4902-41BC-B967-91444B2824F5}">
      <dgm:prSet/>
      <dgm:spPr/>
      <dgm:t>
        <a:bodyPr/>
        <a:lstStyle/>
        <a:p>
          <a:endParaRPr lang="en-US"/>
        </a:p>
      </dgm:t>
    </dgm:pt>
    <dgm:pt modelId="{4CA75FBB-0F11-4848-8879-280AFCE9ECA1}" type="sibTrans" cxnId="{163A5B44-4902-41BC-B967-91444B2824F5}">
      <dgm:prSet/>
      <dgm:spPr/>
      <dgm:t>
        <a:bodyPr/>
        <a:lstStyle/>
        <a:p>
          <a:endParaRPr lang="en-US"/>
        </a:p>
      </dgm:t>
    </dgm:pt>
    <dgm:pt modelId="{74A4F284-6B59-4755-B9A1-372AA4D2CA26}">
      <dgm:prSet custT="1"/>
      <dgm:spPr/>
      <dgm:t>
        <a:bodyPr/>
        <a:lstStyle/>
        <a:p>
          <a:r>
            <a:rPr lang="en-US" sz="1800" dirty="0">
              <a:latin typeface="Times New Roman" panose="02020603050405020304" pitchFamily="18" charset="0"/>
              <a:cs typeface="Times New Roman" panose="02020603050405020304" pitchFamily="18" charset="0"/>
            </a:rPr>
            <a:t>Bluetooth Security</a:t>
          </a:r>
        </a:p>
      </dgm:t>
    </dgm:pt>
    <dgm:pt modelId="{E3E1ADCB-9DA3-425C-8631-006C16AA8BF7}" type="parTrans" cxnId="{FE69620A-039A-4AE5-9EA7-A74BFCA177DD}">
      <dgm:prSet/>
      <dgm:spPr/>
      <dgm:t>
        <a:bodyPr/>
        <a:lstStyle/>
        <a:p>
          <a:endParaRPr lang="en-US"/>
        </a:p>
      </dgm:t>
    </dgm:pt>
    <dgm:pt modelId="{1D36333E-3844-4AA6-8A6D-5CA372095B10}" type="sibTrans" cxnId="{FE69620A-039A-4AE5-9EA7-A74BFCA177DD}">
      <dgm:prSet/>
      <dgm:spPr/>
      <dgm:t>
        <a:bodyPr/>
        <a:lstStyle/>
        <a:p>
          <a:endParaRPr lang="en-US"/>
        </a:p>
      </dgm:t>
    </dgm:pt>
    <dgm:pt modelId="{F93375CD-729E-408B-BF99-37A0922997EB}">
      <dgm:prSet custT="1"/>
      <dgm:spPr/>
      <dgm:t>
        <a:bodyPr/>
        <a:lstStyle/>
        <a:p>
          <a:r>
            <a:rPr lang="en-US" sz="1800" dirty="0">
              <a:latin typeface="Times New Roman" panose="02020603050405020304" pitchFamily="18" charset="0"/>
              <a:cs typeface="Times New Roman" panose="02020603050405020304" pitchFamily="18" charset="0"/>
            </a:rPr>
            <a:t>Major Bluetooth Vulnerabilities and Threats</a:t>
          </a:r>
        </a:p>
      </dgm:t>
    </dgm:pt>
    <dgm:pt modelId="{0CB8D168-F876-4573-8455-D9950058B5BF}" type="parTrans" cxnId="{E5AFEA72-97D4-4B84-B166-7ADE39B20EB6}">
      <dgm:prSet/>
      <dgm:spPr/>
      <dgm:t>
        <a:bodyPr/>
        <a:lstStyle/>
        <a:p>
          <a:endParaRPr lang="en-US"/>
        </a:p>
      </dgm:t>
    </dgm:pt>
    <dgm:pt modelId="{EDB082D8-E444-4DA4-921D-03577E9D688F}" type="sibTrans" cxnId="{E5AFEA72-97D4-4B84-B166-7ADE39B20EB6}">
      <dgm:prSet/>
      <dgm:spPr/>
      <dgm:t>
        <a:bodyPr/>
        <a:lstStyle/>
        <a:p>
          <a:endParaRPr lang="en-US"/>
        </a:p>
      </dgm:t>
    </dgm:pt>
    <dgm:pt modelId="{2807BD6A-C634-44C6-94E7-887BAE18D100}">
      <dgm:prSet custT="1"/>
      <dgm:spPr/>
      <dgm:t>
        <a:bodyPr/>
        <a:lstStyle/>
        <a:p>
          <a:r>
            <a:rPr lang="en-US" sz="1800" dirty="0">
              <a:latin typeface="Times New Roman" panose="02020603050405020304" pitchFamily="18" charset="0"/>
              <a:cs typeface="Times New Roman" panose="02020603050405020304" pitchFamily="18" charset="0"/>
            </a:rPr>
            <a:t>Common Bluetooth Attacks</a:t>
          </a:r>
        </a:p>
      </dgm:t>
    </dgm:pt>
    <dgm:pt modelId="{D45D1F02-EE24-40B0-82BD-7B246033E6AB}" type="parTrans" cxnId="{B582AA85-29E1-4600-AC9B-8DC7FED402DF}">
      <dgm:prSet/>
      <dgm:spPr/>
      <dgm:t>
        <a:bodyPr/>
        <a:lstStyle/>
        <a:p>
          <a:endParaRPr lang="en-US"/>
        </a:p>
      </dgm:t>
    </dgm:pt>
    <dgm:pt modelId="{B9EDA879-8170-4EC8-9256-35C5A8F12787}" type="sibTrans" cxnId="{B582AA85-29E1-4600-AC9B-8DC7FED402DF}">
      <dgm:prSet/>
      <dgm:spPr/>
      <dgm:t>
        <a:bodyPr/>
        <a:lstStyle/>
        <a:p>
          <a:endParaRPr lang="en-US"/>
        </a:p>
      </dgm:t>
    </dgm:pt>
    <dgm:pt modelId="{D2C7D4EB-17A7-4EDB-9CBC-DF56165E623E}">
      <dgm:prSet custT="1"/>
      <dgm:spPr/>
      <dgm:t>
        <a:bodyPr/>
        <a:lstStyle/>
        <a:p>
          <a:r>
            <a:rPr lang="en-US" sz="1800" dirty="0">
              <a:latin typeface="Times New Roman" panose="02020603050405020304" pitchFamily="18" charset="0"/>
              <a:cs typeface="Times New Roman" panose="02020603050405020304" pitchFamily="18" charset="0"/>
            </a:rPr>
            <a:t>Commercial Product Samples</a:t>
          </a:r>
        </a:p>
      </dgm:t>
    </dgm:pt>
    <dgm:pt modelId="{B17AD450-4DC4-473F-A54B-10B960327B43}" type="parTrans" cxnId="{ED728D95-A809-4CEF-93D9-F029D82C2FAA}">
      <dgm:prSet/>
      <dgm:spPr/>
      <dgm:t>
        <a:bodyPr/>
        <a:lstStyle/>
        <a:p>
          <a:endParaRPr lang="en-US"/>
        </a:p>
      </dgm:t>
    </dgm:pt>
    <dgm:pt modelId="{29D3C2FA-A65A-466E-9355-5EB6D5A6B78C}" type="sibTrans" cxnId="{ED728D95-A809-4CEF-93D9-F029D82C2FAA}">
      <dgm:prSet/>
      <dgm:spPr/>
      <dgm:t>
        <a:bodyPr/>
        <a:lstStyle/>
        <a:p>
          <a:endParaRPr lang="en-US"/>
        </a:p>
      </dgm:t>
    </dgm:pt>
    <dgm:pt modelId="{83909D18-CC0F-4575-AE69-8A8AF374980D}">
      <dgm:prSet custT="1"/>
      <dgm:spPr/>
      <dgm:t>
        <a:bodyPr/>
        <a:lstStyle/>
        <a:p>
          <a:r>
            <a:rPr lang="en-US" sz="1800" dirty="0">
              <a:latin typeface="Times New Roman" panose="02020603050405020304" pitchFamily="18" charset="0"/>
              <a:cs typeface="Times New Roman" panose="02020603050405020304" pitchFamily="18" charset="0"/>
            </a:rPr>
            <a:t>Recommendations to Secure Bluetooth Communications.</a:t>
          </a:r>
        </a:p>
      </dgm:t>
    </dgm:pt>
    <dgm:pt modelId="{AC85C082-CFCC-49CA-AD9A-F47DC7C5A351}" type="parTrans" cxnId="{E00C1E68-FB4F-49F9-8DD3-595BF01EBB2D}">
      <dgm:prSet/>
      <dgm:spPr/>
      <dgm:t>
        <a:bodyPr/>
        <a:lstStyle/>
        <a:p>
          <a:endParaRPr lang="en-US"/>
        </a:p>
      </dgm:t>
    </dgm:pt>
    <dgm:pt modelId="{78615AF1-096F-4B6E-BF0B-06299651DB2F}" type="sibTrans" cxnId="{E00C1E68-FB4F-49F9-8DD3-595BF01EBB2D}">
      <dgm:prSet/>
      <dgm:spPr/>
      <dgm:t>
        <a:bodyPr/>
        <a:lstStyle/>
        <a:p>
          <a:endParaRPr lang="en-US"/>
        </a:p>
      </dgm:t>
    </dgm:pt>
    <dgm:pt modelId="{46A95994-5D6B-40B4-A5C1-610A4C7662F8}" type="pres">
      <dgm:prSet presAssocID="{E963948D-4BBA-4EE6-BBA7-FF7F6DA07055}" presName="linear" presStyleCnt="0">
        <dgm:presLayoutVars>
          <dgm:animLvl val="lvl"/>
          <dgm:resizeHandles val="exact"/>
        </dgm:presLayoutVars>
      </dgm:prSet>
      <dgm:spPr/>
    </dgm:pt>
    <dgm:pt modelId="{6BD1F6D1-2A8E-4F2D-927D-11A4D528CD53}" type="pres">
      <dgm:prSet presAssocID="{10BE8709-1856-426D-8C94-23166BE1B2D1}" presName="parentText" presStyleLbl="node1" presStyleIdx="0" presStyleCnt="10">
        <dgm:presLayoutVars>
          <dgm:chMax val="0"/>
          <dgm:bulletEnabled val="1"/>
        </dgm:presLayoutVars>
      </dgm:prSet>
      <dgm:spPr/>
    </dgm:pt>
    <dgm:pt modelId="{B777F638-AC7A-4076-BE74-61EF1411BF97}" type="pres">
      <dgm:prSet presAssocID="{62BAC0CC-D0E0-43D6-84DA-FEE967F7719D}" presName="spacer" presStyleCnt="0"/>
      <dgm:spPr/>
    </dgm:pt>
    <dgm:pt modelId="{D4D8A9AE-7350-49CF-8FD3-FBC275867241}" type="pres">
      <dgm:prSet presAssocID="{F234A449-5E64-444A-A471-755E75AE7C90}" presName="parentText" presStyleLbl="node1" presStyleIdx="1" presStyleCnt="10">
        <dgm:presLayoutVars>
          <dgm:chMax val="0"/>
          <dgm:bulletEnabled val="1"/>
        </dgm:presLayoutVars>
      </dgm:prSet>
      <dgm:spPr/>
    </dgm:pt>
    <dgm:pt modelId="{BCA0C903-D15D-4016-9ECF-6E2ECE15106A}" type="pres">
      <dgm:prSet presAssocID="{693272D5-9103-4E0A-8632-DFC0098D2400}" presName="spacer" presStyleCnt="0"/>
      <dgm:spPr/>
    </dgm:pt>
    <dgm:pt modelId="{5F567505-D949-4125-87B1-49D4AE641A0F}" type="pres">
      <dgm:prSet presAssocID="{631B8582-994E-45CB-AEBD-2725E8DC52FC}" presName="parentText" presStyleLbl="node1" presStyleIdx="2" presStyleCnt="10">
        <dgm:presLayoutVars>
          <dgm:chMax val="0"/>
          <dgm:bulletEnabled val="1"/>
        </dgm:presLayoutVars>
      </dgm:prSet>
      <dgm:spPr/>
    </dgm:pt>
    <dgm:pt modelId="{38A4D84D-F7EB-4743-BFE0-4E4EAEB2B00E}" type="pres">
      <dgm:prSet presAssocID="{50B7AF16-D410-4950-8946-0A0AC09E50BE}" presName="spacer" presStyleCnt="0"/>
      <dgm:spPr/>
    </dgm:pt>
    <dgm:pt modelId="{B511BA44-5B28-4296-9A82-64FF3CE14AF2}" type="pres">
      <dgm:prSet presAssocID="{BD671C8E-C2EE-44B2-B096-8DDA185E98E7}" presName="parentText" presStyleLbl="node1" presStyleIdx="3" presStyleCnt="10">
        <dgm:presLayoutVars>
          <dgm:chMax val="0"/>
          <dgm:bulletEnabled val="1"/>
        </dgm:presLayoutVars>
      </dgm:prSet>
      <dgm:spPr/>
    </dgm:pt>
    <dgm:pt modelId="{38F8B706-9811-42E9-80EC-F15337B04C02}" type="pres">
      <dgm:prSet presAssocID="{7A41D302-9A8F-4030-ABDE-4629FCAE4E17}" presName="spacer" presStyleCnt="0"/>
      <dgm:spPr/>
    </dgm:pt>
    <dgm:pt modelId="{95C8BAEA-16BF-4C6F-A952-3448277D4CD5}" type="pres">
      <dgm:prSet presAssocID="{68F25B30-9DBD-4551-9B7C-5CE55DC5EAAB}" presName="parentText" presStyleLbl="node1" presStyleIdx="4" presStyleCnt="10">
        <dgm:presLayoutVars>
          <dgm:chMax val="0"/>
          <dgm:bulletEnabled val="1"/>
        </dgm:presLayoutVars>
      </dgm:prSet>
      <dgm:spPr/>
    </dgm:pt>
    <dgm:pt modelId="{A9AF3922-3233-4EA7-A5C9-5E2108CE32E4}" type="pres">
      <dgm:prSet presAssocID="{4CA75FBB-0F11-4848-8879-280AFCE9ECA1}" presName="spacer" presStyleCnt="0"/>
      <dgm:spPr/>
    </dgm:pt>
    <dgm:pt modelId="{E4E869A3-4524-4FBC-B097-A52BCEFF48AC}" type="pres">
      <dgm:prSet presAssocID="{74A4F284-6B59-4755-B9A1-372AA4D2CA26}" presName="parentText" presStyleLbl="node1" presStyleIdx="5" presStyleCnt="10">
        <dgm:presLayoutVars>
          <dgm:chMax val="0"/>
          <dgm:bulletEnabled val="1"/>
        </dgm:presLayoutVars>
      </dgm:prSet>
      <dgm:spPr/>
    </dgm:pt>
    <dgm:pt modelId="{19C532CA-EA39-430F-87F4-6C5150B00311}" type="pres">
      <dgm:prSet presAssocID="{1D36333E-3844-4AA6-8A6D-5CA372095B10}" presName="spacer" presStyleCnt="0"/>
      <dgm:spPr/>
    </dgm:pt>
    <dgm:pt modelId="{F34FAB3D-87F6-42D1-969A-4DACDA0002D9}" type="pres">
      <dgm:prSet presAssocID="{F93375CD-729E-408B-BF99-37A0922997EB}" presName="parentText" presStyleLbl="node1" presStyleIdx="6" presStyleCnt="10">
        <dgm:presLayoutVars>
          <dgm:chMax val="0"/>
          <dgm:bulletEnabled val="1"/>
        </dgm:presLayoutVars>
      </dgm:prSet>
      <dgm:spPr/>
    </dgm:pt>
    <dgm:pt modelId="{C2D04B0F-2E2A-4ADA-A1C7-C757D8C10546}" type="pres">
      <dgm:prSet presAssocID="{EDB082D8-E444-4DA4-921D-03577E9D688F}" presName="spacer" presStyleCnt="0"/>
      <dgm:spPr/>
    </dgm:pt>
    <dgm:pt modelId="{E00CD9BB-273C-4004-9FAB-224264C28B64}" type="pres">
      <dgm:prSet presAssocID="{2807BD6A-C634-44C6-94E7-887BAE18D100}" presName="parentText" presStyleLbl="node1" presStyleIdx="7" presStyleCnt="10">
        <dgm:presLayoutVars>
          <dgm:chMax val="0"/>
          <dgm:bulletEnabled val="1"/>
        </dgm:presLayoutVars>
      </dgm:prSet>
      <dgm:spPr/>
    </dgm:pt>
    <dgm:pt modelId="{CC7F9606-62F4-44F9-82B7-141AC726BE8E}" type="pres">
      <dgm:prSet presAssocID="{B9EDA879-8170-4EC8-9256-35C5A8F12787}" presName="spacer" presStyleCnt="0"/>
      <dgm:spPr/>
    </dgm:pt>
    <dgm:pt modelId="{774E1DF0-F682-440C-8BB9-2792AC7B0CF0}" type="pres">
      <dgm:prSet presAssocID="{D2C7D4EB-17A7-4EDB-9CBC-DF56165E623E}" presName="parentText" presStyleLbl="node1" presStyleIdx="8" presStyleCnt="10">
        <dgm:presLayoutVars>
          <dgm:chMax val="0"/>
          <dgm:bulletEnabled val="1"/>
        </dgm:presLayoutVars>
      </dgm:prSet>
      <dgm:spPr/>
    </dgm:pt>
    <dgm:pt modelId="{56522E17-484A-47A5-ADF0-9C30DE463DDE}" type="pres">
      <dgm:prSet presAssocID="{29D3C2FA-A65A-466E-9355-5EB6D5A6B78C}" presName="spacer" presStyleCnt="0"/>
      <dgm:spPr/>
    </dgm:pt>
    <dgm:pt modelId="{6B7E09D6-E932-4A93-B1BD-91585250C990}" type="pres">
      <dgm:prSet presAssocID="{83909D18-CC0F-4575-AE69-8A8AF374980D}" presName="parentText" presStyleLbl="node1" presStyleIdx="9" presStyleCnt="10">
        <dgm:presLayoutVars>
          <dgm:chMax val="0"/>
          <dgm:bulletEnabled val="1"/>
        </dgm:presLayoutVars>
      </dgm:prSet>
      <dgm:spPr/>
    </dgm:pt>
  </dgm:ptLst>
  <dgm:cxnLst>
    <dgm:cxn modelId="{FE69620A-039A-4AE5-9EA7-A74BFCA177DD}" srcId="{E963948D-4BBA-4EE6-BBA7-FF7F6DA07055}" destId="{74A4F284-6B59-4755-B9A1-372AA4D2CA26}" srcOrd="5" destOrd="0" parTransId="{E3E1ADCB-9DA3-425C-8631-006C16AA8BF7}" sibTransId="{1D36333E-3844-4AA6-8A6D-5CA372095B10}"/>
    <dgm:cxn modelId="{BD6FDF2F-BDD0-4765-A5A6-FE9E1FACED0E}" srcId="{E963948D-4BBA-4EE6-BBA7-FF7F6DA07055}" destId="{F234A449-5E64-444A-A471-755E75AE7C90}" srcOrd="1" destOrd="0" parTransId="{169E161C-B708-460C-958F-4DFE047C0288}" sibTransId="{693272D5-9103-4E0A-8632-DFC0098D2400}"/>
    <dgm:cxn modelId="{99633641-432A-4735-9F7E-BE05467502A6}" type="presOf" srcId="{D2C7D4EB-17A7-4EDB-9CBC-DF56165E623E}" destId="{774E1DF0-F682-440C-8BB9-2792AC7B0CF0}" srcOrd="0" destOrd="0" presId="urn:microsoft.com/office/officeart/2005/8/layout/vList2"/>
    <dgm:cxn modelId="{163A5B44-4902-41BC-B967-91444B2824F5}" srcId="{E963948D-4BBA-4EE6-BBA7-FF7F6DA07055}" destId="{68F25B30-9DBD-4551-9B7C-5CE55DC5EAAB}" srcOrd="4" destOrd="0" parTransId="{28B1B1F2-D27E-4B38-BA88-78B790DDCC56}" sibTransId="{4CA75FBB-0F11-4848-8879-280AFCE9ECA1}"/>
    <dgm:cxn modelId="{6CBB2B47-36E1-4785-9665-1387D5775DEE}" type="presOf" srcId="{74A4F284-6B59-4755-B9A1-372AA4D2CA26}" destId="{E4E869A3-4524-4FBC-B097-A52BCEFF48AC}" srcOrd="0" destOrd="0" presId="urn:microsoft.com/office/officeart/2005/8/layout/vList2"/>
    <dgm:cxn modelId="{E00C1E68-FB4F-49F9-8DD3-595BF01EBB2D}" srcId="{E963948D-4BBA-4EE6-BBA7-FF7F6DA07055}" destId="{83909D18-CC0F-4575-AE69-8A8AF374980D}" srcOrd="9" destOrd="0" parTransId="{AC85C082-CFCC-49CA-AD9A-F47DC7C5A351}" sibTransId="{78615AF1-096F-4B6E-BF0B-06299651DB2F}"/>
    <dgm:cxn modelId="{7405556F-7881-4D1B-8A73-9F040CDF9797}" type="presOf" srcId="{10BE8709-1856-426D-8C94-23166BE1B2D1}" destId="{6BD1F6D1-2A8E-4F2D-927D-11A4D528CD53}" srcOrd="0" destOrd="0" presId="urn:microsoft.com/office/officeart/2005/8/layout/vList2"/>
    <dgm:cxn modelId="{E5AFEA72-97D4-4B84-B166-7ADE39B20EB6}" srcId="{E963948D-4BBA-4EE6-BBA7-FF7F6DA07055}" destId="{F93375CD-729E-408B-BF99-37A0922997EB}" srcOrd="6" destOrd="0" parTransId="{0CB8D168-F876-4573-8455-D9950058B5BF}" sibTransId="{EDB082D8-E444-4DA4-921D-03577E9D688F}"/>
    <dgm:cxn modelId="{20D38877-4CE5-4E56-A287-0562FEE6BD8D}" type="presOf" srcId="{F234A449-5E64-444A-A471-755E75AE7C90}" destId="{D4D8A9AE-7350-49CF-8FD3-FBC275867241}" srcOrd="0" destOrd="0" presId="urn:microsoft.com/office/officeart/2005/8/layout/vList2"/>
    <dgm:cxn modelId="{2623877A-DB2B-4430-B039-D1814209EF92}" type="presOf" srcId="{2807BD6A-C634-44C6-94E7-887BAE18D100}" destId="{E00CD9BB-273C-4004-9FAB-224264C28B64}" srcOrd="0" destOrd="0" presId="urn:microsoft.com/office/officeart/2005/8/layout/vList2"/>
    <dgm:cxn modelId="{51E1087F-ED0D-4C98-87E8-6A30B1DB4AF0}" type="presOf" srcId="{68F25B30-9DBD-4551-9B7C-5CE55DC5EAAB}" destId="{95C8BAEA-16BF-4C6F-A952-3448277D4CD5}" srcOrd="0" destOrd="0" presId="urn:microsoft.com/office/officeart/2005/8/layout/vList2"/>
    <dgm:cxn modelId="{B582AA85-29E1-4600-AC9B-8DC7FED402DF}" srcId="{E963948D-4BBA-4EE6-BBA7-FF7F6DA07055}" destId="{2807BD6A-C634-44C6-94E7-887BAE18D100}" srcOrd="7" destOrd="0" parTransId="{D45D1F02-EE24-40B0-82BD-7B246033E6AB}" sibTransId="{B9EDA879-8170-4EC8-9256-35C5A8F12787}"/>
    <dgm:cxn modelId="{ED728D95-A809-4CEF-93D9-F029D82C2FAA}" srcId="{E963948D-4BBA-4EE6-BBA7-FF7F6DA07055}" destId="{D2C7D4EB-17A7-4EDB-9CBC-DF56165E623E}" srcOrd="8" destOrd="0" parTransId="{B17AD450-4DC4-473F-A54B-10B960327B43}" sibTransId="{29D3C2FA-A65A-466E-9355-5EB6D5A6B78C}"/>
    <dgm:cxn modelId="{5911DD99-6C96-41BE-9C5A-C1C5AFD21366}" type="presOf" srcId="{83909D18-CC0F-4575-AE69-8A8AF374980D}" destId="{6B7E09D6-E932-4A93-B1BD-91585250C990}" srcOrd="0" destOrd="0" presId="urn:microsoft.com/office/officeart/2005/8/layout/vList2"/>
    <dgm:cxn modelId="{A783C1A1-308E-411C-A792-C7282DEABF46}" type="presOf" srcId="{BD671C8E-C2EE-44B2-B096-8DDA185E98E7}" destId="{B511BA44-5B28-4296-9A82-64FF3CE14AF2}" srcOrd="0" destOrd="0" presId="urn:microsoft.com/office/officeart/2005/8/layout/vList2"/>
    <dgm:cxn modelId="{6050DDA9-A218-4375-A724-AE0387B5F9F7}" type="presOf" srcId="{E963948D-4BBA-4EE6-BBA7-FF7F6DA07055}" destId="{46A95994-5D6B-40B4-A5C1-610A4C7662F8}" srcOrd="0" destOrd="0" presId="urn:microsoft.com/office/officeart/2005/8/layout/vList2"/>
    <dgm:cxn modelId="{349C0ABD-7462-4664-8EBC-70019599D15A}" type="presOf" srcId="{631B8582-994E-45CB-AEBD-2725E8DC52FC}" destId="{5F567505-D949-4125-87B1-49D4AE641A0F}" srcOrd="0" destOrd="0" presId="urn:microsoft.com/office/officeart/2005/8/layout/vList2"/>
    <dgm:cxn modelId="{CF549FC2-BE2F-4198-9A8A-E5B6E055FFFC}" srcId="{E963948D-4BBA-4EE6-BBA7-FF7F6DA07055}" destId="{631B8582-994E-45CB-AEBD-2725E8DC52FC}" srcOrd="2" destOrd="0" parTransId="{D5CD8E13-B02C-47C3-9440-5A06CD908668}" sibTransId="{50B7AF16-D410-4950-8946-0A0AC09E50BE}"/>
    <dgm:cxn modelId="{740A9AC7-9666-4A6A-9D18-234402922686}" srcId="{E963948D-4BBA-4EE6-BBA7-FF7F6DA07055}" destId="{BD671C8E-C2EE-44B2-B096-8DDA185E98E7}" srcOrd="3" destOrd="0" parTransId="{440AB4EB-0B88-4419-8CC2-647639D48F7F}" sibTransId="{7A41D302-9A8F-4030-ABDE-4629FCAE4E17}"/>
    <dgm:cxn modelId="{057C36E1-4B16-409F-8956-09618B205012}" type="presOf" srcId="{F93375CD-729E-408B-BF99-37A0922997EB}" destId="{F34FAB3D-87F6-42D1-969A-4DACDA0002D9}" srcOrd="0" destOrd="0" presId="urn:microsoft.com/office/officeart/2005/8/layout/vList2"/>
    <dgm:cxn modelId="{8F0A18EA-70BF-4740-B047-174BBB1FEDF2}" srcId="{E963948D-4BBA-4EE6-BBA7-FF7F6DA07055}" destId="{10BE8709-1856-426D-8C94-23166BE1B2D1}" srcOrd="0" destOrd="0" parTransId="{4033EF96-DABB-4C8F-89EE-C8E84C5A323E}" sibTransId="{62BAC0CC-D0E0-43D6-84DA-FEE967F7719D}"/>
    <dgm:cxn modelId="{6583B6C2-69E2-4380-BD8F-271FBCA65022}" type="presParOf" srcId="{46A95994-5D6B-40B4-A5C1-610A4C7662F8}" destId="{6BD1F6D1-2A8E-4F2D-927D-11A4D528CD53}" srcOrd="0" destOrd="0" presId="urn:microsoft.com/office/officeart/2005/8/layout/vList2"/>
    <dgm:cxn modelId="{56FA15AA-4277-4B69-A377-A47519224F62}" type="presParOf" srcId="{46A95994-5D6B-40B4-A5C1-610A4C7662F8}" destId="{B777F638-AC7A-4076-BE74-61EF1411BF97}" srcOrd="1" destOrd="0" presId="urn:microsoft.com/office/officeart/2005/8/layout/vList2"/>
    <dgm:cxn modelId="{4235BDF3-C52E-49B5-B3B3-67AE2B3FDC64}" type="presParOf" srcId="{46A95994-5D6B-40B4-A5C1-610A4C7662F8}" destId="{D4D8A9AE-7350-49CF-8FD3-FBC275867241}" srcOrd="2" destOrd="0" presId="urn:microsoft.com/office/officeart/2005/8/layout/vList2"/>
    <dgm:cxn modelId="{979D050B-732B-4B12-A005-A4CEDEDAB5F2}" type="presParOf" srcId="{46A95994-5D6B-40B4-A5C1-610A4C7662F8}" destId="{BCA0C903-D15D-4016-9ECF-6E2ECE15106A}" srcOrd="3" destOrd="0" presId="urn:microsoft.com/office/officeart/2005/8/layout/vList2"/>
    <dgm:cxn modelId="{B599E9B4-F296-45C4-9841-236C2DA2DACA}" type="presParOf" srcId="{46A95994-5D6B-40B4-A5C1-610A4C7662F8}" destId="{5F567505-D949-4125-87B1-49D4AE641A0F}" srcOrd="4" destOrd="0" presId="urn:microsoft.com/office/officeart/2005/8/layout/vList2"/>
    <dgm:cxn modelId="{88DDCF7F-5E52-4BA2-AFC3-632551D3D48B}" type="presParOf" srcId="{46A95994-5D6B-40B4-A5C1-610A4C7662F8}" destId="{38A4D84D-F7EB-4743-BFE0-4E4EAEB2B00E}" srcOrd="5" destOrd="0" presId="urn:microsoft.com/office/officeart/2005/8/layout/vList2"/>
    <dgm:cxn modelId="{191AC533-A343-4EB8-8AF6-63C76EF21130}" type="presParOf" srcId="{46A95994-5D6B-40B4-A5C1-610A4C7662F8}" destId="{B511BA44-5B28-4296-9A82-64FF3CE14AF2}" srcOrd="6" destOrd="0" presId="urn:microsoft.com/office/officeart/2005/8/layout/vList2"/>
    <dgm:cxn modelId="{94EEF69F-4D42-4416-9862-60ECFE086CCD}" type="presParOf" srcId="{46A95994-5D6B-40B4-A5C1-610A4C7662F8}" destId="{38F8B706-9811-42E9-80EC-F15337B04C02}" srcOrd="7" destOrd="0" presId="urn:microsoft.com/office/officeart/2005/8/layout/vList2"/>
    <dgm:cxn modelId="{E879810B-939B-4016-B8F5-2445CE303887}" type="presParOf" srcId="{46A95994-5D6B-40B4-A5C1-610A4C7662F8}" destId="{95C8BAEA-16BF-4C6F-A952-3448277D4CD5}" srcOrd="8" destOrd="0" presId="urn:microsoft.com/office/officeart/2005/8/layout/vList2"/>
    <dgm:cxn modelId="{4DBE877A-E583-4DA1-9CE1-BCAD87F46693}" type="presParOf" srcId="{46A95994-5D6B-40B4-A5C1-610A4C7662F8}" destId="{A9AF3922-3233-4EA7-A5C9-5E2108CE32E4}" srcOrd="9" destOrd="0" presId="urn:microsoft.com/office/officeart/2005/8/layout/vList2"/>
    <dgm:cxn modelId="{7B6E6E21-A692-41E7-9D00-52B83DE92AEA}" type="presParOf" srcId="{46A95994-5D6B-40B4-A5C1-610A4C7662F8}" destId="{E4E869A3-4524-4FBC-B097-A52BCEFF48AC}" srcOrd="10" destOrd="0" presId="urn:microsoft.com/office/officeart/2005/8/layout/vList2"/>
    <dgm:cxn modelId="{BF0AE301-AAF5-49F6-AF7B-125F14366530}" type="presParOf" srcId="{46A95994-5D6B-40B4-A5C1-610A4C7662F8}" destId="{19C532CA-EA39-430F-87F4-6C5150B00311}" srcOrd="11" destOrd="0" presId="urn:microsoft.com/office/officeart/2005/8/layout/vList2"/>
    <dgm:cxn modelId="{3485FA07-6A55-4AF6-B9CA-B2F71FB1A65B}" type="presParOf" srcId="{46A95994-5D6B-40B4-A5C1-610A4C7662F8}" destId="{F34FAB3D-87F6-42D1-969A-4DACDA0002D9}" srcOrd="12" destOrd="0" presId="urn:microsoft.com/office/officeart/2005/8/layout/vList2"/>
    <dgm:cxn modelId="{D5D003B2-CD3C-47FC-A7E9-F678D00064E0}" type="presParOf" srcId="{46A95994-5D6B-40B4-A5C1-610A4C7662F8}" destId="{C2D04B0F-2E2A-4ADA-A1C7-C757D8C10546}" srcOrd="13" destOrd="0" presId="urn:microsoft.com/office/officeart/2005/8/layout/vList2"/>
    <dgm:cxn modelId="{A68680BE-0D79-44FA-A64F-4CD22C34F365}" type="presParOf" srcId="{46A95994-5D6B-40B4-A5C1-610A4C7662F8}" destId="{E00CD9BB-273C-4004-9FAB-224264C28B64}" srcOrd="14" destOrd="0" presId="urn:microsoft.com/office/officeart/2005/8/layout/vList2"/>
    <dgm:cxn modelId="{3F73518F-3F35-4E61-AD51-C36D84CC78FC}" type="presParOf" srcId="{46A95994-5D6B-40B4-A5C1-610A4C7662F8}" destId="{CC7F9606-62F4-44F9-82B7-141AC726BE8E}" srcOrd="15" destOrd="0" presId="urn:microsoft.com/office/officeart/2005/8/layout/vList2"/>
    <dgm:cxn modelId="{3FAE8859-8F28-410F-BBB5-C1DA7F13FD56}" type="presParOf" srcId="{46A95994-5D6B-40B4-A5C1-610A4C7662F8}" destId="{774E1DF0-F682-440C-8BB9-2792AC7B0CF0}" srcOrd="16" destOrd="0" presId="urn:microsoft.com/office/officeart/2005/8/layout/vList2"/>
    <dgm:cxn modelId="{8C5106A3-E42A-4F55-88CB-D99808932141}" type="presParOf" srcId="{46A95994-5D6B-40B4-A5C1-610A4C7662F8}" destId="{56522E17-484A-47A5-ADF0-9C30DE463DDE}" srcOrd="17" destOrd="0" presId="urn:microsoft.com/office/officeart/2005/8/layout/vList2"/>
    <dgm:cxn modelId="{888321B3-2E3B-4312-89AC-AF857459F0AE}" type="presParOf" srcId="{46A95994-5D6B-40B4-A5C1-610A4C7662F8}" destId="{6B7E09D6-E932-4A93-B1BD-91585250C990}"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D68EA-9456-432A-91A1-91F6D0CF71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2072CC2-5960-4B28-8F83-7DCA8DD35D22}">
      <dgm:prSet/>
      <dgm:spPr/>
      <dgm:t>
        <a:bodyPr/>
        <a:lstStyle/>
        <a:p>
          <a:r>
            <a:rPr lang="en-US"/>
            <a:t>Communication between devices by the formation of a Bluetooth network.</a:t>
          </a:r>
        </a:p>
      </dgm:t>
    </dgm:pt>
    <dgm:pt modelId="{17ECFA31-2F1E-4A6B-8BB5-F0910EBDFA32}" type="parTrans" cxnId="{8839A1E6-BD28-4DA8-9DE0-5ECF75EDCFAC}">
      <dgm:prSet/>
      <dgm:spPr/>
      <dgm:t>
        <a:bodyPr/>
        <a:lstStyle/>
        <a:p>
          <a:endParaRPr lang="en-US"/>
        </a:p>
      </dgm:t>
    </dgm:pt>
    <dgm:pt modelId="{1826B34E-C9E2-40C5-B4F8-03EFEE3A0266}" type="sibTrans" cxnId="{8839A1E6-BD28-4DA8-9DE0-5ECF75EDCFAC}">
      <dgm:prSet/>
      <dgm:spPr/>
      <dgm:t>
        <a:bodyPr/>
        <a:lstStyle/>
        <a:p>
          <a:endParaRPr lang="en-US"/>
        </a:p>
      </dgm:t>
    </dgm:pt>
    <dgm:pt modelId="{8250E90E-2751-4302-9BF5-00126989E022}">
      <dgm:prSet/>
      <dgm:spPr/>
      <dgm:t>
        <a:bodyPr/>
        <a:lstStyle/>
        <a:p>
          <a:r>
            <a:rPr lang="en-US"/>
            <a:t>A piconet is a spontaneous, ad hoc network that enables two or more Bluetooth devices to communicate with one another.</a:t>
          </a:r>
        </a:p>
      </dgm:t>
    </dgm:pt>
    <dgm:pt modelId="{E164EEAE-2FFB-4259-B78F-DAC4DA861402}" type="parTrans" cxnId="{8A39F49C-37C4-4B82-8E45-10BCAE75BA1A}">
      <dgm:prSet/>
      <dgm:spPr/>
      <dgm:t>
        <a:bodyPr/>
        <a:lstStyle/>
        <a:p>
          <a:endParaRPr lang="en-US"/>
        </a:p>
      </dgm:t>
    </dgm:pt>
    <dgm:pt modelId="{EFED66B1-07BC-4DF8-8246-FAC8E2A2D200}" type="sibTrans" cxnId="{8A39F49C-37C4-4B82-8E45-10BCAE75BA1A}">
      <dgm:prSet/>
      <dgm:spPr/>
      <dgm:t>
        <a:bodyPr/>
        <a:lstStyle/>
        <a:p>
          <a:endParaRPr lang="en-US"/>
        </a:p>
      </dgm:t>
    </dgm:pt>
    <dgm:pt modelId="{44CC8C09-331C-4B35-B233-8BCC8B00BB80}">
      <dgm:prSet/>
      <dgm:spPr/>
      <dgm:t>
        <a:bodyPr/>
        <a:lstStyle/>
        <a:p>
          <a:r>
            <a:rPr lang="en-US"/>
            <a:t>In the network, one device is designated as the master, while all other devices are designated as slaves.</a:t>
          </a:r>
        </a:p>
      </dgm:t>
    </dgm:pt>
    <dgm:pt modelId="{06FD5396-63F5-4228-BF12-9D01ECCA0DD3}" type="parTrans" cxnId="{9A3D1A8A-11EE-49FB-A5BE-DD2E98BC3A61}">
      <dgm:prSet/>
      <dgm:spPr/>
      <dgm:t>
        <a:bodyPr/>
        <a:lstStyle/>
        <a:p>
          <a:endParaRPr lang="en-US"/>
        </a:p>
      </dgm:t>
    </dgm:pt>
    <dgm:pt modelId="{DBE8B398-E787-40A4-8014-6A9166B2CA97}" type="sibTrans" cxnId="{9A3D1A8A-11EE-49FB-A5BE-DD2E98BC3A61}">
      <dgm:prSet/>
      <dgm:spPr/>
      <dgm:t>
        <a:bodyPr/>
        <a:lstStyle/>
        <a:p>
          <a:endParaRPr lang="en-US"/>
        </a:p>
      </dgm:t>
    </dgm:pt>
    <dgm:pt modelId="{8F10DB57-335E-4C87-A669-3378195353FF}">
      <dgm:prSet/>
      <dgm:spPr/>
      <dgm:t>
        <a:bodyPr/>
        <a:lstStyle/>
        <a:p>
          <a:r>
            <a:rPr lang="en-US"/>
            <a:t>These devices can request and transmit data to the master device.</a:t>
          </a:r>
        </a:p>
      </dgm:t>
    </dgm:pt>
    <dgm:pt modelId="{C0286926-2119-4D92-B184-0B3FC75C0D0B}" type="parTrans" cxnId="{FFD99AF4-B642-4F0B-AE5B-A360FF7A20E6}">
      <dgm:prSet/>
      <dgm:spPr/>
      <dgm:t>
        <a:bodyPr/>
        <a:lstStyle/>
        <a:p>
          <a:endParaRPr lang="en-US"/>
        </a:p>
      </dgm:t>
    </dgm:pt>
    <dgm:pt modelId="{6349A827-50EB-4C07-8298-8C4EF33FBE34}" type="sibTrans" cxnId="{FFD99AF4-B642-4F0B-AE5B-A360FF7A20E6}">
      <dgm:prSet/>
      <dgm:spPr/>
      <dgm:t>
        <a:bodyPr/>
        <a:lstStyle/>
        <a:p>
          <a:endParaRPr lang="en-US"/>
        </a:p>
      </dgm:t>
    </dgm:pt>
    <dgm:pt modelId="{986D2A1A-5D55-476F-B952-6F77FCE6933A}">
      <dgm:prSet/>
      <dgm:spPr/>
      <dgm:t>
        <a:bodyPr/>
        <a:lstStyle/>
        <a:p>
          <a:r>
            <a:rPr lang="en-US"/>
            <a:t>The connection between a cell phone (master) and a smartwatch (slave) is an example of a simple Bluetooth piconet.</a:t>
          </a:r>
        </a:p>
      </dgm:t>
    </dgm:pt>
    <dgm:pt modelId="{652190D2-9964-4AFD-8F2C-16F8DE2C6ACA}" type="parTrans" cxnId="{1FD8AFB9-9CA2-4444-B74C-8B68B1578C1F}">
      <dgm:prSet/>
      <dgm:spPr/>
      <dgm:t>
        <a:bodyPr/>
        <a:lstStyle/>
        <a:p>
          <a:endParaRPr lang="en-US"/>
        </a:p>
      </dgm:t>
    </dgm:pt>
    <dgm:pt modelId="{57AF1072-C6FB-4185-89DF-C37E803B47C1}" type="sibTrans" cxnId="{1FD8AFB9-9CA2-4444-B74C-8B68B1578C1F}">
      <dgm:prSet/>
      <dgm:spPr/>
      <dgm:t>
        <a:bodyPr/>
        <a:lstStyle/>
        <a:p>
          <a:endParaRPr lang="en-US"/>
        </a:p>
      </dgm:t>
    </dgm:pt>
    <dgm:pt modelId="{D4DAFFAF-CD03-4F44-BED5-8845DC95F9BD}" type="pres">
      <dgm:prSet presAssocID="{569D68EA-9456-432A-91A1-91F6D0CF7149}" presName="linear" presStyleCnt="0">
        <dgm:presLayoutVars>
          <dgm:animLvl val="lvl"/>
          <dgm:resizeHandles val="exact"/>
        </dgm:presLayoutVars>
      </dgm:prSet>
      <dgm:spPr/>
    </dgm:pt>
    <dgm:pt modelId="{EC0BA64F-8ABE-4DAA-BF71-676BAC625774}" type="pres">
      <dgm:prSet presAssocID="{12072CC2-5960-4B28-8F83-7DCA8DD35D22}" presName="parentText" presStyleLbl="node1" presStyleIdx="0" presStyleCnt="5">
        <dgm:presLayoutVars>
          <dgm:chMax val="0"/>
          <dgm:bulletEnabled val="1"/>
        </dgm:presLayoutVars>
      </dgm:prSet>
      <dgm:spPr/>
    </dgm:pt>
    <dgm:pt modelId="{18074087-1EA6-4AF8-AFA7-8A8414F08E1D}" type="pres">
      <dgm:prSet presAssocID="{1826B34E-C9E2-40C5-B4F8-03EFEE3A0266}" presName="spacer" presStyleCnt="0"/>
      <dgm:spPr/>
    </dgm:pt>
    <dgm:pt modelId="{D0039D77-5106-4597-8D58-AF86EA72E144}" type="pres">
      <dgm:prSet presAssocID="{8250E90E-2751-4302-9BF5-00126989E022}" presName="parentText" presStyleLbl="node1" presStyleIdx="1" presStyleCnt="5">
        <dgm:presLayoutVars>
          <dgm:chMax val="0"/>
          <dgm:bulletEnabled val="1"/>
        </dgm:presLayoutVars>
      </dgm:prSet>
      <dgm:spPr/>
    </dgm:pt>
    <dgm:pt modelId="{73850292-0A51-4CB7-9E08-65FD7421A13E}" type="pres">
      <dgm:prSet presAssocID="{EFED66B1-07BC-4DF8-8246-FAC8E2A2D200}" presName="spacer" presStyleCnt="0"/>
      <dgm:spPr/>
    </dgm:pt>
    <dgm:pt modelId="{90AD60C7-0479-4A01-B5C1-334298BA6A58}" type="pres">
      <dgm:prSet presAssocID="{44CC8C09-331C-4B35-B233-8BCC8B00BB80}" presName="parentText" presStyleLbl="node1" presStyleIdx="2" presStyleCnt="5">
        <dgm:presLayoutVars>
          <dgm:chMax val="0"/>
          <dgm:bulletEnabled val="1"/>
        </dgm:presLayoutVars>
      </dgm:prSet>
      <dgm:spPr/>
    </dgm:pt>
    <dgm:pt modelId="{7ABB3DDF-AF3F-442C-A46B-8523F2D88AD7}" type="pres">
      <dgm:prSet presAssocID="{DBE8B398-E787-40A4-8014-6A9166B2CA97}" presName="spacer" presStyleCnt="0"/>
      <dgm:spPr/>
    </dgm:pt>
    <dgm:pt modelId="{2310068B-D28F-47E6-B88C-BC6C4875D1ED}" type="pres">
      <dgm:prSet presAssocID="{8F10DB57-335E-4C87-A669-3378195353FF}" presName="parentText" presStyleLbl="node1" presStyleIdx="3" presStyleCnt="5">
        <dgm:presLayoutVars>
          <dgm:chMax val="0"/>
          <dgm:bulletEnabled val="1"/>
        </dgm:presLayoutVars>
      </dgm:prSet>
      <dgm:spPr/>
    </dgm:pt>
    <dgm:pt modelId="{569011A6-BA06-4B80-9033-27AD9C968CA0}" type="pres">
      <dgm:prSet presAssocID="{6349A827-50EB-4C07-8298-8C4EF33FBE34}" presName="spacer" presStyleCnt="0"/>
      <dgm:spPr/>
    </dgm:pt>
    <dgm:pt modelId="{247FDBA5-B8EE-4F8B-9790-5206C73C3734}" type="pres">
      <dgm:prSet presAssocID="{986D2A1A-5D55-476F-B952-6F77FCE6933A}" presName="parentText" presStyleLbl="node1" presStyleIdx="4" presStyleCnt="5">
        <dgm:presLayoutVars>
          <dgm:chMax val="0"/>
          <dgm:bulletEnabled val="1"/>
        </dgm:presLayoutVars>
      </dgm:prSet>
      <dgm:spPr/>
    </dgm:pt>
  </dgm:ptLst>
  <dgm:cxnLst>
    <dgm:cxn modelId="{0FA65482-F764-48DD-BD9C-644187A8BF51}" type="presOf" srcId="{986D2A1A-5D55-476F-B952-6F77FCE6933A}" destId="{247FDBA5-B8EE-4F8B-9790-5206C73C3734}" srcOrd="0" destOrd="0" presId="urn:microsoft.com/office/officeart/2005/8/layout/vList2"/>
    <dgm:cxn modelId="{9A3D1A8A-11EE-49FB-A5BE-DD2E98BC3A61}" srcId="{569D68EA-9456-432A-91A1-91F6D0CF7149}" destId="{44CC8C09-331C-4B35-B233-8BCC8B00BB80}" srcOrd="2" destOrd="0" parTransId="{06FD5396-63F5-4228-BF12-9D01ECCA0DD3}" sibTransId="{DBE8B398-E787-40A4-8014-6A9166B2CA97}"/>
    <dgm:cxn modelId="{8A39F49C-37C4-4B82-8E45-10BCAE75BA1A}" srcId="{569D68EA-9456-432A-91A1-91F6D0CF7149}" destId="{8250E90E-2751-4302-9BF5-00126989E022}" srcOrd="1" destOrd="0" parTransId="{E164EEAE-2FFB-4259-B78F-DAC4DA861402}" sibTransId="{EFED66B1-07BC-4DF8-8246-FAC8E2A2D200}"/>
    <dgm:cxn modelId="{67B73D9D-AC02-4D03-8238-155DC084553A}" type="presOf" srcId="{8F10DB57-335E-4C87-A669-3378195353FF}" destId="{2310068B-D28F-47E6-B88C-BC6C4875D1ED}" srcOrd="0" destOrd="0" presId="urn:microsoft.com/office/officeart/2005/8/layout/vList2"/>
    <dgm:cxn modelId="{D7525EA0-AD96-4D0B-BA83-C35A8FA69DCC}" type="presOf" srcId="{12072CC2-5960-4B28-8F83-7DCA8DD35D22}" destId="{EC0BA64F-8ABE-4DAA-BF71-676BAC625774}" srcOrd="0" destOrd="0" presId="urn:microsoft.com/office/officeart/2005/8/layout/vList2"/>
    <dgm:cxn modelId="{1FD8AFB9-9CA2-4444-B74C-8B68B1578C1F}" srcId="{569D68EA-9456-432A-91A1-91F6D0CF7149}" destId="{986D2A1A-5D55-476F-B952-6F77FCE6933A}" srcOrd="4" destOrd="0" parTransId="{652190D2-9964-4AFD-8F2C-16F8DE2C6ACA}" sibTransId="{57AF1072-C6FB-4185-89DF-C37E803B47C1}"/>
    <dgm:cxn modelId="{1A2B76BF-4AE3-4D7C-8878-CA467C80DEF9}" type="presOf" srcId="{569D68EA-9456-432A-91A1-91F6D0CF7149}" destId="{D4DAFFAF-CD03-4F44-BED5-8845DC95F9BD}" srcOrd="0" destOrd="0" presId="urn:microsoft.com/office/officeart/2005/8/layout/vList2"/>
    <dgm:cxn modelId="{468A1EC0-6148-4949-83BA-9708AF0E166F}" type="presOf" srcId="{44CC8C09-331C-4B35-B233-8BCC8B00BB80}" destId="{90AD60C7-0479-4A01-B5C1-334298BA6A58}" srcOrd="0" destOrd="0" presId="urn:microsoft.com/office/officeart/2005/8/layout/vList2"/>
    <dgm:cxn modelId="{8839A1E6-BD28-4DA8-9DE0-5ECF75EDCFAC}" srcId="{569D68EA-9456-432A-91A1-91F6D0CF7149}" destId="{12072CC2-5960-4B28-8F83-7DCA8DD35D22}" srcOrd="0" destOrd="0" parTransId="{17ECFA31-2F1E-4A6B-8BB5-F0910EBDFA32}" sibTransId="{1826B34E-C9E2-40C5-B4F8-03EFEE3A0266}"/>
    <dgm:cxn modelId="{FFD99AF4-B642-4F0B-AE5B-A360FF7A20E6}" srcId="{569D68EA-9456-432A-91A1-91F6D0CF7149}" destId="{8F10DB57-335E-4C87-A669-3378195353FF}" srcOrd="3" destOrd="0" parTransId="{C0286926-2119-4D92-B184-0B3FC75C0D0B}" sibTransId="{6349A827-50EB-4C07-8298-8C4EF33FBE34}"/>
    <dgm:cxn modelId="{966C23FB-CE05-4444-B1A6-18205D3D21DC}" type="presOf" srcId="{8250E90E-2751-4302-9BF5-00126989E022}" destId="{D0039D77-5106-4597-8D58-AF86EA72E144}" srcOrd="0" destOrd="0" presId="urn:microsoft.com/office/officeart/2005/8/layout/vList2"/>
    <dgm:cxn modelId="{EBE7F846-DD03-420A-B49B-04059BB51BAA}" type="presParOf" srcId="{D4DAFFAF-CD03-4F44-BED5-8845DC95F9BD}" destId="{EC0BA64F-8ABE-4DAA-BF71-676BAC625774}" srcOrd="0" destOrd="0" presId="urn:microsoft.com/office/officeart/2005/8/layout/vList2"/>
    <dgm:cxn modelId="{177DD7B2-2DED-4304-8DDC-0625CC625F06}" type="presParOf" srcId="{D4DAFFAF-CD03-4F44-BED5-8845DC95F9BD}" destId="{18074087-1EA6-4AF8-AFA7-8A8414F08E1D}" srcOrd="1" destOrd="0" presId="urn:microsoft.com/office/officeart/2005/8/layout/vList2"/>
    <dgm:cxn modelId="{78E4D667-F27A-44B0-B320-D04EFCAB2563}" type="presParOf" srcId="{D4DAFFAF-CD03-4F44-BED5-8845DC95F9BD}" destId="{D0039D77-5106-4597-8D58-AF86EA72E144}" srcOrd="2" destOrd="0" presId="urn:microsoft.com/office/officeart/2005/8/layout/vList2"/>
    <dgm:cxn modelId="{3098B2D6-39F9-44E9-8AAC-23C943BF369F}" type="presParOf" srcId="{D4DAFFAF-CD03-4F44-BED5-8845DC95F9BD}" destId="{73850292-0A51-4CB7-9E08-65FD7421A13E}" srcOrd="3" destOrd="0" presId="urn:microsoft.com/office/officeart/2005/8/layout/vList2"/>
    <dgm:cxn modelId="{A860D192-77CC-4E21-96ED-09BF3921835E}" type="presParOf" srcId="{D4DAFFAF-CD03-4F44-BED5-8845DC95F9BD}" destId="{90AD60C7-0479-4A01-B5C1-334298BA6A58}" srcOrd="4" destOrd="0" presId="urn:microsoft.com/office/officeart/2005/8/layout/vList2"/>
    <dgm:cxn modelId="{3F269B44-A040-42C4-AEB7-F81D2C8C2AD1}" type="presParOf" srcId="{D4DAFFAF-CD03-4F44-BED5-8845DC95F9BD}" destId="{7ABB3DDF-AF3F-442C-A46B-8523F2D88AD7}" srcOrd="5" destOrd="0" presId="urn:microsoft.com/office/officeart/2005/8/layout/vList2"/>
    <dgm:cxn modelId="{51CA1B2D-23FC-4DC6-861D-77DA50C649FA}" type="presParOf" srcId="{D4DAFFAF-CD03-4F44-BED5-8845DC95F9BD}" destId="{2310068B-D28F-47E6-B88C-BC6C4875D1ED}" srcOrd="6" destOrd="0" presId="urn:microsoft.com/office/officeart/2005/8/layout/vList2"/>
    <dgm:cxn modelId="{15E7989F-5905-4B52-971F-5C569A7501A1}" type="presParOf" srcId="{D4DAFFAF-CD03-4F44-BED5-8845DC95F9BD}" destId="{569011A6-BA06-4B80-9033-27AD9C968CA0}" srcOrd="7" destOrd="0" presId="urn:microsoft.com/office/officeart/2005/8/layout/vList2"/>
    <dgm:cxn modelId="{860AE9D8-A6F6-47CB-B047-4430F055049E}" type="presParOf" srcId="{D4DAFFAF-CD03-4F44-BED5-8845DC95F9BD}" destId="{247FDBA5-B8EE-4F8B-9790-5206C73C3734}"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0C3635-E145-431F-A673-C1F70F098E06}" type="doc">
      <dgm:prSet loTypeId="urn:microsoft.com/office/officeart/2005/8/layout/hierarchy1" loCatId="hierarchy" qsTypeId="urn:microsoft.com/office/officeart/2005/8/quickstyle/simple1" qsCatId="simple" csTypeId="urn:microsoft.com/office/officeart/2018/5/colors/Iconchunking_neutralicon_colorful1" csCatId="colorful" phldr="1"/>
      <dgm:spPr/>
      <dgm:t>
        <a:bodyPr/>
        <a:lstStyle/>
        <a:p>
          <a:endParaRPr lang="en-US"/>
        </a:p>
      </dgm:t>
    </dgm:pt>
    <dgm:pt modelId="{3F477328-7F12-4718-88D2-1A697DAB9806}">
      <dgm:prSet/>
      <dgm:spPr/>
      <dgm:t>
        <a:bodyPr/>
        <a:lstStyle/>
        <a:p>
          <a:pPr>
            <a:lnSpc>
              <a:spcPct val="100000"/>
            </a:lnSpc>
            <a:defRPr cap="all"/>
          </a:pPr>
          <a:r>
            <a:rPr lang="en-US" dirty="0"/>
            <a:t>Bluetooth Security Modes</a:t>
          </a:r>
        </a:p>
      </dgm:t>
    </dgm:pt>
    <dgm:pt modelId="{6BBD5BB7-A03E-40E7-A141-7F9CC7931D0C}" type="parTrans" cxnId="{833D47BA-A9EE-42B7-BC2B-D9F8050A3611}">
      <dgm:prSet/>
      <dgm:spPr/>
      <dgm:t>
        <a:bodyPr/>
        <a:lstStyle/>
        <a:p>
          <a:endParaRPr lang="en-US"/>
        </a:p>
      </dgm:t>
    </dgm:pt>
    <dgm:pt modelId="{9BFF20A0-99CB-417F-BE7A-AE4D174D02CF}" type="sibTrans" cxnId="{833D47BA-A9EE-42B7-BC2B-D9F8050A3611}">
      <dgm:prSet/>
      <dgm:spPr/>
      <dgm:t>
        <a:bodyPr/>
        <a:lstStyle/>
        <a:p>
          <a:pPr>
            <a:lnSpc>
              <a:spcPct val="100000"/>
            </a:lnSpc>
          </a:pPr>
          <a:endParaRPr lang="en-US"/>
        </a:p>
      </dgm:t>
    </dgm:pt>
    <dgm:pt modelId="{FF87379C-AE56-4C01-ADB2-14A81BDF874E}">
      <dgm:prSet/>
      <dgm:spPr/>
      <dgm:t>
        <a:bodyPr/>
        <a:lstStyle/>
        <a:p>
          <a:pPr>
            <a:lnSpc>
              <a:spcPct val="100000"/>
            </a:lnSpc>
            <a:defRPr cap="all"/>
          </a:pPr>
          <a:r>
            <a:rPr lang="en-US"/>
            <a:t>Bluetooth Trust Modes</a:t>
          </a:r>
          <a:endParaRPr lang="en-US" dirty="0"/>
        </a:p>
      </dgm:t>
    </dgm:pt>
    <dgm:pt modelId="{5D5E122A-4FC7-4D21-85C6-AD78E068F877}" type="parTrans" cxnId="{3D573114-A1E1-4B1E-AB4E-B6C03591779A}">
      <dgm:prSet/>
      <dgm:spPr/>
      <dgm:t>
        <a:bodyPr/>
        <a:lstStyle/>
        <a:p>
          <a:endParaRPr lang="en-US"/>
        </a:p>
      </dgm:t>
    </dgm:pt>
    <dgm:pt modelId="{71729A20-BF57-48BB-8289-178B8CD0E93E}" type="sibTrans" cxnId="{3D573114-A1E1-4B1E-AB4E-B6C03591779A}">
      <dgm:prSet/>
      <dgm:spPr/>
      <dgm:t>
        <a:bodyPr/>
        <a:lstStyle/>
        <a:p>
          <a:pPr>
            <a:lnSpc>
              <a:spcPct val="100000"/>
            </a:lnSpc>
          </a:pPr>
          <a:endParaRPr lang="en-US"/>
        </a:p>
      </dgm:t>
    </dgm:pt>
    <dgm:pt modelId="{BFCB2279-ABA9-40C2-B895-F0FE30C9AF11}">
      <dgm:prSet/>
      <dgm:spPr/>
      <dgm:t>
        <a:bodyPr/>
        <a:lstStyle/>
        <a:p>
          <a:pPr>
            <a:lnSpc>
              <a:spcPct val="100000"/>
            </a:lnSpc>
            <a:defRPr cap="all"/>
          </a:pPr>
          <a:r>
            <a:rPr lang="en-US"/>
            <a:t>Discoverability in devices</a:t>
          </a:r>
        </a:p>
      </dgm:t>
    </dgm:pt>
    <dgm:pt modelId="{5CAB240F-10A4-4813-BA0A-EC9E1E8C2ADA}" type="parTrans" cxnId="{225D4FC5-E94D-4258-8EEE-89B198BD6372}">
      <dgm:prSet/>
      <dgm:spPr/>
      <dgm:t>
        <a:bodyPr/>
        <a:lstStyle/>
        <a:p>
          <a:endParaRPr lang="en-US"/>
        </a:p>
      </dgm:t>
    </dgm:pt>
    <dgm:pt modelId="{93BAC3AC-8E22-4EDF-AB38-D43A285AAA06}" type="sibTrans" cxnId="{225D4FC5-E94D-4258-8EEE-89B198BD6372}">
      <dgm:prSet/>
      <dgm:spPr/>
      <dgm:t>
        <a:bodyPr/>
        <a:lstStyle/>
        <a:p>
          <a:pPr>
            <a:lnSpc>
              <a:spcPct val="100000"/>
            </a:lnSpc>
          </a:pPr>
          <a:endParaRPr lang="en-US"/>
        </a:p>
      </dgm:t>
    </dgm:pt>
    <dgm:pt modelId="{893A6B01-4A2A-4B8B-851A-D802CBB08832}">
      <dgm:prSet/>
      <dgm:spPr/>
      <dgm:t>
        <a:bodyPr/>
        <a:lstStyle/>
        <a:p>
          <a:pPr>
            <a:lnSpc>
              <a:spcPct val="100000"/>
            </a:lnSpc>
            <a:defRPr cap="all"/>
          </a:pPr>
          <a:r>
            <a:rPr lang="en-US"/>
            <a:t>Bluetooth Security Services</a:t>
          </a:r>
        </a:p>
      </dgm:t>
    </dgm:pt>
    <dgm:pt modelId="{3549CC07-DD91-47D8-ACC4-656A719EFFB2}" type="parTrans" cxnId="{A94806E6-4AB6-4183-9FBB-D8649A24D924}">
      <dgm:prSet/>
      <dgm:spPr/>
      <dgm:t>
        <a:bodyPr/>
        <a:lstStyle/>
        <a:p>
          <a:endParaRPr lang="en-US"/>
        </a:p>
      </dgm:t>
    </dgm:pt>
    <dgm:pt modelId="{3CC341A4-3D18-48DE-9C81-6C80F45DE1FD}" type="sibTrans" cxnId="{A94806E6-4AB6-4183-9FBB-D8649A24D924}">
      <dgm:prSet/>
      <dgm:spPr/>
      <dgm:t>
        <a:bodyPr/>
        <a:lstStyle/>
        <a:p>
          <a:pPr>
            <a:lnSpc>
              <a:spcPct val="100000"/>
            </a:lnSpc>
          </a:pPr>
          <a:endParaRPr lang="en-US"/>
        </a:p>
      </dgm:t>
    </dgm:pt>
    <dgm:pt modelId="{A962114D-C79E-4265-8B95-E02A495493BA}">
      <dgm:prSet/>
      <dgm:spPr/>
      <dgm:t>
        <a:bodyPr/>
        <a:lstStyle/>
        <a:p>
          <a:pPr>
            <a:lnSpc>
              <a:spcPct val="100000"/>
            </a:lnSpc>
            <a:defRPr cap="all"/>
          </a:pPr>
          <a:r>
            <a:rPr lang="en-US"/>
            <a:t>Built-in Security Features</a:t>
          </a:r>
        </a:p>
      </dgm:t>
    </dgm:pt>
    <dgm:pt modelId="{1BBC4863-8ACE-42BB-9D01-4DE7B2144010}" type="parTrans" cxnId="{1B6C9E79-E5B4-46F5-B50B-7ADCF19966EC}">
      <dgm:prSet/>
      <dgm:spPr/>
      <dgm:t>
        <a:bodyPr/>
        <a:lstStyle/>
        <a:p>
          <a:endParaRPr lang="en-US"/>
        </a:p>
      </dgm:t>
    </dgm:pt>
    <dgm:pt modelId="{961F90D5-3785-4850-B355-7BF71458EEBC}" type="sibTrans" cxnId="{1B6C9E79-E5B4-46F5-B50B-7ADCF19966EC}">
      <dgm:prSet/>
      <dgm:spPr/>
      <dgm:t>
        <a:bodyPr/>
        <a:lstStyle/>
        <a:p>
          <a:endParaRPr lang="en-US"/>
        </a:p>
      </dgm:t>
    </dgm:pt>
    <dgm:pt modelId="{C5318754-3BAC-4F6C-BA3B-2EE9C91EA7C4}" type="pres">
      <dgm:prSet presAssocID="{B70C3635-E145-431F-A673-C1F70F098E06}" presName="hierChild1" presStyleCnt="0">
        <dgm:presLayoutVars>
          <dgm:chPref val="1"/>
          <dgm:dir/>
          <dgm:animOne val="branch"/>
          <dgm:animLvl val="lvl"/>
          <dgm:resizeHandles/>
        </dgm:presLayoutVars>
      </dgm:prSet>
      <dgm:spPr/>
    </dgm:pt>
    <dgm:pt modelId="{55BAE104-3906-47EC-90CF-E366BE3E5A22}" type="pres">
      <dgm:prSet presAssocID="{3F477328-7F12-4718-88D2-1A697DAB9806}" presName="hierRoot1" presStyleCnt="0"/>
      <dgm:spPr/>
    </dgm:pt>
    <dgm:pt modelId="{1748229C-009F-4C99-9829-2B5DCC78FEAA}" type="pres">
      <dgm:prSet presAssocID="{3F477328-7F12-4718-88D2-1A697DAB9806}" presName="composite" presStyleCnt="0"/>
      <dgm:spPr/>
    </dgm:pt>
    <dgm:pt modelId="{B43D0AF6-919D-4718-BEBE-9964553FFC69}" type="pres">
      <dgm:prSet presAssocID="{3F477328-7F12-4718-88D2-1A697DAB9806}" presName="background" presStyleLbl="node0" presStyleIdx="0" presStyleCnt="5"/>
      <dgm:spPr/>
    </dgm:pt>
    <dgm:pt modelId="{7A8B015D-FED2-479E-BFA3-3C13F29182D0}" type="pres">
      <dgm:prSet presAssocID="{3F477328-7F12-4718-88D2-1A697DAB9806}" presName="text" presStyleLbl="fgAcc0" presStyleIdx="0" presStyleCnt="5">
        <dgm:presLayoutVars>
          <dgm:chPref val="3"/>
        </dgm:presLayoutVars>
      </dgm:prSet>
      <dgm:spPr/>
    </dgm:pt>
    <dgm:pt modelId="{F22B8B6E-F2A6-4E24-9EC1-B807D22B8C2E}" type="pres">
      <dgm:prSet presAssocID="{3F477328-7F12-4718-88D2-1A697DAB9806}" presName="hierChild2" presStyleCnt="0"/>
      <dgm:spPr/>
    </dgm:pt>
    <dgm:pt modelId="{AFB75362-2260-4DB9-8F55-EE9C1684D37B}" type="pres">
      <dgm:prSet presAssocID="{FF87379C-AE56-4C01-ADB2-14A81BDF874E}" presName="hierRoot1" presStyleCnt="0"/>
      <dgm:spPr/>
    </dgm:pt>
    <dgm:pt modelId="{07BF5924-1CCD-4D57-BE02-73E3E4889B06}" type="pres">
      <dgm:prSet presAssocID="{FF87379C-AE56-4C01-ADB2-14A81BDF874E}" presName="composite" presStyleCnt="0"/>
      <dgm:spPr/>
    </dgm:pt>
    <dgm:pt modelId="{FA8CBA7B-6AC4-4D02-BA9A-47A85120396D}" type="pres">
      <dgm:prSet presAssocID="{FF87379C-AE56-4C01-ADB2-14A81BDF874E}" presName="background" presStyleLbl="node0" presStyleIdx="1" presStyleCnt="5"/>
      <dgm:spPr/>
    </dgm:pt>
    <dgm:pt modelId="{C1497AD3-8FF8-4E29-86E1-4811DBFAAC8C}" type="pres">
      <dgm:prSet presAssocID="{FF87379C-AE56-4C01-ADB2-14A81BDF874E}" presName="text" presStyleLbl="fgAcc0" presStyleIdx="1" presStyleCnt="5">
        <dgm:presLayoutVars>
          <dgm:chPref val="3"/>
        </dgm:presLayoutVars>
      </dgm:prSet>
      <dgm:spPr/>
    </dgm:pt>
    <dgm:pt modelId="{68F079FB-CB9E-4E70-9A86-14A0151585C2}" type="pres">
      <dgm:prSet presAssocID="{FF87379C-AE56-4C01-ADB2-14A81BDF874E}" presName="hierChild2" presStyleCnt="0"/>
      <dgm:spPr/>
    </dgm:pt>
    <dgm:pt modelId="{9F3D3834-1F59-4E35-9F9D-B8B206423DDB}" type="pres">
      <dgm:prSet presAssocID="{BFCB2279-ABA9-40C2-B895-F0FE30C9AF11}" presName="hierRoot1" presStyleCnt="0"/>
      <dgm:spPr/>
    </dgm:pt>
    <dgm:pt modelId="{E86EC730-E133-4725-BD26-F63092C7F272}" type="pres">
      <dgm:prSet presAssocID="{BFCB2279-ABA9-40C2-B895-F0FE30C9AF11}" presName="composite" presStyleCnt="0"/>
      <dgm:spPr/>
    </dgm:pt>
    <dgm:pt modelId="{393F2738-40C6-435B-ADE8-7FD5B89718A8}" type="pres">
      <dgm:prSet presAssocID="{BFCB2279-ABA9-40C2-B895-F0FE30C9AF11}" presName="background" presStyleLbl="node0" presStyleIdx="2" presStyleCnt="5"/>
      <dgm:spPr/>
    </dgm:pt>
    <dgm:pt modelId="{59C2F660-C890-4BFA-8530-A84B26534B80}" type="pres">
      <dgm:prSet presAssocID="{BFCB2279-ABA9-40C2-B895-F0FE30C9AF11}" presName="text" presStyleLbl="fgAcc0" presStyleIdx="2" presStyleCnt="5">
        <dgm:presLayoutVars>
          <dgm:chPref val="3"/>
        </dgm:presLayoutVars>
      </dgm:prSet>
      <dgm:spPr/>
    </dgm:pt>
    <dgm:pt modelId="{3A214F9E-28A9-4532-90E9-3281310246B0}" type="pres">
      <dgm:prSet presAssocID="{BFCB2279-ABA9-40C2-B895-F0FE30C9AF11}" presName="hierChild2" presStyleCnt="0"/>
      <dgm:spPr/>
    </dgm:pt>
    <dgm:pt modelId="{3B05FDD9-4E05-4FB2-AF67-B34ED48D1854}" type="pres">
      <dgm:prSet presAssocID="{893A6B01-4A2A-4B8B-851A-D802CBB08832}" presName="hierRoot1" presStyleCnt="0"/>
      <dgm:spPr/>
    </dgm:pt>
    <dgm:pt modelId="{0395A6E3-10BD-41C2-9E7A-E335E843435C}" type="pres">
      <dgm:prSet presAssocID="{893A6B01-4A2A-4B8B-851A-D802CBB08832}" presName="composite" presStyleCnt="0"/>
      <dgm:spPr/>
    </dgm:pt>
    <dgm:pt modelId="{1873733E-ACD8-4EC2-B2AA-115D2E65AEFE}" type="pres">
      <dgm:prSet presAssocID="{893A6B01-4A2A-4B8B-851A-D802CBB08832}" presName="background" presStyleLbl="node0" presStyleIdx="3" presStyleCnt="5"/>
      <dgm:spPr/>
    </dgm:pt>
    <dgm:pt modelId="{4EA63F94-EAA2-459D-BC80-E57C6FCCDA91}" type="pres">
      <dgm:prSet presAssocID="{893A6B01-4A2A-4B8B-851A-D802CBB08832}" presName="text" presStyleLbl="fgAcc0" presStyleIdx="3" presStyleCnt="5">
        <dgm:presLayoutVars>
          <dgm:chPref val="3"/>
        </dgm:presLayoutVars>
      </dgm:prSet>
      <dgm:spPr/>
    </dgm:pt>
    <dgm:pt modelId="{09D28DE7-B7E6-496E-BD9A-DECD2FAB976F}" type="pres">
      <dgm:prSet presAssocID="{893A6B01-4A2A-4B8B-851A-D802CBB08832}" presName="hierChild2" presStyleCnt="0"/>
      <dgm:spPr/>
    </dgm:pt>
    <dgm:pt modelId="{00E2DF84-A62C-488E-AADF-183FCA52B4E3}" type="pres">
      <dgm:prSet presAssocID="{A962114D-C79E-4265-8B95-E02A495493BA}" presName="hierRoot1" presStyleCnt="0"/>
      <dgm:spPr/>
    </dgm:pt>
    <dgm:pt modelId="{9C670342-3989-41BD-AC67-7D7227D6E686}" type="pres">
      <dgm:prSet presAssocID="{A962114D-C79E-4265-8B95-E02A495493BA}" presName="composite" presStyleCnt="0"/>
      <dgm:spPr/>
    </dgm:pt>
    <dgm:pt modelId="{F2CD8341-21B8-4039-925E-F394732D33EE}" type="pres">
      <dgm:prSet presAssocID="{A962114D-C79E-4265-8B95-E02A495493BA}" presName="background" presStyleLbl="node0" presStyleIdx="4" presStyleCnt="5"/>
      <dgm:spPr/>
    </dgm:pt>
    <dgm:pt modelId="{01D2995E-0247-4EF1-9628-2E23B8FC16AA}" type="pres">
      <dgm:prSet presAssocID="{A962114D-C79E-4265-8B95-E02A495493BA}" presName="text" presStyleLbl="fgAcc0" presStyleIdx="4" presStyleCnt="5">
        <dgm:presLayoutVars>
          <dgm:chPref val="3"/>
        </dgm:presLayoutVars>
      </dgm:prSet>
      <dgm:spPr/>
    </dgm:pt>
    <dgm:pt modelId="{B8F651DD-274B-4E31-97FF-C2C877C76391}" type="pres">
      <dgm:prSet presAssocID="{A962114D-C79E-4265-8B95-E02A495493BA}" presName="hierChild2" presStyleCnt="0"/>
      <dgm:spPr/>
    </dgm:pt>
  </dgm:ptLst>
  <dgm:cxnLst>
    <dgm:cxn modelId="{3D573114-A1E1-4B1E-AB4E-B6C03591779A}" srcId="{B70C3635-E145-431F-A673-C1F70F098E06}" destId="{FF87379C-AE56-4C01-ADB2-14A81BDF874E}" srcOrd="1" destOrd="0" parTransId="{5D5E122A-4FC7-4D21-85C6-AD78E068F877}" sibTransId="{71729A20-BF57-48BB-8289-178B8CD0E93E}"/>
    <dgm:cxn modelId="{5080FB17-D42A-4262-8195-5C853AC1630F}" type="presOf" srcId="{A962114D-C79E-4265-8B95-E02A495493BA}" destId="{01D2995E-0247-4EF1-9628-2E23B8FC16AA}" srcOrd="0" destOrd="0" presId="urn:microsoft.com/office/officeart/2005/8/layout/hierarchy1"/>
    <dgm:cxn modelId="{C1397665-0D13-45E7-BE2A-2C8B9E234E53}" type="presOf" srcId="{BFCB2279-ABA9-40C2-B895-F0FE30C9AF11}" destId="{59C2F660-C890-4BFA-8530-A84B26534B80}" srcOrd="0" destOrd="0" presId="urn:microsoft.com/office/officeart/2005/8/layout/hierarchy1"/>
    <dgm:cxn modelId="{1B6C9E79-E5B4-46F5-B50B-7ADCF19966EC}" srcId="{B70C3635-E145-431F-A673-C1F70F098E06}" destId="{A962114D-C79E-4265-8B95-E02A495493BA}" srcOrd="4" destOrd="0" parTransId="{1BBC4863-8ACE-42BB-9D01-4DE7B2144010}" sibTransId="{961F90D5-3785-4850-B355-7BF71458EEBC}"/>
    <dgm:cxn modelId="{81E72984-E47D-4AF2-8AE1-927824E8AFA7}" type="presOf" srcId="{3F477328-7F12-4718-88D2-1A697DAB9806}" destId="{7A8B015D-FED2-479E-BFA3-3C13F29182D0}" srcOrd="0" destOrd="0" presId="urn:microsoft.com/office/officeart/2005/8/layout/hierarchy1"/>
    <dgm:cxn modelId="{833D47BA-A9EE-42B7-BC2B-D9F8050A3611}" srcId="{B70C3635-E145-431F-A673-C1F70F098E06}" destId="{3F477328-7F12-4718-88D2-1A697DAB9806}" srcOrd="0" destOrd="0" parTransId="{6BBD5BB7-A03E-40E7-A141-7F9CC7931D0C}" sibTransId="{9BFF20A0-99CB-417F-BE7A-AE4D174D02CF}"/>
    <dgm:cxn modelId="{225D4FC5-E94D-4258-8EEE-89B198BD6372}" srcId="{B70C3635-E145-431F-A673-C1F70F098E06}" destId="{BFCB2279-ABA9-40C2-B895-F0FE30C9AF11}" srcOrd="2" destOrd="0" parTransId="{5CAB240F-10A4-4813-BA0A-EC9E1E8C2ADA}" sibTransId="{93BAC3AC-8E22-4EDF-AB38-D43A285AAA06}"/>
    <dgm:cxn modelId="{03E19ECA-2604-4D75-B124-A1F43FC7C13E}" type="presOf" srcId="{B70C3635-E145-431F-A673-C1F70F098E06}" destId="{C5318754-3BAC-4F6C-BA3B-2EE9C91EA7C4}" srcOrd="0" destOrd="0" presId="urn:microsoft.com/office/officeart/2005/8/layout/hierarchy1"/>
    <dgm:cxn modelId="{A641F1E2-8251-4292-86CF-0EBB5E259DDB}" type="presOf" srcId="{893A6B01-4A2A-4B8B-851A-D802CBB08832}" destId="{4EA63F94-EAA2-459D-BC80-E57C6FCCDA91}" srcOrd="0" destOrd="0" presId="urn:microsoft.com/office/officeart/2005/8/layout/hierarchy1"/>
    <dgm:cxn modelId="{A94806E6-4AB6-4183-9FBB-D8649A24D924}" srcId="{B70C3635-E145-431F-A673-C1F70F098E06}" destId="{893A6B01-4A2A-4B8B-851A-D802CBB08832}" srcOrd="3" destOrd="0" parTransId="{3549CC07-DD91-47D8-ACC4-656A719EFFB2}" sibTransId="{3CC341A4-3D18-48DE-9C81-6C80F45DE1FD}"/>
    <dgm:cxn modelId="{6F0352F7-9C66-45B6-9927-57AAC20B5348}" type="presOf" srcId="{FF87379C-AE56-4C01-ADB2-14A81BDF874E}" destId="{C1497AD3-8FF8-4E29-86E1-4811DBFAAC8C}" srcOrd="0" destOrd="0" presId="urn:microsoft.com/office/officeart/2005/8/layout/hierarchy1"/>
    <dgm:cxn modelId="{89D35C85-2F38-4B6C-86A8-AE5234CDD4EE}" type="presParOf" srcId="{C5318754-3BAC-4F6C-BA3B-2EE9C91EA7C4}" destId="{55BAE104-3906-47EC-90CF-E366BE3E5A22}" srcOrd="0" destOrd="0" presId="urn:microsoft.com/office/officeart/2005/8/layout/hierarchy1"/>
    <dgm:cxn modelId="{332111C5-4928-4F94-93F5-7C95C0952C28}" type="presParOf" srcId="{55BAE104-3906-47EC-90CF-E366BE3E5A22}" destId="{1748229C-009F-4C99-9829-2B5DCC78FEAA}" srcOrd="0" destOrd="0" presId="urn:microsoft.com/office/officeart/2005/8/layout/hierarchy1"/>
    <dgm:cxn modelId="{070EEF92-BFA7-48ED-BBE2-819CC02C128C}" type="presParOf" srcId="{1748229C-009F-4C99-9829-2B5DCC78FEAA}" destId="{B43D0AF6-919D-4718-BEBE-9964553FFC69}" srcOrd="0" destOrd="0" presId="urn:microsoft.com/office/officeart/2005/8/layout/hierarchy1"/>
    <dgm:cxn modelId="{D45D944A-28A8-4C31-9EE7-E4DA6C96F8FB}" type="presParOf" srcId="{1748229C-009F-4C99-9829-2B5DCC78FEAA}" destId="{7A8B015D-FED2-479E-BFA3-3C13F29182D0}" srcOrd="1" destOrd="0" presId="urn:microsoft.com/office/officeart/2005/8/layout/hierarchy1"/>
    <dgm:cxn modelId="{B8784738-225D-42A2-B6B4-6E30F1DFACD2}" type="presParOf" srcId="{55BAE104-3906-47EC-90CF-E366BE3E5A22}" destId="{F22B8B6E-F2A6-4E24-9EC1-B807D22B8C2E}" srcOrd="1" destOrd="0" presId="urn:microsoft.com/office/officeart/2005/8/layout/hierarchy1"/>
    <dgm:cxn modelId="{13C18756-0B59-4A47-B104-66BC21EF0F19}" type="presParOf" srcId="{C5318754-3BAC-4F6C-BA3B-2EE9C91EA7C4}" destId="{AFB75362-2260-4DB9-8F55-EE9C1684D37B}" srcOrd="1" destOrd="0" presId="urn:microsoft.com/office/officeart/2005/8/layout/hierarchy1"/>
    <dgm:cxn modelId="{3D2BEFB2-AAFF-4777-B5FA-5F429CB29E05}" type="presParOf" srcId="{AFB75362-2260-4DB9-8F55-EE9C1684D37B}" destId="{07BF5924-1CCD-4D57-BE02-73E3E4889B06}" srcOrd="0" destOrd="0" presId="urn:microsoft.com/office/officeart/2005/8/layout/hierarchy1"/>
    <dgm:cxn modelId="{BAB008B4-BDE4-4120-AC15-CBC1B5500155}" type="presParOf" srcId="{07BF5924-1CCD-4D57-BE02-73E3E4889B06}" destId="{FA8CBA7B-6AC4-4D02-BA9A-47A85120396D}" srcOrd="0" destOrd="0" presId="urn:microsoft.com/office/officeart/2005/8/layout/hierarchy1"/>
    <dgm:cxn modelId="{50E64414-1494-44B6-9DAA-83C34713C3A7}" type="presParOf" srcId="{07BF5924-1CCD-4D57-BE02-73E3E4889B06}" destId="{C1497AD3-8FF8-4E29-86E1-4811DBFAAC8C}" srcOrd="1" destOrd="0" presId="urn:microsoft.com/office/officeart/2005/8/layout/hierarchy1"/>
    <dgm:cxn modelId="{A5A59E77-AB6F-4009-B8BC-B4BA3AAE37A9}" type="presParOf" srcId="{AFB75362-2260-4DB9-8F55-EE9C1684D37B}" destId="{68F079FB-CB9E-4E70-9A86-14A0151585C2}" srcOrd="1" destOrd="0" presId="urn:microsoft.com/office/officeart/2005/8/layout/hierarchy1"/>
    <dgm:cxn modelId="{B8FB7A4C-498D-4C9E-826D-77A4527A43CA}" type="presParOf" srcId="{C5318754-3BAC-4F6C-BA3B-2EE9C91EA7C4}" destId="{9F3D3834-1F59-4E35-9F9D-B8B206423DDB}" srcOrd="2" destOrd="0" presId="urn:microsoft.com/office/officeart/2005/8/layout/hierarchy1"/>
    <dgm:cxn modelId="{E075C515-B438-48D5-9217-F9893864A343}" type="presParOf" srcId="{9F3D3834-1F59-4E35-9F9D-B8B206423DDB}" destId="{E86EC730-E133-4725-BD26-F63092C7F272}" srcOrd="0" destOrd="0" presId="urn:microsoft.com/office/officeart/2005/8/layout/hierarchy1"/>
    <dgm:cxn modelId="{247F0528-4C10-4B2C-9E2E-477D9486F64E}" type="presParOf" srcId="{E86EC730-E133-4725-BD26-F63092C7F272}" destId="{393F2738-40C6-435B-ADE8-7FD5B89718A8}" srcOrd="0" destOrd="0" presId="urn:microsoft.com/office/officeart/2005/8/layout/hierarchy1"/>
    <dgm:cxn modelId="{72CECE6B-3507-4EF3-8C74-04C7529308D0}" type="presParOf" srcId="{E86EC730-E133-4725-BD26-F63092C7F272}" destId="{59C2F660-C890-4BFA-8530-A84B26534B80}" srcOrd="1" destOrd="0" presId="urn:microsoft.com/office/officeart/2005/8/layout/hierarchy1"/>
    <dgm:cxn modelId="{01623F3D-D2BD-4A0C-BCDD-67DF41BA1B34}" type="presParOf" srcId="{9F3D3834-1F59-4E35-9F9D-B8B206423DDB}" destId="{3A214F9E-28A9-4532-90E9-3281310246B0}" srcOrd="1" destOrd="0" presId="urn:microsoft.com/office/officeart/2005/8/layout/hierarchy1"/>
    <dgm:cxn modelId="{5A3C6E63-41F5-4A88-8D9A-7814C8D35930}" type="presParOf" srcId="{C5318754-3BAC-4F6C-BA3B-2EE9C91EA7C4}" destId="{3B05FDD9-4E05-4FB2-AF67-B34ED48D1854}" srcOrd="3" destOrd="0" presId="urn:microsoft.com/office/officeart/2005/8/layout/hierarchy1"/>
    <dgm:cxn modelId="{EABC56F3-0145-4CC3-A256-869ABBCE6EAF}" type="presParOf" srcId="{3B05FDD9-4E05-4FB2-AF67-B34ED48D1854}" destId="{0395A6E3-10BD-41C2-9E7A-E335E843435C}" srcOrd="0" destOrd="0" presId="urn:microsoft.com/office/officeart/2005/8/layout/hierarchy1"/>
    <dgm:cxn modelId="{B98F8B04-C9DC-44C5-9414-97164375CBB6}" type="presParOf" srcId="{0395A6E3-10BD-41C2-9E7A-E335E843435C}" destId="{1873733E-ACD8-4EC2-B2AA-115D2E65AEFE}" srcOrd="0" destOrd="0" presId="urn:microsoft.com/office/officeart/2005/8/layout/hierarchy1"/>
    <dgm:cxn modelId="{B47BBA95-2D21-4666-93E9-34B6DDDC1FC0}" type="presParOf" srcId="{0395A6E3-10BD-41C2-9E7A-E335E843435C}" destId="{4EA63F94-EAA2-459D-BC80-E57C6FCCDA91}" srcOrd="1" destOrd="0" presId="urn:microsoft.com/office/officeart/2005/8/layout/hierarchy1"/>
    <dgm:cxn modelId="{0573EECB-2FAE-47E7-9E94-29D242A5A6DD}" type="presParOf" srcId="{3B05FDD9-4E05-4FB2-AF67-B34ED48D1854}" destId="{09D28DE7-B7E6-496E-BD9A-DECD2FAB976F}" srcOrd="1" destOrd="0" presId="urn:microsoft.com/office/officeart/2005/8/layout/hierarchy1"/>
    <dgm:cxn modelId="{E868B94D-33F2-4C2A-9CB6-5B4E420C2951}" type="presParOf" srcId="{C5318754-3BAC-4F6C-BA3B-2EE9C91EA7C4}" destId="{00E2DF84-A62C-488E-AADF-183FCA52B4E3}" srcOrd="4" destOrd="0" presId="urn:microsoft.com/office/officeart/2005/8/layout/hierarchy1"/>
    <dgm:cxn modelId="{1A323BE4-90D1-4F6F-9D5B-E30672F31546}" type="presParOf" srcId="{00E2DF84-A62C-488E-AADF-183FCA52B4E3}" destId="{9C670342-3989-41BD-AC67-7D7227D6E686}" srcOrd="0" destOrd="0" presId="urn:microsoft.com/office/officeart/2005/8/layout/hierarchy1"/>
    <dgm:cxn modelId="{5F91FDDE-3C9C-4E52-904F-E905EF2F441F}" type="presParOf" srcId="{9C670342-3989-41BD-AC67-7D7227D6E686}" destId="{F2CD8341-21B8-4039-925E-F394732D33EE}" srcOrd="0" destOrd="0" presId="urn:microsoft.com/office/officeart/2005/8/layout/hierarchy1"/>
    <dgm:cxn modelId="{AE54183A-0716-44FC-89E1-B98A2EC02FBB}" type="presParOf" srcId="{9C670342-3989-41BD-AC67-7D7227D6E686}" destId="{01D2995E-0247-4EF1-9628-2E23B8FC16AA}" srcOrd="1" destOrd="0" presId="urn:microsoft.com/office/officeart/2005/8/layout/hierarchy1"/>
    <dgm:cxn modelId="{AE352396-583F-49F2-A0DE-A0CD13F07DD2}" type="presParOf" srcId="{00E2DF84-A62C-488E-AADF-183FCA52B4E3}" destId="{B8F651DD-274B-4E31-97FF-C2C877C763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778198-0E8A-4293-A536-DCA94D60D71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B5AFB6B-AC4A-4034-87D9-FC7681E0B858}">
      <dgm:prSet/>
      <dgm:spPr/>
      <dgm:t>
        <a:bodyPr/>
        <a:lstStyle/>
        <a:p>
          <a:pPr>
            <a:lnSpc>
              <a:spcPct val="100000"/>
            </a:lnSpc>
          </a:pPr>
          <a:r>
            <a:rPr lang="en-US" b="1"/>
            <a:t>Worm Attack - </a:t>
          </a:r>
          <a:r>
            <a:rPr lang="en-US"/>
            <a:t>The attacks occur when a malicious software or Trojan file sends itself to available Bluetooth devices.</a:t>
          </a:r>
        </a:p>
      </dgm:t>
    </dgm:pt>
    <dgm:pt modelId="{EA7590C6-809E-41F2-AB55-5C54DF6B5CAB}" type="parTrans" cxnId="{8873CD39-80A5-4BAC-B9D1-5EF16EF4927E}">
      <dgm:prSet/>
      <dgm:spPr/>
      <dgm:t>
        <a:bodyPr/>
        <a:lstStyle/>
        <a:p>
          <a:endParaRPr lang="en-US"/>
        </a:p>
      </dgm:t>
    </dgm:pt>
    <dgm:pt modelId="{94671260-4F67-429B-B27C-C7008585DA84}" type="sibTrans" cxnId="{8873CD39-80A5-4BAC-B9D1-5EF16EF4927E}">
      <dgm:prSet/>
      <dgm:spPr/>
      <dgm:t>
        <a:bodyPr/>
        <a:lstStyle/>
        <a:p>
          <a:endParaRPr lang="en-US"/>
        </a:p>
      </dgm:t>
    </dgm:pt>
    <dgm:pt modelId="{D0958F67-5143-4885-AE8B-728CA3BCC536}">
      <dgm:prSet/>
      <dgm:spPr/>
      <dgm:t>
        <a:bodyPr/>
        <a:lstStyle/>
        <a:p>
          <a:pPr>
            <a:lnSpc>
              <a:spcPct val="100000"/>
            </a:lnSpc>
          </a:pPr>
          <a:r>
            <a:rPr lang="en-US" b="1"/>
            <a:t>Cabir Worm – </a:t>
          </a:r>
          <a:r>
            <a:rPr lang="en-US"/>
            <a:t>This Worm replicates using MMS and Bluetooth. Affects Mobile phones that uses Symbian Series 60 interface platform that are vulnerable to the attacks. For the attacks to be successful, the user must accept the worm. Once installed, the software is the able to use the compromised device to search for and send itself to other available devices.</a:t>
          </a:r>
        </a:p>
      </dgm:t>
    </dgm:pt>
    <dgm:pt modelId="{BF84C784-8C72-4C35-9B7B-5BFB217B17A3}" type="parTrans" cxnId="{F8EE097A-D16D-4647-89F4-BCADFE1776ED}">
      <dgm:prSet/>
      <dgm:spPr/>
      <dgm:t>
        <a:bodyPr/>
        <a:lstStyle/>
        <a:p>
          <a:endParaRPr lang="en-US"/>
        </a:p>
      </dgm:t>
    </dgm:pt>
    <dgm:pt modelId="{B63549AA-0A83-4C45-9958-E2293719FA03}" type="sibTrans" cxnId="{F8EE097A-D16D-4647-89F4-BCADFE1776ED}">
      <dgm:prSet/>
      <dgm:spPr/>
      <dgm:t>
        <a:bodyPr/>
        <a:lstStyle/>
        <a:p>
          <a:endParaRPr lang="en-US"/>
        </a:p>
      </dgm:t>
    </dgm:pt>
    <dgm:pt modelId="{A34BDE88-FE56-41FF-B6C5-983B17DA5BF8}">
      <dgm:prSet/>
      <dgm:spPr/>
      <dgm:t>
        <a:bodyPr/>
        <a:lstStyle/>
        <a:p>
          <a:pPr>
            <a:lnSpc>
              <a:spcPct val="100000"/>
            </a:lnSpc>
          </a:pPr>
          <a:r>
            <a:rPr lang="en-US" b="1"/>
            <a:t>Skulls Worm – </a:t>
          </a:r>
          <a:r>
            <a:rPr lang="en-US"/>
            <a:t>A trojan file targeting Symbian Series 60 interface platform. Poses as a Macromedia Flash Player. The user must open and install the SIS file for the worm to become active.</a:t>
          </a:r>
        </a:p>
      </dgm:t>
    </dgm:pt>
    <dgm:pt modelId="{5FE47CB8-FCB0-4E68-B318-880D2AA181FA}" type="parTrans" cxnId="{871F0FB2-7C70-47CC-8538-6BE11E90C57D}">
      <dgm:prSet/>
      <dgm:spPr/>
      <dgm:t>
        <a:bodyPr/>
        <a:lstStyle/>
        <a:p>
          <a:endParaRPr lang="en-US"/>
        </a:p>
      </dgm:t>
    </dgm:pt>
    <dgm:pt modelId="{5C001486-D21B-4FFC-B6CA-01F4C7DE442E}" type="sibTrans" cxnId="{871F0FB2-7C70-47CC-8538-6BE11E90C57D}">
      <dgm:prSet/>
      <dgm:spPr/>
      <dgm:t>
        <a:bodyPr/>
        <a:lstStyle/>
        <a:p>
          <a:endParaRPr lang="en-US"/>
        </a:p>
      </dgm:t>
    </dgm:pt>
    <dgm:pt modelId="{DD2FBDF2-45A2-4B5C-AE2D-693061F9AE8D}">
      <dgm:prSet/>
      <dgm:spPr/>
      <dgm:t>
        <a:bodyPr/>
        <a:lstStyle/>
        <a:p>
          <a:pPr>
            <a:lnSpc>
              <a:spcPct val="100000"/>
            </a:lnSpc>
          </a:pPr>
          <a:r>
            <a:rPr lang="en-US" b="1"/>
            <a:t>Lasco Worm – </a:t>
          </a:r>
          <a:r>
            <a:rPr lang="en-US"/>
            <a:t>Combination of Bluetooth Worm and SIS file. The user must open and install the velasco.sis file for the worm to be successful.</a:t>
          </a:r>
        </a:p>
      </dgm:t>
    </dgm:pt>
    <dgm:pt modelId="{3941F54E-3B71-458F-9891-C07DCAAED84A}" type="parTrans" cxnId="{9BE72F1D-4296-45AE-9749-C574F9B9B15C}">
      <dgm:prSet/>
      <dgm:spPr/>
      <dgm:t>
        <a:bodyPr/>
        <a:lstStyle/>
        <a:p>
          <a:endParaRPr lang="en-US"/>
        </a:p>
      </dgm:t>
    </dgm:pt>
    <dgm:pt modelId="{F8E963DA-F0D3-490A-A617-A23B8EA0E9AA}" type="sibTrans" cxnId="{9BE72F1D-4296-45AE-9749-C574F9B9B15C}">
      <dgm:prSet/>
      <dgm:spPr/>
      <dgm:t>
        <a:bodyPr/>
        <a:lstStyle/>
        <a:p>
          <a:endParaRPr lang="en-US"/>
        </a:p>
      </dgm:t>
    </dgm:pt>
    <dgm:pt modelId="{E6D04B0B-E16A-487B-8FD2-C7D9DD7C2AF5}" type="pres">
      <dgm:prSet presAssocID="{B3778198-0E8A-4293-A536-DCA94D60D710}" presName="root" presStyleCnt="0">
        <dgm:presLayoutVars>
          <dgm:dir/>
          <dgm:resizeHandles val="exact"/>
        </dgm:presLayoutVars>
      </dgm:prSet>
      <dgm:spPr/>
    </dgm:pt>
    <dgm:pt modelId="{8586C468-0B82-4DEE-9700-CCE91DCEA860}" type="pres">
      <dgm:prSet presAssocID="{2B5AFB6B-AC4A-4034-87D9-FC7681E0B858}" presName="compNode" presStyleCnt="0"/>
      <dgm:spPr/>
    </dgm:pt>
    <dgm:pt modelId="{D1CBF93A-40C4-4C68-B579-A2E6C798EE8E}" type="pres">
      <dgm:prSet presAssocID="{2B5AFB6B-AC4A-4034-87D9-FC7681E0B858}" presName="bgRect" presStyleLbl="bgShp" presStyleIdx="0" presStyleCnt="4"/>
      <dgm:spPr/>
    </dgm:pt>
    <dgm:pt modelId="{35614E25-0E83-4564-BEA0-309D9F05AC21}" type="pres">
      <dgm:prSet presAssocID="{2B5AFB6B-AC4A-4034-87D9-FC7681E0B8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nlock"/>
        </a:ext>
      </dgm:extLst>
    </dgm:pt>
    <dgm:pt modelId="{F739E14C-3924-402F-B71C-A3931C3BB1FF}" type="pres">
      <dgm:prSet presAssocID="{2B5AFB6B-AC4A-4034-87D9-FC7681E0B858}" presName="spaceRect" presStyleCnt="0"/>
      <dgm:spPr/>
    </dgm:pt>
    <dgm:pt modelId="{4485C155-C50C-4413-902E-80F256396ED1}" type="pres">
      <dgm:prSet presAssocID="{2B5AFB6B-AC4A-4034-87D9-FC7681E0B858}" presName="parTx" presStyleLbl="revTx" presStyleIdx="0" presStyleCnt="4">
        <dgm:presLayoutVars>
          <dgm:chMax val="0"/>
          <dgm:chPref val="0"/>
        </dgm:presLayoutVars>
      </dgm:prSet>
      <dgm:spPr/>
    </dgm:pt>
    <dgm:pt modelId="{12FB3063-5446-4CCB-84B5-0A7CA4820550}" type="pres">
      <dgm:prSet presAssocID="{94671260-4F67-429B-B27C-C7008585DA84}" presName="sibTrans" presStyleCnt="0"/>
      <dgm:spPr/>
    </dgm:pt>
    <dgm:pt modelId="{9CB1A3BD-DD76-4334-B79D-78F5D326C84F}" type="pres">
      <dgm:prSet presAssocID="{D0958F67-5143-4885-AE8B-728CA3BCC536}" presName="compNode" presStyleCnt="0"/>
      <dgm:spPr/>
    </dgm:pt>
    <dgm:pt modelId="{BC307DBE-E9F8-4A7C-A4B2-16C848D3E391}" type="pres">
      <dgm:prSet presAssocID="{D0958F67-5143-4885-AE8B-728CA3BCC536}" presName="bgRect" presStyleLbl="bgShp" presStyleIdx="1" presStyleCnt="4"/>
      <dgm:spPr/>
    </dgm:pt>
    <dgm:pt modelId="{6088EBDD-8CE9-49E7-B143-EAA8E97F0F34}" type="pres">
      <dgm:prSet presAssocID="{D0958F67-5143-4885-AE8B-728CA3BCC5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uetooth"/>
        </a:ext>
      </dgm:extLst>
    </dgm:pt>
    <dgm:pt modelId="{CE0C7CD0-84F9-4B09-A7AF-55A83CF88816}" type="pres">
      <dgm:prSet presAssocID="{D0958F67-5143-4885-AE8B-728CA3BCC536}" presName="spaceRect" presStyleCnt="0"/>
      <dgm:spPr/>
    </dgm:pt>
    <dgm:pt modelId="{ADC25F74-C3E0-471F-9706-B20C6370244B}" type="pres">
      <dgm:prSet presAssocID="{D0958F67-5143-4885-AE8B-728CA3BCC536}" presName="parTx" presStyleLbl="revTx" presStyleIdx="1" presStyleCnt="4">
        <dgm:presLayoutVars>
          <dgm:chMax val="0"/>
          <dgm:chPref val="0"/>
        </dgm:presLayoutVars>
      </dgm:prSet>
      <dgm:spPr/>
    </dgm:pt>
    <dgm:pt modelId="{B001FA9F-6000-4143-868D-662C7705EFF8}" type="pres">
      <dgm:prSet presAssocID="{B63549AA-0A83-4C45-9958-E2293719FA03}" presName="sibTrans" presStyleCnt="0"/>
      <dgm:spPr/>
    </dgm:pt>
    <dgm:pt modelId="{88A76B69-0891-4761-82F0-89642CC1B208}" type="pres">
      <dgm:prSet presAssocID="{A34BDE88-FE56-41FF-B6C5-983B17DA5BF8}" presName="compNode" presStyleCnt="0"/>
      <dgm:spPr/>
    </dgm:pt>
    <dgm:pt modelId="{E994428F-D995-4782-BC9F-C747B0538B18}" type="pres">
      <dgm:prSet presAssocID="{A34BDE88-FE56-41FF-B6C5-983B17DA5BF8}" presName="bgRect" presStyleLbl="bgShp" presStyleIdx="2" presStyleCnt="4"/>
      <dgm:spPr/>
    </dgm:pt>
    <dgm:pt modelId="{AF0B20CD-BD8B-4A34-AD3F-5A1702572150}" type="pres">
      <dgm:prSet presAssocID="{A34BDE88-FE56-41FF-B6C5-983B17DA5B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g"/>
        </a:ext>
      </dgm:extLst>
    </dgm:pt>
    <dgm:pt modelId="{9D183833-B139-4192-9A18-FFCA86FF4C1D}" type="pres">
      <dgm:prSet presAssocID="{A34BDE88-FE56-41FF-B6C5-983B17DA5BF8}" presName="spaceRect" presStyleCnt="0"/>
      <dgm:spPr/>
    </dgm:pt>
    <dgm:pt modelId="{E08E64CB-B5C6-4DE6-B782-181A2C9A1E59}" type="pres">
      <dgm:prSet presAssocID="{A34BDE88-FE56-41FF-B6C5-983B17DA5BF8}" presName="parTx" presStyleLbl="revTx" presStyleIdx="2" presStyleCnt="4">
        <dgm:presLayoutVars>
          <dgm:chMax val="0"/>
          <dgm:chPref val="0"/>
        </dgm:presLayoutVars>
      </dgm:prSet>
      <dgm:spPr/>
    </dgm:pt>
    <dgm:pt modelId="{9B95DDA9-0956-45B5-9AB3-D13CC420A0EF}" type="pres">
      <dgm:prSet presAssocID="{5C001486-D21B-4FFC-B6CA-01F4C7DE442E}" presName="sibTrans" presStyleCnt="0"/>
      <dgm:spPr/>
    </dgm:pt>
    <dgm:pt modelId="{755A4EBF-81A2-456A-8A6F-6CEF7D9CA6BB}" type="pres">
      <dgm:prSet presAssocID="{DD2FBDF2-45A2-4B5C-AE2D-693061F9AE8D}" presName="compNode" presStyleCnt="0"/>
      <dgm:spPr/>
    </dgm:pt>
    <dgm:pt modelId="{489A4B0B-F234-48C2-B33B-B6D48AE8477A}" type="pres">
      <dgm:prSet presAssocID="{DD2FBDF2-45A2-4B5C-AE2D-693061F9AE8D}" presName="bgRect" presStyleLbl="bgShp" presStyleIdx="3" presStyleCnt="4"/>
      <dgm:spPr/>
    </dgm:pt>
    <dgm:pt modelId="{3618806A-38DD-4960-A6BB-E79B58CAE704}" type="pres">
      <dgm:prSet presAssocID="{DD2FBDF2-45A2-4B5C-AE2D-693061F9AE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rsor"/>
        </a:ext>
      </dgm:extLst>
    </dgm:pt>
    <dgm:pt modelId="{D32D9FC6-BE0B-4D15-8277-B4555D336EA5}" type="pres">
      <dgm:prSet presAssocID="{DD2FBDF2-45A2-4B5C-AE2D-693061F9AE8D}" presName="spaceRect" presStyleCnt="0"/>
      <dgm:spPr/>
    </dgm:pt>
    <dgm:pt modelId="{DE0D873B-994E-4794-84EA-182B14D6D596}" type="pres">
      <dgm:prSet presAssocID="{DD2FBDF2-45A2-4B5C-AE2D-693061F9AE8D}" presName="parTx" presStyleLbl="revTx" presStyleIdx="3" presStyleCnt="4">
        <dgm:presLayoutVars>
          <dgm:chMax val="0"/>
          <dgm:chPref val="0"/>
        </dgm:presLayoutVars>
      </dgm:prSet>
      <dgm:spPr/>
    </dgm:pt>
  </dgm:ptLst>
  <dgm:cxnLst>
    <dgm:cxn modelId="{9BE72F1D-4296-45AE-9749-C574F9B9B15C}" srcId="{B3778198-0E8A-4293-A536-DCA94D60D710}" destId="{DD2FBDF2-45A2-4B5C-AE2D-693061F9AE8D}" srcOrd="3" destOrd="0" parTransId="{3941F54E-3B71-458F-9891-C07DCAAED84A}" sibTransId="{F8E963DA-F0D3-490A-A617-A23B8EA0E9AA}"/>
    <dgm:cxn modelId="{8873CD39-80A5-4BAC-B9D1-5EF16EF4927E}" srcId="{B3778198-0E8A-4293-A536-DCA94D60D710}" destId="{2B5AFB6B-AC4A-4034-87D9-FC7681E0B858}" srcOrd="0" destOrd="0" parTransId="{EA7590C6-809E-41F2-AB55-5C54DF6B5CAB}" sibTransId="{94671260-4F67-429B-B27C-C7008585DA84}"/>
    <dgm:cxn modelId="{C92B4970-12E0-4200-8DD2-F2C3F2F12D9F}" type="presOf" srcId="{DD2FBDF2-45A2-4B5C-AE2D-693061F9AE8D}" destId="{DE0D873B-994E-4794-84EA-182B14D6D596}" srcOrd="0" destOrd="0" presId="urn:microsoft.com/office/officeart/2018/2/layout/IconVerticalSolidList"/>
    <dgm:cxn modelId="{8B0BCA51-9DBE-4474-8C92-0EB17352DA27}" type="presOf" srcId="{D0958F67-5143-4885-AE8B-728CA3BCC536}" destId="{ADC25F74-C3E0-471F-9706-B20C6370244B}" srcOrd="0" destOrd="0" presId="urn:microsoft.com/office/officeart/2018/2/layout/IconVerticalSolidList"/>
    <dgm:cxn modelId="{F8EE097A-D16D-4647-89F4-BCADFE1776ED}" srcId="{B3778198-0E8A-4293-A536-DCA94D60D710}" destId="{D0958F67-5143-4885-AE8B-728CA3BCC536}" srcOrd="1" destOrd="0" parTransId="{BF84C784-8C72-4C35-9B7B-5BFB217B17A3}" sibTransId="{B63549AA-0A83-4C45-9958-E2293719FA03}"/>
    <dgm:cxn modelId="{D051D088-1A66-4F50-94D6-EBE5EC12627B}" type="presOf" srcId="{B3778198-0E8A-4293-A536-DCA94D60D710}" destId="{E6D04B0B-E16A-487B-8FD2-C7D9DD7C2AF5}" srcOrd="0" destOrd="0" presId="urn:microsoft.com/office/officeart/2018/2/layout/IconVerticalSolidList"/>
    <dgm:cxn modelId="{9682659A-836C-44E1-A695-DFC4BDE264E5}" type="presOf" srcId="{A34BDE88-FE56-41FF-B6C5-983B17DA5BF8}" destId="{E08E64CB-B5C6-4DE6-B782-181A2C9A1E59}" srcOrd="0" destOrd="0" presId="urn:microsoft.com/office/officeart/2018/2/layout/IconVerticalSolidList"/>
    <dgm:cxn modelId="{871F0FB2-7C70-47CC-8538-6BE11E90C57D}" srcId="{B3778198-0E8A-4293-A536-DCA94D60D710}" destId="{A34BDE88-FE56-41FF-B6C5-983B17DA5BF8}" srcOrd="2" destOrd="0" parTransId="{5FE47CB8-FCB0-4E68-B318-880D2AA181FA}" sibTransId="{5C001486-D21B-4FFC-B6CA-01F4C7DE442E}"/>
    <dgm:cxn modelId="{B183DFDE-B7D5-4809-B3CC-91C228482DC1}" type="presOf" srcId="{2B5AFB6B-AC4A-4034-87D9-FC7681E0B858}" destId="{4485C155-C50C-4413-902E-80F256396ED1}" srcOrd="0" destOrd="0" presId="urn:microsoft.com/office/officeart/2018/2/layout/IconVerticalSolidList"/>
    <dgm:cxn modelId="{602B80FC-7C17-44DC-9981-B1ABFC47CC43}" type="presParOf" srcId="{E6D04B0B-E16A-487B-8FD2-C7D9DD7C2AF5}" destId="{8586C468-0B82-4DEE-9700-CCE91DCEA860}" srcOrd="0" destOrd="0" presId="urn:microsoft.com/office/officeart/2018/2/layout/IconVerticalSolidList"/>
    <dgm:cxn modelId="{2FFEEF33-A086-468B-BE41-3C84C02E3CC8}" type="presParOf" srcId="{8586C468-0B82-4DEE-9700-CCE91DCEA860}" destId="{D1CBF93A-40C4-4C68-B579-A2E6C798EE8E}" srcOrd="0" destOrd="0" presId="urn:microsoft.com/office/officeart/2018/2/layout/IconVerticalSolidList"/>
    <dgm:cxn modelId="{ABFF1DBA-4FAD-416D-80B3-EA8F88095D1E}" type="presParOf" srcId="{8586C468-0B82-4DEE-9700-CCE91DCEA860}" destId="{35614E25-0E83-4564-BEA0-309D9F05AC21}" srcOrd="1" destOrd="0" presId="urn:microsoft.com/office/officeart/2018/2/layout/IconVerticalSolidList"/>
    <dgm:cxn modelId="{4DF4082F-D771-49A8-B57C-1DF35385C0A8}" type="presParOf" srcId="{8586C468-0B82-4DEE-9700-CCE91DCEA860}" destId="{F739E14C-3924-402F-B71C-A3931C3BB1FF}" srcOrd="2" destOrd="0" presId="urn:microsoft.com/office/officeart/2018/2/layout/IconVerticalSolidList"/>
    <dgm:cxn modelId="{D7BB17BB-CF15-4B34-BEC2-57EF8C7C86A3}" type="presParOf" srcId="{8586C468-0B82-4DEE-9700-CCE91DCEA860}" destId="{4485C155-C50C-4413-902E-80F256396ED1}" srcOrd="3" destOrd="0" presId="urn:microsoft.com/office/officeart/2018/2/layout/IconVerticalSolidList"/>
    <dgm:cxn modelId="{456A53C4-EBC9-4E56-BC26-1F7615C4FF78}" type="presParOf" srcId="{E6D04B0B-E16A-487B-8FD2-C7D9DD7C2AF5}" destId="{12FB3063-5446-4CCB-84B5-0A7CA4820550}" srcOrd="1" destOrd="0" presId="urn:microsoft.com/office/officeart/2018/2/layout/IconVerticalSolidList"/>
    <dgm:cxn modelId="{E2B6BB3E-7A9B-4B05-8C72-16FA8EE472F2}" type="presParOf" srcId="{E6D04B0B-E16A-487B-8FD2-C7D9DD7C2AF5}" destId="{9CB1A3BD-DD76-4334-B79D-78F5D326C84F}" srcOrd="2" destOrd="0" presId="urn:microsoft.com/office/officeart/2018/2/layout/IconVerticalSolidList"/>
    <dgm:cxn modelId="{1A0F15F1-2697-4016-9D42-F1E59ED4DFB8}" type="presParOf" srcId="{9CB1A3BD-DD76-4334-B79D-78F5D326C84F}" destId="{BC307DBE-E9F8-4A7C-A4B2-16C848D3E391}" srcOrd="0" destOrd="0" presId="urn:microsoft.com/office/officeart/2018/2/layout/IconVerticalSolidList"/>
    <dgm:cxn modelId="{31D8E13C-3396-4D19-A714-29D7EF86CAA2}" type="presParOf" srcId="{9CB1A3BD-DD76-4334-B79D-78F5D326C84F}" destId="{6088EBDD-8CE9-49E7-B143-EAA8E97F0F34}" srcOrd="1" destOrd="0" presId="urn:microsoft.com/office/officeart/2018/2/layout/IconVerticalSolidList"/>
    <dgm:cxn modelId="{1B2E0ACF-7631-4235-8481-35550B1C91EE}" type="presParOf" srcId="{9CB1A3BD-DD76-4334-B79D-78F5D326C84F}" destId="{CE0C7CD0-84F9-4B09-A7AF-55A83CF88816}" srcOrd="2" destOrd="0" presId="urn:microsoft.com/office/officeart/2018/2/layout/IconVerticalSolidList"/>
    <dgm:cxn modelId="{622D7F43-C72D-423C-9021-7486072452FE}" type="presParOf" srcId="{9CB1A3BD-DD76-4334-B79D-78F5D326C84F}" destId="{ADC25F74-C3E0-471F-9706-B20C6370244B}" srcOrd="3" destOrd="0" presId="urn:microsoft.com/office/officeart/2018/2/layout/IconVerticalSolidList"/>
    <dgm:cxn modelId="{2794DB82-91A5-4209-B68A-C0FA844B8405}" type="presParOf" srcId="{E6D04B0B-E16A-487B-8FD2-C7D9DD7C2AF5}" destId="{B001FA9F-6000-4143-868D-662C7705EFF8}" srcOrd="3" destOrd="0" presId="urn:microsoft.com/office/officeart/2018/2/layout/IconVerticalSolidList"/>
    <dgm:cxn modelId="{6EC306D8-A2D1-45F3-8CD1-0F84A3E2EA1B}" type="presParOf" srcId="{E6D04B0B-E16A-487B-8FD2-C7D9DD7C2AF5}" destId="{88A76B69-0891-4761-82F0-89642CC1B208}" srcOrd="4" destOrd="0" presId="urn:microsoft.com/office/officeart/2018/2/layout/IconVerticalSolidList"/>
    <dgm:cxn modelId="{E7DC49EE-4D13-47C4-B291-160C13062246}" type="presParOf" srcId="{88A76B69-0891-4761-82F0-89642CC1B208}" destId="{E994428F-D995-4782-BC9F-C747B0538B18}" srcOrd="0" destOrd="0" presId="urn:microsoft.com/office/officeart/2018/2/layout/IconVerticalSolidList"/>
    <dgm:cxn modelId="{A249B56C-205B-4798-BA01-92FBC8AAEC1B}" type="presParOf" srcId="{88A76B69-0891-4761-82F0-89642CC1B208}" destId="{AF0B20CD-BD8B-4A34-AD3F-5A1702572150}" srcOrd="1" destOrd="0" presId="urn:microsoft.com/office/officeart/2018/2/layout/IconVerticalSolidList"/>
    <dgm:cxn modelId="{917834A5-0180-4330-84A1-D090F717BBE2}" type="presParOf" srcId="{88A76B69-0891-4761-82F0-89642CC1B208}" destId="{9D183833-B139-4192-9A18-FFCA86FF4C1D}" srcOrd="2" destOrd="0" presId="urn:microsoft.com/office/officeart/2018/2/layout/IconVerticalSolidList"/>
    <dgm:cxn modelId="{C7EB883C-854C-4D1F-A5A1-D1759364E854}" type="presParOf" srcId="{88A76B69-0891-4761-82F0-89642CC1B208}" destId="{E08E64CB-B5C6-4DE6-B782-181A2C9A1E59}" srcOrd="3" destOrd="0" presId="urn:microsoft.com/office/officeart/2018/2/layout/IconVerticalSolidList"/>
    <dgm:cxn modelId="{93940529-3A36-4124-86D8-175A21035118}" type="presParOf" srcId="{E6D04B0B-E16A-487B-8FD2-C7D9DD7C2AF5}" destId="{9B95DDA9-0956-45B5-9AB3-D13CC420A0EF}" srcOrd="5" destOrd="0" presId="urn:microsoft.com/office/officeart/2018/2/layout/IconVerticalSolidList"/>
    <dgm:cxn modelId="{FE4050FD-AFA6-4E86-A05C-C7A3B724DB09}" type="presParOf" srcId="{E6D04B0B-E16A-487B-8FD2-C7D9DD7C2AF5}" destId="{755A4EBF-81A2-456A-8A6F-6CEF7D9CA6BB}" srcOrd="6" destOrd="0" presId="urn:microsoft.com/office/officeart/2018/2/layout/IconVerticalSolidList"/>
    <dgm:cxn modelId="{5F87B2B6-B132-40CD-A00D-F43C3DFD0FBF}" type="presParOf" srcId="{755A4EBF-81A2-456A-8A6F-6CEF7D9CA6BB}" destId="{489A4B0B-F234-48C2-B33B-B6D48AE8477A}" srcOrd="0" destOrd="0" presId="urn:microsoft.com/office/officeart/2018/2/layout/IconVerticalSolidList"/>
    <dgm:cxn modelId="{174E4F61-3E29-41FD-866C-12E2EA3B1C12}" type="presParOf" srcId="{755A4EBF-81A2-456A-8A6F-6CEF7D9CA6BB}" destId="{3618806A-38DD-4960-A6BB-E79B58CAE704}" srcOrd="1" destOrd="0" presId="urn:microsoft.com/office/officeart/2018/2/layout/IconVerticalSolidList"/>
    <dgm:cxn modelId="{7ED5674B-3DE5-4C11-A825-9017A8AFEA62}" type="presParOf" srcId="{755A4EBF-81A2-456A-8A6F-6CEF7D9CA6BB}" destId="{D32D9FC6-BE0B-4D15-8277-B4555D336EA5}" srcOrd="2" destOrd="0" presId="urn:microsoft.com/office/officeart/2018/2/layout/IconVerticalSolidList"/>
    <dgm:cxn modelId="{9E04EFD1-A906-4A31-B6EF-FF2C31779722}" type="presParOf" srcId="{755A4EBF-81A2-456A-8A6F-6CEF7D9CA6BB}" destId="{DE0D873B-994E-4794-84EA-182B14D6D5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85B46A-4705-48CC-AA2C-48FF31ACC98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28ED5BC-B36F-40CF-BC43-06363317CEF3}">
      <dgm:prSet/>
      <dgm:spPr/>
      <dgm:t>
        <a:bodyPr/>
        <a:lstStyle/>
        <a:p>
          <a:pPr>
            <a:lnSpc>
              <a:spcPct val="100000"/>
            </a:lnSpc>
          </a:pPr>
          <a:r>
            <a:rPr lang="en-US" dirty="0"/>
            <a:t>In general, application software patches are used to fix vulnerabilities in computer systems, but Bluetooth devices requires an upgrade in the firmware. </a:t>
          </a:r>
        </a:p>
      </dgm:t>
    </dgm:pt>
    <dgm:pt modelId="{D59350E4-EF85-47DF-BC40-20FF47A422AC}" type="parTrans" cxnId="{DB0EE6FA-F9A4-43EF-BF75-51C8467D7314}">
      <dgm:prSet/>
      <dgm:spPr/>
      <dgm:t>
        <a:bodyPr/>
        <a:lstStyle/>
        <a:p>
          <a:endParaRPr lang="en-US"/>
        </a:p>
      </dgm:t>
    </dgm:pt>
    <dgm:pt modelId="{8E47D462-C809-497C-A783-1C90284EAE3F}" type="sibTrans" cxnId="{DB0EE6FA-F9A4-43EF-BF75-51C8467D7314}">
      <dgm:prSet/>
      <dgm:spPr/>
      <dgm:t>
        <a:bodyPr/>
        <a:lstStyle/>
        <a:p>
          <a:endParaRPr lang="en-US"/>
        </a:p>
      </dgm:t>
    </dgm:pt>
    <dgm:pt modelId="{5921D0AE-37AA-4688-8B17-B71498CB14B1}">
      <dgm:prSet/>
      <dgm:spPr/>
      <dgm:t>
        <a:bodyPr/>
        <a:lstStyle/>
        <a:p>
          <a:pPr>
            <a:lnSpc>
              <a:spcPct val="100000"/>
            </a:lnSpc>
          </a:pPr>
          <a:r>
            <a:rPr lang="en-US" dirty="0"/>
            <a:t>These upgrades cannot be developed by the public. </a:t>
          </a:r>
        </a:p>
      </dgm:t>
    </dgm:pt>
    <dgm:pt modelId="{BD3F03C9-55BB-4D8B-A3EB-D48966208D70}" type="parTrans" cxnId="{3BD6C015-195E-470F-9078-1DF032ACDA79}">
      <dgm:prSet/>
      <dgm:spPr/>
      <dgm:t>
        <a:bodyPr/>
        <a:lstStyle/>
        <a:p>
          <a:endParaRPr lang="en-US"/>
        </a:p>
      </dgm:t>
    </dgm:pt>
    <dgm:pt modelId="{FB3E0D06-83A5-466C-9192-156E7D2E49DD}" type="sibTrans" cxnId="{3BD6C015-195E-470F-9078-1DF032ACDA79}">
      <dgm:prSet/>
      <dgm:spPr/>
      <dgm:t>
        <a:bodyPr/>
        <a:lstStyle/>
        <a:p>
          <a:endParaRPr lang="en-US"/>
        </a:p>
      </dgm:t>
    </dgm:pt>
    <dgm:pt modelId="{1C0542BF-EC1C-40CE-9636-67C115A8C10E}">
      <dgm:prSet/>
      <dgm:spPr/>
      <dgm:t>
        <a:bodyPr/>
        <a:lstStyle/>
        <a:p>
          <a:pPr>
            <a:lnSpc>
              <a:spcPct val="100000"/>
            </a:lnSpc>
          </a:pPr>
          <a:r>
            <a:rPr lang="en-US"/>
            <a:t>Therefore, Bluetooth devices will continue to be vulnerable to attacks even if mitigation solutions become available.</a:t>
          </a:r>
        </a:p>
      </dgm:t>
    </dgm:pt>
    <dgm:pt modelId="{71B77E89-3428-4DFB-82BD-B73E2E5D4A02}" type="parTrans" cxnId="{19972FB5-B19B-41AF-8C49-1B244B94A909}">
      <dgm:prSet/>
      <dgm:spPr/>
      <dgm:t>
        <a:bodyPr/>
        <a:lstStyle/>
        <a:p>
          <a:endParaRPr lang="en-US"/>
        </a:p>
      </dgm:t>
    </dgm:pt>
    <dgm:pt modelId="{2EF954F8-EC1E-4CCF-968C-C8F2D6DEFFB0}" type="sibTrans" cxnId="{19972FB5-B19B-41AF-8C49-1B244B94A909}">
      <dgm:prSet/>
      <dgm:spPr/>
      <dgm:t>
        <a:bodyPr/>
        <a:lstStyle/>
        <a:p>
          <a:endParaRPr lang="en-US"/>
        </a:p>
      </dgm:t>
    </dgm:pt>
    <dgm:pt modelId="{AFA5E4E1-C12F-4DAF-953B-3C98DA431C65}" type="pres">
      <dgm:prSet presAssocID="{DF85B46A-4705-48CC-AA2C-48FF31ACC98F}" presName="root" presStyleCnt="0">
        <dgm:presLayoutVars>
          <dgm:dir/>
          <dgm:resizeHandles val="exact"/>
        </dgm:presLayoutVars>
      </dgm:prSet>
      <dgm:spPr/>
    </dgm:pt>
    <dgm:pt modelId="{DAE7C250-22E8-4C55-96F1-7373532B408A}" type="pres">
      <dgm:prSet presAssocID="{928ED5BC-B36F-40CF-BC43-06363317CEF3}" presName="compNode" presStyleCnt="0"/>
      <dgm:spPr/>
    </dgm:pt>
    <dgm:pt modelId="{9B90F1C9-0A0B-4239-8DEF-62C1221B8CA1}" type="pres">
      <dgm:prSet presAssocID="{928ED5BC-B36F-40CF-BC43-06363317CEF3}" presName="bgRect" presStyleLbl="bgShp" presStyleIdx="0" presStyleCnt="3"/>
      <dgm:spPr/>
    </dgm:pt>
    <dgm:pt modelId="{11D88245-AEAA-43D9-9049-76C2C9F830DC}" type="pres">
      <dgm:prSet presAssocID="{928ED5BC-B36F-40CF-BC43-06363317CE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0C3EDDCA-63D8-42CD-B5EF-9179FB717432}" type="pres">
      <dgm:prSet presAssocID="{928ED5BC-B36F-40CF-BC43-06363317CEF3}" presName="spaceRect" presStyleCnt="0"/>
      <dgm:spPr/>
    </dgm:pt>
    <dgm:pt modelId="{121623E1-E848-471E-8689-E7A9B1C3194A}" type="pres">
      <dgm:prSet presAssocID="{928ED5BC-B36F-40CF-BC43-06363317CEF3}" presName="parTx" presStyleLbl="revTx" presStyleIdx="0" presStyleCnt="3">
        <dgm:presLayoutVars>
          <dgm:chMax val="0"/>
          <dgm:chPref val="0"/>
        </dgm:presLayoutVars>
      </dgm:prSet>
      <dgm:spPr/>
    </dgm:pt>
    <dgm:pt modelId="{EF5A52D1-F1C5-42EA-879D-557E4D9AEFC1}" type="pres">
      <dgm:prSet presAssocID="{8E47D462-C809-497C-A783-1C90284EAE3F}" presName="sibTrans" presStyleCnt="0"/>
      <dgm:spPr/>
    </dgm:pt>
    <dgm:pt modelId="{7EB78F82-35C2-4E90-B109-91F0F8AE15B0}" type="pres">
      <dgm:prSet presAssocID="{5921D0AE-37AA-4688-8B17-B71498CB14B1}" presName="compNode" presStyleCnt="0"/>
      <dgm:spPr/>
    </dgm:pt>
    <dgm:pt modelId="{F6B2825C-987A-4BBB-8B4E-C986981FFB8C}" type="pres">
      <dgm:prSet presAssocID="{5921D0AE-37AA-4688-8B17-B71498CB14B1}" presName="bgRect" presStyleLbl="bgShp" presStyleIdx="1" presStyleCnt="3"/>
      <dgm:spPr/>
    </dgm:pt>
    <dgm:pt modelId="{454B385E-F8EB-4774-A631-D465F89314DD}" type="pres">
      <dgm:prSet presAssocID="{5921D0AE-37AA-4688-8B17-B71498CB14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puter"/>
        </a:ext>
      </dgm:extLst>
    </dgm:pt>
    <dgm:pt modelId="{3DA85626-364C-4874-9E9B-35056E7C6096}" type="pres">
      <dgm:prSet presAssocID="{5921D0AE-37AA-4688-8B17-B71498CB14B1}" presName="spaceRect" presStyleCnt="0"/>
      <dgm:spPr/>
    </dgm:pt>
    <dgm:pt modelId="{95D1EA5F-4375-4CEB-82D6-AF1DBB9E90DA}" type="pres">
      <dgm:prSet presAssocID="{5921D0AE-37AA-4688-8B17-B71498CB14B1}" presName="parTx" presStyleLbl="revTx" presStyleIdx="1" presStyleCnt="3">
        <dgm:presLayoutVars>
          <dgm:chMax val="0"/>
          <dgm:chPref val="0"/>
        </dgm:presLayoutVars>
      </dgm:prSet>
      <dgm:spPr/>
    </dgm:pt>
    <dgm:pt modelId="{D99D3E34-7D26-4143-A320-342123ED3CE9}" type="pres">
      <dgm:prSet presAssocID="{FB3E0D06-83A5-466C-9192-156E7D2E49DD}" presName="sibTrans" presStyleCnt="0"/>
      <dgm:spPr/>
    </dgm:pt>
    <dgm:pt modelId="{396ED448-FFE0-4C61-8975-2F6F6B5F38F7}" type="pres">
      <dgm:prSet presAssocID="{1C0542BF-EC1C-40CE-9636-67C115A8C10E}" presName="compNode" presStyleCnt="0"/>
      <dgm:spPr/>
    </dgm:pt>
    <dgm:pt modelId="{4940C5A1-48ED-44D3-929C-2465158CA45D}" type="pres">
      <dgm:prSet presAssocID="{1C0542BF-EC1C-40CE-9636-67C115A8C10E}" presName="bgRect" presStyleLbl="bgShp" presStyleIdx="2" presStyleCnt="3"/>
      <dgm:spPr/>
    </dgm:pt>
    <dgm:pt modelId="{BA8EE150-E59C-43A5-8A2D-16A911CA70EA}" type="pres">
      <dgm:prSet presAssocID="{1C0542BF-EC1C-40CE-9636-67C115A8C1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luetooth"/>
        </a:ext>
      </dgm:extLst>
    </dgm:pt>
    <dgm:pt modelId="{DEB99FD2-BC44-4448-98F8-84C9A6F0EF5C}" type="pres">
      <dgm:prSet presAssocID="{1C0542BF-EC1C-40CE-9636-67C115A8C10E}" presName="spaceRect" presStyleCnt="0"/>
      <dgm:spPr/>
    </dgm:pt>
    <dgm:pt modelId="{085146E7-5029-4333-8D2A-C97A16C6229F}" type="pres">
      <dgm:prSet presAssocID="{1C0542BF-EC1C-40CE-9636-67C115A8C10E}" presName="parTx" presStyleLbl="revTx" presStyleIdx="2" presStyleCnt="3">
        <dgm:presLayoutVars>
          <dgm:chMax val="0"/>
          <dgm:chPref val="0"/>
        </dgm:presLayoutVars>
      </dgm:prSet>
      <dgm:spPr/>
    </dgm:pt>
  </dgm:ptLst>
  <dgm:cxnLst>
    <dgm:cxn modelId="{3BD6C015-195E-470F-9078-1DF032ACDA79}" srcId="{DF85B46A-4705-48CC-AA2C-48FF31ACC98F}" destId="{5921D0AE-37AA-4688-8B17-B71498CB14B1}" srcOrd="1" destOrd="0" parTransId="{BD3F03C9-55BB-4D8B-A3EB-D48966208D70}" sibTransId="{FB3E0D06-83A5-466C-9192-156E7D2E49DD}"/>
    <dgm:cxn modelId="{9177AB3B-C9AE-4FF2-BF42-7A98503E91C4}" type="presOf" srcId="{1C0542BF-EC1C-40CE-9636-67C115A8C10E}" destId="{085146E7-5029-4333-8D2A-C97A16C6229F}" srcOrd="0" destOrd="0" presId="urn:microsoft.com/office/officeart/2018/2/layout/IconVerticalSolidList"/>
    <dgm:cxn modelId="{55D71E92-83DF-4A96-9197-CBB03B3B1DC6}" type="presOf" srcId="{DF85B46A-4705-48CC-AA2C-48FF31ACC98F}" destId="{AFA5E4E1-C12F-4DAF-953B-3C98DA431C65}" srcOrd="0" destOrd="0" presId="urn:microsoft.com/office/officeart/2018/2/layout/IconVerticalSolidList"/>
    <dgm:cxn modelId="{19972FB5-B19B-41AF-8C49-1B244B94A909}" srcId="{DF85B46A-4705-48CC-AA2C-48FF31ACC98F}" destId="{1C0542BF-EC1C-40CE-9636-67C115A8C10E}" srcOrd="2" destOrd="0" parTransId="{71B77E89-3428-4DFB-82BD-B73E2E5D4A02}" sibTransId="{2EF954F8-EC1E-4CCF-968C-C8F2D6DEFFB0}"/>
    <dgm:cxn modelId="{8E6CEDC8-71EB-413E-9A3B-DD0257ADCC57}" type="presOf" srcId="{5921D0AE-37AA-4688-8B17-B71498CB14B1}" destId="{95D1EA5F-4375-4CEB-82D6-AF1DBB9E90DA}" srcOrd="0" destOrd="0" presId="urn:microsoft.com/office/officeart/2018/2/layout/IconVerticalSolidList"/>
    <dgm:cxn modelId="{F360D0D7-5106-4C97-B973-A2F1E263E84A}" type="presOf" srcId="{928ED5BC-B36F-40CF-BC43-06363317CEF3}" destId="{121623E1-E848-471E-8689-E7A9B1C3194A}" srcOrd="0" destOrd="0" presId="urn:microsoft.com/office/officeart/2018/2/layout/IconVerticalSolidList"/>
    <dgm:cxn modelId="{DB0EE6FA-F9A4-43EF-BF75-51C8467D7314}" srcId="{DF85B46A-4705-48CC-AA2C-48FF31ACC98F}" destId="{928ED5BC-B36F-40CF-BC43-06363317CEF3}" srcOrd="0" destOrd="0" parTransId="{D59350E4-EF85-47DF-BC40-20FF47A422AC}" sibTransId="{8E47D462-C809-497C-A783-1C90284EAE3F}"/>
    <dgm:cxn modelId="{5CF2A8FC-DE24-4081-BFEE-1B9FA8963B52}" type="presParOf" srcId="{AFA5E4E1-C12F-4DAF-953B-3C98DA431C65}" destId="{DAE7C250-22E8-4C55-96F1-7373532B408A}" srcOrd="0" destOrd="0" presId="urn:microsoft.com/office/officeart/2018/2/layout/IconVerticalSolidList"/>
    <dgm:cxn modelId="{9379A137-A200-4F52-BD64-D8F450CDAABC}" type="presParOf" srcId="{DAE7C250-22E8-4C55-96F1-7373532B408A}" destId="{9B90F1C9-0A0B-4239-8DEF-62C1221B8CA1}" srcOrd="0" destOrd="0" presId="urn:microsoft.com/office/officeart/2018/2/layout/IconVerticalSolidList"/>
    <dgm:cxn modelId="{53FF7F85-2A0B-4468-AD47-A73C35B35E0A}" type="presParOf" srcId="{DAE7C250-22E8-4C55-96F1-7373532B408A}" destId="{11D88245-AEAA-43D9-9049-76C2C9F830DC}" srcOrd="1" destOrd="0" presId="urn:microsoft.com/office/officeart/2018/2/layout/IconVerticalSolidList"/>
    <dgm:cxn modelId="{97561282-B880-4792-A8F4-E12BB61CA352}" type="presParOf" srcId="{DAE7C250-22E8-4C55-96F1-7373532B408A}" destId="{0C3EDDCA-63D8-42CD-B5EF-9179FB717432}" srcOrd="2" destOrd="0" presId="urn:microsoft.com/office/officeart/2018/2/layout/IconVerticalSolidList"/>
    <dgm:cxn modelId="{76C75FDC-0CE2-4200-9730-E5FDD3C63EB2}" type="presParOf" srcId="{DAE7C250-22E8-4C55-96F1-7373532B408A}" destId="{121623E1-E848-471E-8689-E7A9B1C3194A}" srcOrd="3" destOrd="0" presId="urn:microsoft.com/office/officeart/2018/2/layout/IconVerticalSolidList"/>
    <dgm:cxn modelId="{8D58E435-B0F8-4ABC-9728-05695EBB506E}" type="presParOf" srcId="{AFA5E4E1-C12F-4DAF-953B-3C98DA431C65}" destId="{EF5A52D1-F1C5-42EA-879D-557E4D9AEFC1}" srcOrd="1" destOrd="0" presId="urn:microsoft.com/office/officeart/2018/2/layout/IconVerticalSolidList"/>
    <dgm:cxn modelId="{F6A6DD4B-52B8-4A80-9A0C-40BF58F650B5}" type="presParOf" srcId="{AFA5E4E1-C12F-4DAF-953B-3C98DA431C65}" destId="{7EB78F82-35C2-4E90-B109-91F0F8AE15B0}" srcOrd="2" destOrd="0" presId="urn:microsoft.com/office/officeart/2018/2/layout/IconVerticalSolidList"/>
    <dgm:cxn modelId="{12C85771-7A31-4870-BE2C-84747292D2D7}" type="presParOf" srcId="{7EB78F82-35C2-4E90-B109-91F0F8AE15B0}" destId="{F6B2825C-987A-4BBB-8B4E-C986981FFB8C}" srcOrd="0" destOrd="0" presId="urn:microsoft.com/office/officeart/2018/2/layout/IconVerticalSolidList"/>
    <dgm:cxn modelId="{6F5F631C-281A-4CDD-8439-70C70DB70E98}" type="presParOf" srcId="{7EB78F82-35C2-4E90-B109-91F0F8AE15B0}" destId="{454B385E-F8EB-4774-A631-D465F89314DD}" srcOrd="1" destOrd="0" presId="urn:microsoft.com/office/officeart/2018/2/layout/IconVerticalSolidList"/>
    <dgm:cxn modelId="{BE98DC36-A7FA-4EEB-A440-175FA064C60C}" type="presParOf" srcId="{7EB78F82-35C2-4E90-B109-91F0F8AE15B0}" destId="{3DA85626-364C-4874-9E9B-35056E7C6096}" srcOrd="2" destOrd="0" presId="urn:microsoft.com/office/officeart/2018/2/layout/IconVerticalSolidList"/>
    <dgm:cxn modelId="{8379BD1E-889E-416C-AF95-71FBD5A634F4}" type="presParOf" srcId="{7EB78F82-35C2-4E90-B109-91F0F8AE15B0}" destId="{95D1EA5F-4375-4CEB-82D6-AF1DBB9E90DA}" srcOrd="3" destOrd="0" presId="urn:microsoft.com/office/officeart/2018/2/layout/IconVerticalSolidList"/>
    <dgm:cxn modelId="{A195B770-3B64-4E30-B5B1-76709A0EA55B}" type="presParOf" srcId="{AFA5E4E1-C12F-4DAF-953B-3C98DA431C65}" destId="{D99D3E34-7D26-4143-A320-342123ED3CE9}" srcOrd="3" destOrd="0" presId="urn:microsoft.com/office/officeart/2018/2/layout/IconVerticalSolidList"/>
    <dgm:cxn modelId="{A1D620EA-F0DA-4C52-A86F-64BFC93F9876}" type="presParOf" srcId="{AFA5E4E1-C12F-4DAF-953B-3C98DA431C65}" destId="{396ED448-FFE0-4C61-8975-2F6F6B5F38F7}" srcOrd="4" destOrd="0" presId="urn:microsoft.com/office/officeart/2018/2/layout/IconVerticalSolidList"/>
    <dgm:cxn modelId="{4A667970-C65F-4820-AFD2-5C3715D96D0E}" type="presParOf" srcId="{396ED448-FFE0-4C61-8975-2F6F6B5F38F7}" destId="{4940C5A1-48ED-44D3-929C-2465158CA45D}" srcOrd="0" destOrd="0" presId="urn:microsoft.com/office/officeart/2018/2/layout/IconVerticalSolidList"/>
    <dgm:cxn modelId="{19A7D441-9DCB-4062-B32C-8E6641BDDD51}" type="presParOf" srcId="{396ED448-FFE0-4C61-8975-2F6F6B5F38F7}" destId="{BA8EE150-E59C-43A5-8A2D-16A911CA70EA}" srcOrd="1" destOrd="0" presId="urn:microsoft.com/office/officeart/2018/2/layout/IconVerticalSolidList"/>
    <dgm:cxn modelId="{E8AC522B-4D06-4B1B-AB7F-E46A04516861}" type="presParOf" srcId="{396ED448-FFE0-4C61-8975-2F6F6B5F38F7}" destId="{DEB99FD2-BC44-4448-98F8-84C9A6F0EF5C}" srcOrd="2" destOrd="0" presId="urn:microsoft.com/office/officeart/2018/2/layout/IconVerticalSolidList"/>
    <dgm:cxn modelId="{6BF4ABFA-D5CC-4CE4-8E8C-D35B70D3FD6F}" type="presParOf" srcId="{396ED448-FFE0-4C61-8975-2F6F6B5F38F7}" destId="{085146E7-5029-4333-8D2A-C97A16C622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A3256D-AF0C-463E-AA22-CD5F67DED2F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0D7B36A6-0219-4174-817F-B4AC4FB76481}">
      <dgm:prSet/>
      <dgm:spPr/>
      <dgm:t>
        <a:bodyPr/>
        <a:lstStyle/>
        <a:p>
          <a:r>
            <a:rPr lang="en-US"/>
            <a:t>Default settings should be updated to achieve optimal standards.</a:t>
          </a:r>
        </a:p>
      </dgm:t>
    </dgm:pt>
    <dgm:pt modelId="{035C52FF-3514-4B6F-8CE0-C8B895596736}" type="parTrans" cxnId="{2E45D52A-B048-439A-ADEA-1660777919F8}">
      <dgm:prSet/>
      <dgm:spPr/>
      <dgm:t>
        <a:bodyPr/>
        <a:lstStyle/>
        <a:p>
          <a:endParaRPr lang="en-US"/>
        </a:p>
      </dgm:t>
    </dgm:pt>
    <dgm:pt modelId="{575F4968-EE29-4046-BD48-B2CD464AE460}" type="sibTrans" cxnId="{2E45D52A-B048-439A-ADEA-1660777919F8}">
      <dgm:prSet/>
      <dgm:spPr/>
      <dgm:t>
        <a:bodyPr/>
        <a:lstStyle/>
        <a:p>
          <a:endParaRPr lang="en-US"/>
        </a:p>
      </dgm:t>
    </dgm:pt>
    <dgm:pt modelId="{5C911D43-1966-41B8-B288-76FA10B129BA}">
      <dgm:prSet/>
      <dgm:spPr/>
      <dgm:t>
        <a:bodyPr/>
        <a:lstStyle/>
        <a:p>
          <a:r>
            <a:rPr lang="en-US"/>
            <a:t>Devices should remain in a secure range.</a:t>
          </a:r>
        </a:p>
      </dgm:t>
    </dgm:pt>
    <dgm:pt modelId="{3FAE50DC-0AE2-42B2-8EBA-83E9CB57277C}" type="parTrans" cxnId="{5D167D04-B242-462E-B0C8-E092C2679DAA}">
      <dgm:prSet/>
      <dgm:spPr/>
      <dgm:t>
        <a:bodyPr/>
        <a:lstStyle/>
        <a:p>
          <a:endParaRPr lang="en-US"/>
        </a:p>
      </dgm:t>
    </dgm:pt>
    <dgm:pt modelId="{4CC0D9FF-7146-407C-A38F-5CA70E50912F}" type="sibTrans" cxnId="{5D167D04-B242-462E-B0C8-E092C2679DAA}">
      <dgm:prSet/>
      <dgm:spPr/>
      <dgm:t>
        <a:bodyPr/>
        <a:lstStyle/>
        <a:p>
          <a:endParaRPr lang="en-US"/>
        </a:p>
      </dgm:t>
    </dgm:pt>
    <dgm:pt modelId="{3001C1CD-14F2-45C4-8B2D-007D11AEAF3C}">
      <dgm:prSet/>
      <dgm:spPr/>
      <dgm:t>
        <a:bodyPr/>
        <a:lstStyle/>
        <a:p>
          <a:r>
            <a:rPr lang="en-US"/>
            <a:t>Using long and random pin codes, change the default PIN’s and update the PINs frequently.</a:t>
          </a:r>
        </a:p>
      </dgm:t>
    </dgm:pt>
    <dgm:pt modelId="{EABFD442-692C-4125-ACFC-574EB8A160F4}" type="parTrans" cxnId="{D9AB95BF-9084-4171-923A-CC587BD34B0B}">
      <dgm:prSet/>
      <dgm:spPr/>
      <dgm:t>
        <a:bodyPr/>
        <a:lstStyle/>
        <a:p>
          <a:endParaRPr lang="en-US"/>
        </a:p>
      </dgm:t>
    </dgm:pt>
    <dgm:pt modelId="{C6429577-C68C-4D8D-9D6A-CF94C635202F}" type="sibTrans" cxnId="{D9AB95BF-9084-4171-923A-CC587BD34B0B}">
      <dgm:prSet/>
      <dgm:spPr/>
      <dgm:t>
        <a:bodyPr/>
        <a:lstStyle/>
        <a:p>
          <a:endParaRPr lang="en-US"/>
        </a:p>
      </dgm:t>
    </dgm:pt>
    <dgm:pt modelId="{038BF807-D9F1-4332-AE20-788E28E16D80}">
      <dgm:prSet/>
      <dgm:spPr/>
      <dgm:t>
        <a:bodyPr/>
        <a:lstStyle/>
        <a:p>
          <a:r>
            <a:rPr lang="en-US"/>
            <a:t>Setting devices to undiscoverable mode and turning it ON only when needed.</a:t>
          </a:r>
        </a:p>
      </dgm:t>
    </dgm:pt>
    <dgm:pt modelId="{091E086A-044C-4258-BA18-C57B28739C37}" type="parTrans" cxnId="{D53FFFAA-D903-4C13-B38D-26131F7610F8}">
      <dgm:prSet/>
      <dgm:spPr/>
      <dgm:t>
        <a:bodyPr/>
        <a:lstStyle/>
        <a:p>
          <a:endParaRPr lang="en-US"/>
        </a:p>
      </dgm:t>
    </dgm:pt>
    <dgm:pt modelId="{17901A68-2F91-4D1B-B86E-F79B49523D0D}" type="sibTrans" cxnId="{D53FFFAA-D903-4C13-B38D-26131F7610F8}">
      <dgm:prSet/>
      <dgm:spPr/>
      <dgm:t>
        <a:bodyPr/>
        <a:lstStyle/>
        <a:p>
          <a:endParaRPr lang="en-US"/>
        </a:p>
      </dgm:t>
    </dgm:pt>
    <dgm:pt modelId="{9BCB5CA4-C80F-4807-86E3-1F4AE13604EB}">
      <dgm:prSet/>
      <dgm:spPr/>
      <dgm:t>
        <a:bodyPr/>
        <a:lstStyle/>
        <a:p>
          <a:r>
            <a:rPr lang="en-US" dirty="0"/>
            <a:t>Turning off Bluetooth in public areas.</a:t>
          </a:r>
        </a:p>
      </dgm:t>
    </dgm:pt>
    <dgm:pt modelId="{5365019D-CA2B-47F5-856B-DEDE4FF8C823}" type="parTrans" cxnId="{5DFA9BD6-8D40-4D73-B954-ED91136C3B96}">
      <dgm:prSet/>
      <dgm:spPr/>
      <dgm:t>
        <a:bodyPr/>
        <a:lstStyle/>
        <a:p>
          <a:endParaRPr lang="en-US"/>
        </a:p>
      </dgm:t>
    </dgm:pt>
    <dgm:pt modelId="{F9D358D6-E44F-4CEC-9A31-4AFA3AA29802}" type="sibTrans" cxnId="{5DFA9BD6-8D40-4D73-B954-ED91136C3B96}">
      <dgm:prSet/>
      <dgm:spPr/>
      <dgm:t>
        <a:bodyPr/>
        <a:lstStyle/>
        <a:p>
          <a:endParaRPr lang="en-US"/>
        </a:p>
      </dgm:t>
    </dgm:pt>
    <dgm:pt modelId="{D6C584AE-0511-4E2E-8243-6DAEF69F9C71}">
      <dgm:prSet/>
      <dgm:spPr/>
      <dgm:t>
        <a:bodyPr/>
        <a:lstStyle/>
        <a:p>
          <a:r>
            <a:rPr lang="en-US"/>
            <a:t>Refraining from entering passkeys or PINs when unexpectedly prompted to do so.</a:t>
          </a:r>
        </a:p>
      </dgm:t>
    </dgm:pt>
    <dgm:pt modelId="{219A150B-87B0-46EA-BC17-8568977CD639}" type="parTrans" cxnId="{639B6597-A5CC-4394-90B6-48B8D945CEEE}">
      <dgm:prSet/>
      <dgm:spPr/>
      <dgm:t>
        <a:bodyPr/>
        <a:lstStyle/>
        <a:p>
          <a:endParaRPr lang="en-US"/>
        </a:p>
      </dgm:t>
    </dgm:pt>
    <dgm:pt modelId="{B86D2B62-1898-47D0-A930-0BEB93B0F5EF}" type="sibTrans" cxnId="{639B6597-A5CC-4394-90B6-48B8D945CEEE}">
      <dgm:prSet/>
      <dgm:spPr/>
      <dgm:t>
        <a:bodyPr/>
        <a:lstStyle/>
        <a:p>
          <a:endParaRPr lang="en-US"/>
        </a:p>
      </dgm:t>
    </dgm:pt>
    <dgm:pt modelId="{9AA49C60-5E15-4B1A-B6BE-C004D1F74F05}">
      <dgm:prSet/>
      <dgm:spPr/>
      <dgm:t>
        <a:bodyPr/>
        <a:lstStyle/>
        <a:p>
          <a:r>
            <a:rPr lang="en-US"/>
            <a:t>Frequently updating software and drivers to have the most recent product improvements and security fixes.</a:t>
          </a:r>
        </a:p>
      </dgm:t>
    </dgm:pt>
    <dgm:pt modelId="{9ABBFAAE-B501-48BB-82DD-702AB7A030CB}" type="parTrans" cxnId="{7979A6D9-E46D-4A46-B1F0-7E0DC6138AB6}">
      <dgm:prSet/>
      <dgm:spPr/>
      <dgm:t>
        <a:bodyPr/>
        <a:lstStyle/>
        <a:p>
          <a:endParaRPr lang="en-US"/>
        </a:p>
      </dgm:t>
    </dgm:pt>
    <dgm:pt modelId="{64F12568-D4F8-4076-B9B4-BDCD6C6BCD98}" type="sibTrans" cxnId="{7979A6D9-E46D-4A46-B1F0-7E0DC6138AB6}">
      <dgm:prSet/>
      <dgm:spPr/>
      <dgm:t>
        <a:bodyPr/>
        <a:lstStyle/>
        <a:p>
          <a:endParaRPr lang="en-US"/>
        </a:p>
      </dgm:t>
    </dgm:pt>
    <dgm:pt modelId="{A1767B63-F217-45B9-B06F-1DCF1270FE33}">
      <dgm:prSet/>
      <dgm:spPr/>
      <dgm:t>
        <a:bodyPr/>
        <a:lstStyle/>
        <a:p>
          <a:r>
            <a:rPr lang="en-US"/>
            <a:t>Using secure Bluetooth enabled devices for pairing.</a:t>
          </a:r>
        </a:p>
      </dgm:t>
    </dgm:pt>
    <dgm:pt modelId="{9C4A9A95-D8A6-4742-BAE3-C373B5D90424}" type="parTrans" cxnId="{AD15007F-A555-4CEA-B02D-2CF9B486F09F}">
      <dgm:prSet/>
      <dgm:spPr/>
      <dgm:t>
        <a:bodyPr/>
        <a:lstStyle/>
        <a:p>
          <a:endParaRPr lang="en-US"/>
        </a:p>
      </dgm:t>
    </dgm:pt>
    <dgm:pt modelId="{0F31B7CC-861C-4374-9676-A3B2B7C2D8A9}" type="sibTrans" cxnId="{AD15007F-A555-4CEA-B02D-2CF9B486F09F}">
      <dgm:prSet/>
      <dgm:spPr/>
      <dgm:t>
        <a:bodyPr/>
        <a:lstStyle/>
        <a:p>
          <a:endParaRPr lang="en-US"/>
        </a:p>
      </dgm:t>
    </dgm:pt>
    <dgm:pt modelId="{C6D3DB72-60FF-43BD-AF59-D10C015B29CE}">
      <dgm:prSet/>
      <dgm:spPr/>
      <dgm:t>
        <a:bodyPr/>
        <a:lstStyle/>
        <a:p>
          <a:r>
            <a:rPr lang="en-US"/>
            <a:t>Using SSP instead of Legacy PIN authentication for pairing exchange process.</a:t>
          </a:r>
        </a:p>
      </dgm:t>
    </dgm:pt>
    <dgm:pt modelId="{67C4E6A7-67C6-461A-A588-648013EB6D26}" type="parTrans" cxnId="{F839A909-4A07-4DCB-BEFC-C84D09E82ADA}">
      <dgm:prSet/>
      <dgm:spPr/>
      <dgm:t>
        <a:bodyPr/>
        <a:lstStyle/>
        <a:p>
          <a:endParaRPr lang="en-US"/>
        </a:p>
      </dgm:t>
    </dgm:pt>
    <dgm:pt modelId="{2DCE4D66-80B7-4170-A674-7DB7DE9E8CDE}" type="sibTrans" cxnId="{F839A909-4A07-4DCB-BEFC-C84D09E82ADA}">
      <dgm:prSet/>
      <dgm:spPr/>
      <dgm:t>
        <a:bodyPr/>
        <a:lstStyle/>
        <a:p>
          <a:endParaRPr lang="en-US"/>
        </a:p>
      </dgm:t>
    </dgm:pt>
    <dgm:pt modelId="{7987FEBC-63DF-439D-B45A-31E3797B9483}">
      <dgm:prSet/>
      <dgm:spPr/>
      <dgm:t>
        <a:bodyPr/>
        <a:lstStyle/>
        <a:p>
          <a:r>
            <a:rPr lang="en-US"/>
            <a:t>Lost or stolen Bluetooth devices should be unpaired immediately to avoid an attacker from accessing the devices.</a:t>
          </a:r>
        </a:p>
      </dgm:t>
    </dgm:pt>
    <dgm:pt modelId="{4781948D-2C1E-4BB9-8C45-749361320045}" type="parTrans" cxnId="{146C2429-A6B5-462C-8D4F-E34777E0C0BA}">
      <dgm:prSet/>
      <dgm:spPr/>
      <dgm:t>
        <a:bodyPr/>
        <a:lstStyle/>
        <a:p>
          <a:endParaRPr lang="en-US"/>
        </a:p>
      </dgm:t>
    </dgm:pt>
    <dgm:pt modelId="{A79A3CC8-DCC4-4192-92D4-E71D5812FA56}" type="sibTrans" cxnId="{146C2429-A6B5-462C-8D4F-E34777E0C0BA}">
      <dgm:prSet/>
      <dgm:spPr/>
      <dgm:t>
        <a:bodyPr/>
        <a:lstStyle/>
        <a:p>
          <a:endParaRPr lang="en-US"/>
        </a:p>
      </dgm:t>
    </dgm:pt>
    <dgm:pt modelId="{E278F7C0-CFAC-491B-9417-B1FAC3DD0A34}">
      <dgm:prSet/>
      <dgm:spPr/>
      <dgm:t>
        <a:bodyPr/>
        <a:lstStyle/>
        <a:p>
          <a:r>
            <a:rPr lang="en-US"/>
            <a:t>Users should never accept transmissions from unknown or suspicious devices.</a:t>
          </a:r>
        </a:p>
      </dgm:t>
    </dgm:pt>
    <dgm:pt modelId="{FBFAB18E-E577-4CE5-82E0-8254B32ECFF2}" type="parTrans" cxnId="{D7296B08-92B9-45B5-BD4A-FC5760D21818}">
      <dgm:prSet/>
      <dgm:spPr/>
      <dgm:t>
        <a:bodyPr/>
        <a:lstStyle/>
        <a:p>
          <a:endParaRPr lang="en-US"/>
        </a:p>
      </dgm:t>
    </dgm:pt>
    <dgm:pt modelId="{ADADEE53-0117-4710-9928-37AFD964C84A}" type="sibTrans" cxnId="{D7296B08-92B9-45B5-BD4A-FC5760D21818}">
      <dgm:prSet/>
      <dgm:spPr/>
      <dgm:t>
        <a:bodyPr/>
        <a:lstStyle/>
        <a:p>
          <a:endParaRPr lang="en-US"/>
        </a:p>
      </dgm:t>
    </dgm:pt>
    <dgm:pt modelId="{582CC456-6D03-45C3-939C-1D40CF669C36}">
      <dgm:prSet/>
      <dgm:spPr/>
      <dgm:t>
        <a:bodyPr/>
        <a:lstStyle/>
        <a:p>
          <a:r>
            <a:rPr lang="en-US"/>
            <a:t>Devices should be monitored and kept at close range.</a:t>
          </a:r>
        </a:p>
      </dgm:t>
    </dgm:pt>
    <dgm:pt modelId="{BABB2E82-1BB7-4ED0-A6F6-0B347FE2F1C5}" type="parTrans" cxnId="{98781C45-3D7A-41BB-96AA-44BC82978813}">
      <dgm:prSet/>
      <dgm:spPr/>
      <dgm:t>
        <a:bodyPr/>
        <a:lstStyle/>
        <a:p>
          <a:endParaRPr lang="en-US"/>
        </a:p>
      </dgm:t>
    </dgm:pt>
    <dgm:pt modelId="{243C843E-DE08-4C77-BC85-C89427263548}" type="sibTrans" cxnId="{98781C45-3D7A-41BB-96AA-44BC82978813}">
      <dgm:prSet/>
      <dgm:spPr/>
      <dgm:t>
        <a:bodyPr/>
        <a:lstStyle/>
        <a:p>
          <a:endParaRPr lang="en-US"/>
        </a:p>
      </dgm:t>
    </dgm:pt>
    <dgm:pt modelId="{15EC99B8-DDC7-446C-B2AD-516F3349EFE0}" type="pres">
      <dgm:prSet presAssocID="{A8A3256D-AF0C-463E-AA22-CD5F67DED2F4}" presName="Name0" presStyleCnt="0">
        <dgm:presLayoutVars>
          <dgm:dir/>
          <dgm:resizeHandles val="exact"/>
        </dgm:presLayoutVars>
      </dgm:prSet>
      <dgm:spPr/>
    </dgm:pt>
    <dgm:pt modelId="{E8E875E8-4618-4119-927D-D468038A0CF5}" type="pres">
      <dgm:prSet presAssocID="{0D7B36A6-0219-4174-817F-B4AC4FB76481}" presName="node" presStyleLbl="node1" presStyleIdx="0" presStyleCnt="12">
        <dgm:presLayoutVars>
          <dgm:bulletEnabled val="1"/>
        </dgm:presLayoutVars>
      </dgm:prSet>
      <dgm:spPr/>
    </dgm:pt>
    <dgm:pt modelId="{7819D730-BAA4-410C-A79D-6508818A8348}" type="pres">
      <dgm:prSet presAssocID="{575F4968-EE29-4046-BD48-B2CD464AE460}" presName="sibTrans" presStyleLbl="sibTrans1D1" presStyleIdx="0" presStyleCnt="11"/>
      <dgm:spPr/>
    </dgm:pt>
    <dgm:pt modelId="{63B73B6D-2192-48BF-AA5E-4C88DDE4EF04}" type="pres">
      <dgm:prSet presAssocID="{575F4968-EE29-4046-BD48-B2CD464AE460}" presName="connectorText" presStyleLbl="sibTrans1D1" presStyleIdx="0" presStyleCnt="11"/>
      <dgm:spPr/>
    </dgm:pt>
    <dgm:pt modelId="{42690922-80EE-4E86-967F-275CD5BA5A93}" type="pres">
      <dgm:prSet presAssocID="{5C911D43-1966-41B8-B288-76FA10B129BA}" presName="node" presStyleLbl="node1" presStyleIdx="1" presStyleCnt="12">
        <dgm:presLayoutVars>
          <dgm:bulletEnabled val="1"/>
        </dgm:presLayoutVars>
      </dgm:prSet>
      <dgm:spPr/>
    </dgm:pt>
    <dgm:pt modelId="{4D8ACB85-121D-4178-90DD-A5B6C0AF1217}" type="pres">
      <dgm:prSet presAssocID="{4CC0D9FF-7146-407C-A38F-5CA70E50912F}" presName="sibTrans" presStyleLbl="sibTrans1D1" presStyleIdx="1" presStyleCnt="11"/>
      <dgm:spPr/>
    </dgm:pt>
    <dgm:pt modelId="{2DE4D5B9-E59D-4E42-B7F4-7C3DB59E31F9}" type="pres">
      <dgm:prSet presAssocID="{4CC0D9FF-7146-407C-A38F-5CA70E50912F}" presName="connectorText" presStyleLbl="sibTrans1D1" presStyleIdx="1" presStyleCnt="11"/>
      <dgm:spPr/>
    </dgm:pt>
    <dgm:pt modelId="{BDE49658-D7E1-4771-865C-D7E08FB63B91}" type="pres">
      <dgm:prSet presAssocID="{3001C1CD-14F2-45C4-8B2D-007D11AEAF3C}" presName="node" presStyleLbl="node1" presStyleIdx="2" presStyleCnt="12">
        <dgm:presLayoutVars>
          <dgm:bulletEnabled val="1"/>
        </dgm:presLayoutVars>
      </dgm:prSet>
      <dgm:spPr/>
    </dgm:pt>
    <dgm:pt modelId="{63A73D6A-D35C-4974-9157-A2E22BDA0D7F}" type="pres">
      <dgm:prSet presAssocID="{C6429577-C68C-4D8D-9D6A-CF94C635202F}" presName="sibTrans" presStyleLbl="sibTrans1D1" presStyleIdx="2" presStyleCnt="11"/>
      <dgm:spPr/>
    </dgm:pt>
    <dgm:pt modelId="{8F778E7D-D560-4D20-8BBA-94B0E3F98AB5}" type="pres">
      <dgm:prSet presAssocID="{C6429577-C68C-4D8D-9D6A-CF94C635202F}" presName="connectorText" presStyleLbl="sibTrans1D1" presStyleIdx="2" presStyleCnt="11"/>
      <dgm:spPr/>
    </dgm:pt>
    <dgm:pt modelId="{D3B94EA0-62B7-4798-A618-5CA8228C8899}" type="pres">
      <dgm:prSet presAssocID="{038BF807-D9F1-4332-AE20-788E28E16D80}" presName="node" presStyleLbl="node1" presStyleIdx="3" presStyleCnt="12">
        <dgm:presLayoutVars>
          <dgm:bulletEnabled val="1"/>
        </dgm:presLayoutVars>
      </dgm:prSet>
      <dgm:spPr/>
    </dgm:pt>
    <dgm:pt modelId="{3BF4894D-234F-42F8-A0D2-655E8C511D19}" type="pres">
      <dgm:prSet presAssocID="{17901A68-2F91-4D1B-B86E-F79B49523D0D}" presName="sibTrans" presStyleLbl="sibTrans1D1" presStyleIdx="3" presStyleCnt="11"/>
      <dgm:spPr/>
    </dgm:pt>
    <dgm:pt modelId="{D2238591-4B3E-433F-9FCD-C5A24114A1D2}" type="pres">
      <dgm:prSet presAssocID="{17901A68-2F91-4D1B-B86E-F79B49523D0D}" presName="connectorText" presStyleLbl="sibTrans1D1" presStyleIdx="3" presStyleCnt="11"/>
      <dgm:spPr/>
    </dgm:pt>
    <dgm:pt modelId="{A7812172-6C54-4FBA-BEF5-38AA8B57F754}" type="pres">
      <dgm:prSet presAssocID="{9BCB5CA4-C80F-4807-86E3-1F4AE13604EB}" presName="node" presStyleLbl="node1" presStyleIdx="4" presStyleCnt="12">
        <dgm:presLayoutVars>
          <dgm:bulletEnabled val="1"/>
        </dgm:presLayoutVars>
      </dgm:prSet>
      <dgm:spPr/>
    </dgm:pt>
    <dgm:pt modelId="{647C997A-E83B-4142-8C94-D1FED1C923D9}" type="pres">
      <dgm:prSet presAssocID="{F9D358D6-E44F-4CEC-9A31-4AFA3AA29802}" presName="sibTrans" presStyleLbl="sibTrans1D1" presStyleIdx="4" presStyleCnt="11"/>
      <dgm:spPr/>
    </dgm:pt>
    <dgm:pt modelId="{DE8F14DB-8E1F-4024-BE81-21BD67825582}" type="pres">
      <dgm:prSet presAssocID="{F9D358D6-E44F-4CEC-9A31-4AFA3AA29802}" presName="connectorText" presStyleLbl="sibTrans1D1" presStyleIdx="4" presStyleCnt="11"/>
      <dgm:spPr/>
    </dgm:pt>
    <dgm:pt modelId="{45E02963-AE8F-4422-B8C4-616B6DFE7EE9}" type="pres">
      <dgm:prSet presAssocID="{D6C584AE-0511-4E2E-8243-6DAEF69F9C71}" presName="node" presStyleLbl="node1" presStyleIdx="5" presStyleCnt="12">
        <dgm:presLayoutVars>
          <dgm:bulletEnabled val="1"/>
        </dgm:presLayoutVars>
      </dgm:prSet>
      <dgm:spPr/>
    </dgm:pt>
    <dgm:pt modelId="{0C6D6FE8-9C0F-400A-A709-2ACCD5C3EAA6}" type="pres">
      <dgm:prSet presAssocID="{B86D2B62-1898-47D0-A930-0BEB93B0F5EF}" presName="sibTrans" presStyleLbl="sibTrans1D1" presStyleIdx="5" presStyleCnt="11"/>
      <dgm:spPr/>
    </dgm:pt>
    <dgm:pt modelId="{7631CD28-8DCE-40A8-A1C7-5C16DBB550C3}" type="pres">
      <dgm:prSet presAssocID="{B86D2B62-1898-47D0-A930-0BEB93B0F5EF}" presName="connectorText" presStyleLbl="sibTrans1D1" presStyleIdx="5" presStyleCnt="11"/>
      <dgm:spPr/>
    </dgm:pt>
    <dgm:pt modelId="{181C67F4-AFEE-4795-A042-70CC0EF67B31}" type="pres">
      <dgm:prSet presAssocID="{9AA49C60-5E15-4B1A-B6BE-C004D1F74F05}" presName="node" presStyleLbl="node1" presStyleIdx="6" presStyleCnt="12">
        <dgm:presLayoutVars>
          <dgm:bulletEnabled val="1"/>
        </dgm:presLayoutVars>
      </dgm:prSet>
      <dgm:spPr/>
    </dgm:pt>
    <dgm:pt modelId="{CC31C0F8-F302-4077-94EB-D00367100938}" type="pres">
      <dgm:prSet presAssocID="{64F12568-D4F8-4076-B9B4-BDCD6C6BCD98}" presName="sibTrans" presStyleLbl="sibTrans1D1" presStyleIdx="6" presStyleCnt="11"/>
      <dgm:spPr/>
    </dgm:pt>
    <dgm:pt modelId="{2955A1F1-083D-4B6D-AA53-3294CEA1BBEE}" type="pres">
      <dgm:prSet presAssocID="{64F12568-D4F8-4076-B9B4-BDCD6C6BCD98}" presName="connectorText" presStyleLbl="sibTrans1D1" presStyleIdx="6" presStyleCnt="11"/>
      <dgm:spPr/>
    </dgm:pt>
    <dgm:pt modelId="{8F182155-3DCA-48C2-93B1-94DA84B67F36}" type="pres">
      <dgm:prSet presAssocID="{A1767B63-F217-45B9-B06F-1DCF1270FE33}" presName="node" presStyleLbl="node1" presStyleIdx="7" presStyleCnt="12">
        <dgm:presLayoutVars>
          <dgm:bulletEnabled val="1"/>
        </dgm:presLayoutVars>
      </dgm:prSet>
      <dgm:spPr/>
    </dgm:pt>
    <dgm:pt modelId="{F6B61B90-4455-49D1-8933-31BCA1400B8A}" type="pres">
      <dgm:prSet presAssocID="{0F31B7CC-861C-4374-9676-A3B2B7C2D8A9}" presName="sibTrans" presStyleLbl="sibTrans1D1" presStyleIdx="7" presStyleCnt="11"/>
      <dgm:spPr/>
    </dgm:pt>
    <dgm:pt modelId="{A961E7A1-7169-4ED4-8FDE-A18374B82D58}" type="pres">
      <dgm:prSet presAssocID="{0F31B7CC-861C-4374-9676-A3B2B7C2D8A9}" presName="connectorText" presStyleLbl="sibTrans1D1" presStyleIdx="7" presStyleCnt="11"/>
      <dgm:spPr/>
    </dgm:pt>
    <dgm:pt modelId="{2FB3187D-43AB-48F2-AC09-8EAB4F202ED5}" type="pres">
      <dgm:prSet presAssocID="{C6D3DB72-60FF-43BD-AF59-D10C015B29CE}" presName="node" presStyleLbl="node1" presStyleIdx="8" presStyleCnt="12">
        <dgm:presLayoutVars>
          <dgm:bulletEnabled val="1"/>
        </dgm:presLayoutVars>
      </dgm:prSet>
      <dgm:spPr/>
    </dgm:pt>
    <dgm:pt modelId="{EB2F8B5B-58A6-48CE-807D-29ACCFD60526}" type="pres">
      <dgm:prSet presAssocID="{2DCE4D66-80B7-4170-A674-7DB7DE9E8CDE}" presName="sibTrans" presStyleLbl="sibTrans1D1" presStyleIdx="8" presStyleCnt="11"/>
      <dgm:spPr/>
    </dgm:pt>
    <dgm:pt modelId="{CE2619FB-EBAA-4996-8ED5-C8C09DBD4EB1}" type="pres">
      <dgm:prSet presAssocID="{2DCE4D66-80B7-4170-A674-7DB7DE9E8CDE}" presName="connectorText" presStyleLbl="sibTrans1D1" presStyleIdx="8" presStyleCnt="11"/>
      <dgm:spPr/>
    </dgm:pt>
    <dgm:pt modelId="{15ACE8E2-8888-4E9F-BC2C-7E498F8B6061}" type="pres">
      <dgm:prSet presAssocID="{7987FEBC-63DF-439D-B45A-31E3797B9483}" presName="node" presStyleLbl="node1" presStyleIdx="9" presStyleCnt="12">
        <dgm:presLayoutVars>
          <dgm:bulletEnabled val="1"/>
        </dgm:presLayoutVars>
      </dgm:prSet>
      <dgm:spPr/>
    </dgm:pt>
    <dgm:pt modelId="{0AA8EDB3-AC14-4E12-8E53-AD8121FB3F44}" type="pres">
      <dgm:prSet presAssocID="{A79A3CC8-DCC4-4192-92D4-E71D5812FA56}" presName="sibTrans" presStyleLbl="sibTrans1D1" presStyleIdx="9" presStyleCnt="11"/>
      <dgm:spPr/>
    </dgm:pt>
    <dgm:pt modelId="{EDA16BB8-5ACA-44EA-9349-4C15FE9FF6DD}" type="pres">
      <dgm:prSet presAssocID="{A79A3CC8-DCC4-4192-92D4-E71D5812FA56}" presName="connectorText" presStyleLbl="sibTrans1D1" presStyleIdx="9" presStyleCnt="11"/>
      <dgm:spPr/>
    </dgm:pt>
    <dgm:pt modelId="{3BAD0B65-7818-4E5C-984B-3F6E3C6307AE}" type="pres">
      <dgm:prSet presAssocID="{E278F7C0-CFAC-491B-9417-B1FAC3DD0A34}" presName="node" presStyleLbl="node1" presStyleIdx="10" presStyleCnt="12">
        <dgm:presLayoutVars>
          <dgm:bulletEnabled val="1"/>
        </dgm:presLayoutVars>
      </dgm:prSet>
      <dgm:spPr/>
    </dgm:pt>
    <dgm:pt modelId="{2BF53B31-420D-44A6-9513-9F7C4A545B0B}" type="pres">
      <dgm:prSet presAssocID="{ADADEE53-0117-4710-9928-37AFD964C84A}" presName="sibTrans" presStyleLbl="sibTrans1D1" presStyleIdx="10" presStyleCnt="11"/>
      <dgm:spPr/>
    </dgm:pt>
    <dgm:pt modelId="{D775148F-FF6D-4DEA-8D7F-AC51B45A3303}" type="pres">
      <dgm:prSet presAssocID="{ADADEE53-0117-4710-9928-37AFD964C84A}" presName="connectorText" presStyleLbl="sibTrans1D1" presStyleIdx="10" presStyleCnt="11"/>
      <dgm:spPr/>
    </dgm:pt>
    <dgm:pt modelId="{9746D8F3-C081-4DEA-A5A5-9A5B0517F386}" type="pres">
      <dgm:prSet presAssocID="{582CC456-6D03-45C3-939C-1D40CF669C36}" presName="node" presStyleLbl="node1" presStyleIdx="11" presStyleCnt="12">
        <dgm:presLayoutVars>
          <dgm:bulletEnabled val="1"/>
        </dgm:presLayoutVars>
      </dgm:prSet>
      <dgm:spPr/>
    </dgm:pt>
  </dgm:ptLst>
  <dgm:cxnLst>
    <dgm:cxn modelId="{5D167D04-B242-462E-B0C8-E092C2679DAA}" srcId="{A8A3256D-AF0C-463E-AA22-CD5F67DED2F4}" destId="{5C911D43-1966-41B8-B288-76FA10B129BA}" srcOrd="1" destOrd="0" parTransId="{3FAE50DC-0AE2-42B2-8EBA-83E9CB57277C}" sibTransId="{4CC0D9FF-7146-407C-A38F-5CA70E50912F}"/>
    <dgm:cxn modelId="{D7296B08-92B9-45B5-BD4A-FC5760D21818}" srcId="{A8A3256D-AF0C-463E-AA22-CD5F67DED2F4}" destId="{E278F7C0-CFAC-491B-9417-B1FAC3DD0A34}" srcOrd="10" destOrd="0" parTransId="{FBFAB18E-E577-4CE5-82E0-8254B32ECFF2}" sibTransId="{ADADEE53-0117-4710-9928-37AFD964C84A}"/>
    <dgm:cxn modelId="{F839A909-4A07-4DCB-BEFC-C84D09E82ADA}" srcId="{A8A3256D-AF0C-463E-AA22-CD5F67DED2F4}" destId="{C6D3DB72-60FF-43BD-AF59-D10C015B29CE}" srcOrd="8" destOrd="0" parTransId="{67C4E6A7-67C6-461A-A588-648013EB6D26}" sibTransId="{2DCE4D66-80B7-4170-A674-7DB7DE9E8CDE}"/>
    <dgm:cxn modelId="{E43A590E-A3F7-4F50-AD4C-1EAD5BB74EBA}" type="presOf" srcId="{64F12568-D4F8-4076-B9B4-BDCD6C6BCD98}" destId="{2955A1F1-083D-4B6D-AA53-3294CEA1BBEE}" srcOrd="1" destOrd="0" presId="urn:microsoft.com/office/officeart/2016/7/layout/RepeatingBendingProcessNew"/>
    <dgm:cxn modelId="{B37AF418-DAF4-44DE-982C-A7CFB44A51B0}" type="presOf" srcId="{ADADEE53-0117-4710-9928-37AFD964C84A}" destId="{D775148F-FF6D-4DEA-8D7F-AC51B45A3303}" srcOrd="1" destOrd="0" presId="urn:microsoft.com/office/officeart/2016/7/layout/RepeatingBendingProcessNew"/>
    <dgm:cxn modelId="{04488C21-F809-455D-9349-B527BD9882FD}" type="presOf" srcId="{64F12568-D4F8-4076-B9B4-BDCD6C6BCD98}" destId="{CC31C0F8-F302-4077-94EB-D00367100938}" srcOrd="0" destOrd="0" presId="urn:microsoft.com/office/officeart/2016/7/layout/RepeatingBendingProcessNew"/>
    <dgm:cxn modelId="{46EA9022-8597-4D2A-93AE-0F107258C295}" type="presOf" srcId="{B86D2B62-1898-47D0-A930-0BEB93B0F5EF}" destId="{0C6D6FE8-9C0F-400A-A709-2ACCD5C3EAA6}" srcOrd="0" destOrd="0" presId="urn:microsoft.com/office/officeart/2016/7/layout/RepeatingBendingProcessNew"/>
    <dgm:cxn modelId="{06C54C23-2554-4F44-B728-F441F543A442}" type="presOf" srcId="{5C911D43-1966-41B8-B288-76FA10B129BA}" destId="{42690922-80EE-4E86-967F-275CD5BA5A93}" srcOrd="0" destOrd="0" presId="urn:microsoft.com/office/officeart/2016/7/layout/RepeatingBendingProcessNew"/>
    <dgm:cxn modelId="{1C739B26-D0FA-4048-BF31-A4895B7CA888}" type="presOf" srcId="{2DCE4D66-80B7-4170-A674-7DB7DE9E8CDE}" destId="{CE2619FB-EBAA-4996-8ED5-C8C09DBD4EB1}" srcOrd="1" destOrd="0" presId="urn:microsoft.com/office/officeart/2016/7/layout/RepeatingBendingProcessNew"/>
    <dgm:cxn modelId="{CFF0FF26-0791-422D-8BDD-E966B264F3D5}" type="presOf" srcId="{ADADEE53-0117-4710-9928-37AFD964C84A}" destId="{2BF53B31-420D-44A6-9513-9F7C4A545B0B}" srcOrd="0" destOrd="0" presId="urn:microsoft.com/office/officeart/2016/7/layout/RepeatingBendingProcessNew"/>
    <dgm:cxn modelId="{146C2429-A6B5-462C-8D4F-E34777E0C0BA}" srcId="{A8A3256D-AF0C-463E-AA22-CD5F67DED2F4}" destId="{7987FEBC-63DF-439D-B45A-31E3797B9483}" srcOrd="9" destOrd="0" parTransId="{4781948D-2C1E-4BB9-8C45-749361320045}" sibTransId="{A79A3CC8-DCC4-4192-92D4-E71D5812FA56}"/>
    <dgm:cxn modelId="{2E45D52A-B048-439A-ADEA-1660777919F8}" srcId="{A8A3256D-AF0C-463E-AA22-CD5F67DED2F4}" destId="{0D7B36A6-0219-4174-817F-B4AC4FB76481}" srcOrd="0" destOrd="0" parTransId="{035C52FF-3514-4B6F-8CE0-C8B895596736}" sibTransId="{575F4968-EE29-4046-BD48-B2CD464AE460}"/>
    <dgm:cxn modelId="{E38EC52B-8757-4C86-9F5B-AF995141EBB8}" type="presOf" srcId="{A8A3256D-AF0C-463E-AA22-CD5F67DED2F4}" destId="{15EC99B8-DDC7-446C-B2AD-516F3349EFE0}" srcOrd="0" destOrd="0" presId="urn:microsoft.com/office/officeart/2016/7/layout/RepeatingBendingProcessNew"/>
    <dgm:cxn modelId="{5203B73A-036C-4A30-B9F9-284EEB1A4F6F}" type="presOf" srcId="{17901A68-2F91-4D1B-B86E-F79B49523D0D}" destId="{3BF4894D-234F-42F8-A0D2-655E8C511D19}" srcOrd="0" destOrd="0" presId="urn:microsoft.com/office/officeart/2016/7/layout/RepeatingBendingProcessNew"/>
    <dgm:cxn modelId="{93CE8B41-1B72-451B-A259-6ECED2DD591C}" type="presOf" srcId="{C6429577-C68C-4D8D-9D6A-CF94C635202F}" destId="{8F778E7D-D560-4D20-8BBA-94B0E3F98AB5}" srcOrd="1" destOrd="0" presId="urn:microsoft.com/office/officeart/2016/7/layout/RepeatingBendingProcessNew"/>
    <dgm:cxn modelId="{3CDF0745-71D8-4113-B6A3-444381EF81D8}" type="presOf" srcId="{B86D2B62-1898-47D0-A930-0BEB93B0F5EF}" destId="{7631CD28-8DCE-40A8-A1C7-5C16DBB550C3}" srcOrd="1" destOrd="0" presId="urn:microsoft.com/office/officeart/2016/7/layout/RepeatingBendingProcessNew"/>
    <dgm:cxn modelId="{98781C45-3D7A-41BB-96AA-44BC82978813}" srcId="{A8A3256D-AF0C-463E-AA22-CD5F67DED2F4}" destId="{582CC456-6D03-45C3-939C-1D40CF669C36}" srcOrd="11" destOrd="0" parTransId="{BABB2E82-1BB7-4ED0-A6F6-0B347FE2F1C5}" sibTransId="{243C843E-DE08-4C77-BC85-C89427263548}"/>
    <dgm:cxn modelId="{4DDAC868-9BB6-432F-9F08-37AFABABE1F1}" type="presOf" srcId="{17901A68-2F91-4D1B-B86E-F79B49523D0D}" destId="{D2238591-4B3E-433F-9FCD-C5A24114A1D2}" srcOrd="1" destOrd="0" presId="urn:microsoft.com/office/officeart/2016/7/layout/RepeatingBendingProcessNew"/>
    <dgm:cxn modelId="{D18C4D6B-B92D-4852-9D9E-7BB80D6EC248}" type="presOf" srcId="{9AA49C60-5E15-4B1A-B6BE-C004D1F74F05}" destId="{181C67F4-AFEE-4795-A042-70CC0EF67B31}" srcOrd="0" destOrd="0" presId="urn:microsoft.com/office/officeart/2016/7/layout/RepeatingBendingProcessNew"/>
    <dgm:cxn modelId="{D643B073-0E64-4AE1-9305-3D854372E82A}" type="presOf" srcId="{4CC0D9FF-7146-407C-A38F-5CA70E50912F}" destId="{4D8ACB85-121D-4178-90DD-A5B6C0AF1217}" srcOrd="0" destOrd="0" presId="urn:microsoft.com/office/officeart/2016/7/layout/RepeatingBendingProcessNew"/>
    <dgm:cxn modelId="{0D247774-39E1-4EE9-9BF2-BC5BB8B2635E}" type="presOf" srcId="{0F31B7CC-861C-4374-9676-A3B2B7C2D8A9}" destId="{A961E7A1-7169-4ED4-8FDE-A18374B82D58}" srcOrd="1" destOrd="0" presId="urn:microsoft.com/office/officeart/2016/7/layout/RepeatingBendingProcessNew"/>
    <dgm:cxn modelId="{E9AB5C57-4706-439B-BBE4-5CBA182D1CE3}" type="presOf" srcId="{A79A3CC8-DCC4-4192-92D4-E71D5812FA56}" destId="{0AA8EDB3-AC14-4E12-8E53-AD8121FB3F44}" srcOrd="0" destOrd="0" presId="urn:microsoft.com/office/officeart/2016/7/layout/RepeatingBendingProcessNew"/>
    <dgm:cxn modelId="{E8D36477-1162-4669-A59E-DDA2699ABA41}" type="presOf" srcId="{3001C1CD-14F2-45C4-8B2D-007D11AEAF3C}" destId="{BDE49658-D7E1-4771-865C-D7E08FB63B91}" srcOrd="0" destOrd="0" presId="urn:microsoft.com/office/officeart/2016/7/layout/RepeatingBendingProcessNew"/>
    <dgm:cxn modelId="{F5F8D25A-34E9-426D-8C88-7F9B0F59EA0A}" type="presOf" srcId="{C6D3DB72-60FF-43BD-AF59-D10C015B29CE}" destId="{2FB3187D-43AB-48F2-AC09-8EAB4F202ED5}" srcOrd="0" destOrd="0" presId="urn:microsoft.com/office/officeart/2016/7/layout/RepeatingBendingProcessNew"/>
    <dgm:cxn modelId="{FB3A887C-68C0-4A3E-ADC4-3EA82296AF24}" type="presOf" srcId="{A1767B63-F217-45B9-B06F-1DCF1270FE33}" destId="{8F182155-3DCA-48C2-93B1-94DA84B67F36}" srcOrd="0" destOrd="0" presId="urn:microsoft.com/office/officeart/2016/7/layout/RepeatingBendingProcessNew"/>
    <dgm:cxn modelId="{AD15007F-A555-4CEA-B02D-2CF9B486F09F}" srcId="{A8A3256D-AF0C-463E-AA22-CD5F67DED2F4}" destId="{A1767B63-F217-45B9-B06F-1DCF1270FE33}" srcOrd="7" destOrd="0" parTransId="{9C4A9A95-D8A6-4742-BAE3-C373B5D90424}" sibTransId="{0F31B7CC-861C-4374-9676-A3B2B7C2D8A9}"/>
    <dgm:cxn modelId="{5F0D6983-AFA6-4742-A979-3087909621DD}" type="presOf" srcId="{4CC0D9FF-7146-407C-A38F-5CA70E50912F}" destId="{2DE4D5B9-E59D-4E42-B7F4-7C3DB59E31F9}" srcOrd="1" destOrd="0" presId="urn:microsoft.com/office/officeart/2016/7/layout/RepeatingBendingProcessNew"/>
    <dgm:cxn modelId="{639B6597-A5CC-4394-90B6-48B8D945CEEE}" srcId="{A8A3256D-AF0C-463E-AA22-CD5F67DED2F4}" destId="{D6C584AE-0511-4E2E-8243-6DAEF69F9C71}" srcOrd="5" destOrd="0" parTransId="{219A150B-87B0-46EA-BC17-8568977CD639}" sibTransId="{B86D2B62-1898-47D0-A930-0BEB93B0F5EF}"/>
    <dgm:cxn modelId="{2527DC9F-D2E4-4132-99F5-F15A99584C8C}" type="presOf" srcId="{C6429577-C68C-4D8D-9D6A-CF94C635202F}" destId="{63A73D6A-D35C-4974-9157-A2E22BDA0D7F}" srcOrd="0" destOrd="0" presId="urn:microsoft.com/office/officeart/2016/7/layout/RepeatingBendingProcessNew"/>
    <dgm:cxn modelId="{D53FFFAA-D903-4C13-B38D-26131F7610F8}" srcId="{A8A3256D-AF0C-463E-AA22-CD5F67DED2F4}" destId="{038BF807-D9F1-4332-AE20-788E28E16D80}" srcOrd="3" destOrd="0" parTransId="{091E086A-044C-4258-BA18-C57B28739C37}" sibTransId="{17901A68-2F91-4D1B-B86E-F79B49523D0D}"/>
    <dgm:cxn modelId="{237AB2AC-0637-422E-8A16-99A0EBD807F0}" type="presOf" srcId="{582CC456-6D03-45C3-939C-1D40CF669C36}" destId="{9746D8F3-C081-4DEA-A5A5-9A5B0517F386}" srcOrd="0" destOrd="0" presId="urn:microsoft.com/office/officeart/2016/7/layout/RepeatingBendingProcessNew"/>
    <dgm:cxn modelId="{502133AF-544B-4424-A52F-444806A87742}" type="presOf" srcId="{A79A3CC8-DCC4-4192-92D4-E71D5812FA56}" destId="{EDA16BB8-5ACA-44EA-9349-4C15FE9FF6DD}" srcOrd="1" destOrd="0" presId="urn:microsoft.com/office/officeart/2016/7/layout/RepeatingBendingProcessNew"/>
    <dgm:cxn modelId="{6AF7EAAF-342E-4455-B5E8-D321B508E375}" type="presOf" srcId="{575F4968-EE29-4046-BD48-B2CD464AE460}" destId="{7819D730-BAA4-410C-A79D-6508818A8348}" srcOrd="0" destOrd="0" presId="urn:microsoft.com/office/officeart/2016/7/layout/RepeatingBendingProcessNew"/>
    <dgm:cxn modelId="{CBD1E4B3-3F33-42C6-9392-441D00901E98}" type="presOf" srcId="{0F31B7CC-861C-4374-9676-A3B2B7C2D8A9}" destId="{F6B61B90-4455-49D1-8933-31BCA1400B8A}" srcOrd="0" destOrd="0" presId="urn:microsoft.com/office/officeart/2016/7/layout/RepeatingBendingProcessNew"/>
    <dgm:cxn modelId="{DE4B49BB-1817-4ED7-B5AA-0E39222CAB11}" type="presOf" srcId="{2DCE4D66-80B7-4170-A674-7DB7DE9E8CDE}" destId="{EB2F8B5B-58A6-48CE-807D-29ACCFD60526}" srcOrd="0" destOrd="0" presId="urn:microsoft.com/office/officeart/2016/7/layout/RepeatingBendingProcessNew"/>
    <dgm:cxn modelId="{1DD543BC-9490-4805-9212-938F7B15232F}" type="presOf" srcId="{0D7B36A6-0219-4174-817F-B4AC4FB76481}" destId="{E8E875E8-4618-4119-927D-D468038A0CF5}" srcOrd="0" destOrd="0" presId="urn:microsoft.com/office/officeart/2016/7/layout/RepeatingBendingProcessNew"/>
    <dgm:cxn modelId="{D65A3ABE-54B0-4943-91E5-61E57DF12B71}" type="presOf" srcId="{575F4968-EE29-4046-BD48-B2CD464AE460}" destId="{63B73B6D-2192-48BF-AA5E-4C88DDE4EF04}" srcOrd="1" destOrd="0" presId="urn:microsoft.com/office/officeart/2016/7/layout/RepeatingBendingProcessNew"/>
    <dgm:cxn modelId="{D9AB95BF-9084-4171-923A-CC587BD34B0B}" srcId="{A8A3256D-AF0C-463E-AA22-CD5F67DED2F4}" destId="{3001C1CD-14F2-45C4-8B2D-007D11AEAF3C}" srcOrd="2" destOrd="0" parTransId="{EABFD442-692C-4125-ACFC-574EB8A160F4}" sibTransId="{C6429577-C68C-4D8D-9D6A-CF94C635202F}"/>
    <dgm:cxn modelId="{69E383D0-369B-4995-B435-CDE8C09615C3}" type="presOf" srcId="{F9D358D6-E44F-4CEC-9A31-4AFA3AA29802}" destId="{647C997A-E83B-4142-8C94-D1FED1C923D9}" srcOrd="0" destOrd="0" presId="urn:microsoft.com/office/officeart/2016/7/layout/RepeatingBendingProcessNew"/>
    <dgm:cxn modelId="{ADA847D3-9912-4711-BAD1-8586BA9C0A45}" type="presOf" srcId="{E278F7C0-CFAC-491B-9417-B1FAC3DD0A34}" destId="{3BAD0B65-7818-4E5C-984B-3F6E3C6307AE}" srcOrd="0" destOrd="0" presId="urn:microsoft.com/office/officeart/2016/7/layout/RepeatingBendingProcessNew"/>
    <dgm:cxn modelId="{5DFA9BD6-8D40-4D73-B954-ED91136C3B96}" srcId="{A8A3256D-AF0C-463E-AA22-CD5F67DED2F4}" destId="{9BCB5CA4-C80F-4807-86E3-1F4AE13604EB}" srcOrd="4" destOrd="0" parTransId="{5365019D-CA2B-47F5-856B-DEDE4FF8C823}" sibTransId="{F9D358D6-E44F-4CEC-9A31-4AFA3AA29802}"/>
    <dgm:cxn modelId="{7979A6D9-E46D-4A46-B1F0-7E0DC6138AB6}" srcId="{A8A3256D-AF0C-463E-AA22-CD5F67DED2F4}" destId="{9AA49C60-5E15-4B1A-B6BE-C004D1F74F05}" srcOrd="6" destOrd="0" parTransId="{9ABBFAAE-B501-48BB-82DD-702AB7A030CB}" sibTransId="{64F12568-D4F8-4076-B9B4-BDCD6C6BCD98}"/>
    <dgm:cxn modelId="{BEC64AE0-AF03-4B94-AF7F-7A15B0641B13}" type="presOf" srcId="{F9D358D6-E44F-4CEC-9A31-4AFA3AA29802}" destId="{DE8F14DB-8E1F-4024-BE81-21BD67825582}" srcOrd="1" destOrd="0" presId="urn:microsoft.com/office/officeart/2016/7/layout/RepeatingBendingProcessNew"/>
    <dgm:cxn modelId="{A0483FE6-3991-4301-86E7-6CD480A7C33C}" type="presOf" srcId="{7987FEBC-63DF-439D-B45A-31E3797B9483}" destId="{15ACE8E2-8888-4E9F-BC2C-7E498F8B6061}" srcOrd="0" destOrd="0" presId="urn:microsoft.com/office/officeart/2016/7/layout/RepeatingBendingProcessNew"/>
    <dgm:cxn modelId="{25679FED-68E7-403C-9D4E-124B5A954C2B}" type="presOf" srcId="{9BCB5CA4-C80F-4807-86E3-1F4AE13604EB}" destId="{A7812172-6C54-4FBA-BEF5-38AA8B57F754}" srcOrd="0" destOrd="0" presId="urn:microsoft.com/office/officeart/2016/7/layout/RepeatingBendingProcessNew"/>
    <dgm:cxn modelId="{4E7CCEF4-191E-416A-8E6F-15A545B0234D}" type="presOf" srcId="{D6C584AE-0511-4E2E-8243-6DAEF69F9C71}" destId="{45E02963-AE8F-4422-B8C4-616B6DFE7EE9}" srcOrd="0" destOrd="0" presId="urn:microsoft.com/office/officeart/2016/7/layout/RepeatingBendingProcessNew"/>
    <dgm:cxn modelId="{3BCCACF6-D656-4081-86B7-55D81F2D8D51}" type="presOf" srcId="{038BF807-D9F1-4332-AE20-788E28E16D80}" destId="{D3B94EA0-62B7-4798-A618-5CA8228C8899}" srcOrd="0" destOrd="0" presId="urn:microsoft.com/office/officeart/2016/7/layout/RepeatingBendingProcessNew"/>
    <dgm:cxn modelId="{94C5DFA7-2660-4FDF-A8B8-5EA0474EB327}" type="presParOf" srcId="{15EC99B8-DDC7-446C-B2AD-516F3349EFE0}" destId="{E8E875E8-4618-4119-927D-D468038A0CF5}" srcOrd="0" destOrd="0" presId="urn:microsoft.com/office/officeart/2016/7/layout/RepeatingBendingProcessNew"/>
    <dgm:cxn modelId="{120563EE-9507-404A-B919-75CF2B20CD34}" type="presParOf" srcId="{15EC99B8-DDC7-446C-B2AD-516F3349EFE0}" destId="{7819D730-BAA4-410C-A79D-6508818A8348}" srcOrd="1" destOrd="0" presId="urn:microsoft.com/office/officeart/2016/7/layout/RepeatingBendingProcessNew"/>
    <dgm:cxn modelId="{52D32B3B-262E-45FA-AEED-481BEFC7DD56}" type="presParOf" srcId="{7819D730-BAA4-410C-A79D-6508818A8348}" destId="{63B73B6D-2192-48BF-AA5E-4C88DDE4EF04}" srcOrd="0" destOrd="0" presId="urn:microsoft.com/office/officeart/2016/7/layout/RepeatingBendingProcessNew"/>
    <dgm:cxn modelId="{542FF95F-E40D-4850-89C5-07F1E44AEBF1}" type="presParOf" srcId="{15EC99B8-DDC7-446C-B2AD-516F3349EFE0}" destId="{42690922-80EE-4E86-967F-275CD5BA5A93}" srcOrd="2" destOrd="0" presId="urn:microsoft.com/office/officeart/2016/7/layout/RepeatingBendingProcessNew"/>
    <dgm:cxn modelId="{E5BD9573-9D29-4F44-940A-13D37F3E91BB}" type="presParOf" srcId="{15EC99B8-DDC7-446C-B2AD-516F3349EFE0}" destId="{4D8ACB85-121D-4178-90DD-A5B6C0AF1217}" srcOrd="3" destOrd="0" presId="urn:microsoft.com/office/officeart/2016/7/layout/RepeatingBendingProcessNew"/>
    <dgm:cxn modelId="{E65CCA3C-AB06-4E11-89CB-2952D47DDACF}" type="presParOf" srcId="{4D8ACB85-121D-4178-90DD-A5B6C0AF1217}" destId="{2DE4D5B9-E59D-4E42-B7F4-7C3DB59E31F9}" srcOrd="0" destOrd="0" presId="urn:microsoft.com/office/officeart/2016/7/layout/RepeatingBendingProcessNew"/>
    <dgm:cxn modelId="{23B314D8-1A87-4BB5-BBEF-9F3F45F7BC22}" type="presParOf" srcId="{15EC99B8-DDC7-446C-B2AD-516F3349EFE0}" destId="{BDE49658-D7E1-4771-865C-D7E08FB63B91}" srcOrd="4" destOrd="0" presId="urn:microsoft.com/office/officeart/2016/7/layout/RepeatingBendingProcessNew"/>
    <dgm:cxn modelId="{E80BD74B-8E09-4526-95ED-3144CC602E29}" type="presParOf" srcId="{15EC99B8-DDC7-446C-B2AD-516F3349EFE0}" destId="{63A73D6A-D35C-4974-9157-A2E22BDA0D7F}" srcOrd="5" destOrd="0" presId="urn:microsoft.com/office/officeart/2016/7/layout/RepeatingBendingProcessNew"/>
    <dgm:cxn modelId="{D3F26C64-CA69-4996-AF69-77CF274C2474}" type="presParOf" srcId="{63A73D6A-D35C-4974-9157-A2E22BDA0D7F}" destId="{8F778E7D-D560-4D20-8BBA-94B0E3F98AB5}" srcOrd="0" destOrd="0" presId="urn:microsoft.com/office/officeart/2016/7/layout/RepeatingBendingProcessNew"/>
    <dgm:cxn modelId="{61E5029E-99BA-4F40-9A29-E58F53A0A0FA}" type="presParOf" srcId="{15EC99B8-DDC7-446C-B2AD-516F3349EFE0}" destId="{D3B94EA0-62B7-4798-A618-5CA8228C8899}" srcOrd="6" destOrd="0" presId="urn:microsoft.com/office/officeart/2016/7/layout/RepeatingBendingProcessNew"/>
    <dgm:cxn modelId="{4E6AE63D-18FA-40B5-8471-5A058AB24FA3}" type="presParOf" srcId="{15EC99B8-DDC7-446C-B2AD-516F3349EFE0}" destId="{3BF4894D-234F-42F8-A0D2-655E8C511D19}" srcOrd="7" destOrd="0" presId="urn:microsoft.com/office/officeart/2016/7/layout/RepeatingBendingProcessNew"/>
    <dgm:cxn modelId="{735181C8-F046-4601-ACF7-0A3F3F306870}" type="presParOf" srcId="{3BF4894D-234F-42F8-A0D2-655E8C511D19}" destId="{D2238591-4B3E-433F-9FCD-C5A24114A1D2}" srcOrd="0" destOrd="0" presId="urn:microsoft.com/office/officeart/2016/7/layout/RepeatingBendingProcessNew"/>
    <dgm:cxn modelId="{66FEE4D4-1D17-4A4D-86C1-2D34772EB14D}" type="presParOf" srcId="{15EC99B8-DDC7-446C-B2AD-516F3349EFE0}" destId="{A7812172-6C54-4FBA-BEF5-38AA8B57F754}" srcOrd="8" destOrd="0" presId="urn:microsoft.com/office/officeart/2016/7/layout/RepeatingBendingProcessNew"/>
    <dgm:cxn modelId="{52B73296-976E-447A-A2A1-2D02156623D2}" type="presParOf" srcId="{15EC99B8-DDC7-446C-B2AD-516F3349EFE0}" destId="{647C997A-E83B-4142-8C94-D1FED1C923D9}" srcOrd="9" destOrd="0" presId="urn:microsoft.com/office/officeart/2016/7/layout/RepeatingBendingProcessNew"/>
    <dgm:cxn modelId="{9ADC20A7-4403-414F-983D-2F41D47FEFB1}" type="presParOf" srcId="{647C997A-E83B-4142-8C94-D1FED1C923D9}" destId="{DE8F14DB-8E1F-4024-BE81-21BD67825582}" srcOrd="0" destOrd="0" presId="urn:microsoft.com/office/officeart/2016/7/layout/RepeatingBendingProcessNew"/>
    <dgm:cxn modelId="{CB783A7D-95B9-4C7E-9895-C8256D044E11}" type="presParOf" srcId="{15EC99B8-DDC7-446C-B2AD-516F3349EFE0}" destId="{45E02963-AE8F-4422-B8C4-616B6DFE7EE9}" srcOrd="10" destOrd="0" presId="urn:microsoft.com/office/officeart/2016/7/layout/RepeatingBendingProcessNew"/>
    <dgm:cxn modelId="{FBC55CF0-E8A6-49E8-BDC6-F1E0A3E437A8}" type="presParOf" srcId="{15EC99B8-DDC7-446C-B2AD-516F3349EFE0}" destId="{0C6D6FE8-9C0F-400A-A709-2ACCD5C3EAA6}" srcOrd="11" destOrd="0" presId="urn:microsoft.com/office/officeart/2016/7/layout/RepeatingBendingProcessNew"/>
    <dgm:cxn modelId="{27D5E613-A472-40B7-9D65-FA0936FD509F}" type="presParOf" srcId="{0C6D6FE8-9C0F-400A-A709-2ACCD5C3EAA6}" destId="{7631CD28-8DCE-40A8-A1C7-5C16DBB550C3}" srcOrd="0" destOrd="0" presId="urn:microsoft.com/office/officeart/2016/7/layout/RepeatingBendingProcessNew"/>
    <dgm:cxn modelId="{BD3E01A5-B172-4953-A5D0-B836F00D0578}" type="presParOf" srcId="{15EC99B8-DDC7-446C-B2AD-516F3349EFE0}" destId="{181C67F4-AFEE-4795-A042-70CC0EF67B31}" srcOrd="12" destOrd="0" presId="urn:microsoft.com/office/officeart/2016/7/layout/RepeatingBendingProcessNew"/>
    <dgm:cxn modelId="{4A8B0B0C-2C07-4306-B2F0-15E9713CB6F4}" type="presParOf" srcId="{15EC99B8-DDC7-446C-B2AD-516F3349EFE0}" destId="{CC31C0F8-F302-4077-94EB-D00367100938}" srcOrd="13" destOrd="0" presId="urn:microsoft.com/office/officeart/2016/7/layout/RepeatingBendingProcessNew"/>
    <dgm:cxn modelId="{9427C43C-2D7D-43C1-A9EA-C3E893267CF4}" type="presParOf" srcId="{CC31C0F8-F302-4077-94EB-D00367100938}" destId="{2955A1F1-083D-4B6D-AA53-3294CEA1BBEE}" srcOrd="0" destOrd="0" presId="urn:microsoft.com/office/officeart/2016/7/layout/RepeatingBendingProcessNew"/>
    <dgm:cxn modelId="{0FCC57F3-96A6-4E97-8F38-161C9E2E816B}" type="presParOf" srcId="{15EC99B8-DDC7-446C-B2AD-516F3349EFE0}" destId="{8F182155-3DCA-48C2-93B1-94DA84B67F36}" srcOrd="14" destOrd="0" presId="urn:microsoft.com/office/officeart/2016/7/layout/RepeatingBendingProcessNew"/>
    <dgm:cxn modelId="{2A2E984C-7375-4C91-B08D-1C94EFBB4F99}" type="presParOf" srcId="{15EC99B8-DDC7-446C-B2AD-516F3349EFE0}" destId="{F6B61B90-4455-49D1-8933-31BCA1400B8A}" srcOrd="15" destOrd="0" presId="urn:microsoft.com/office/officeart/2016/7/layout/RepeatingBendingProcessNew"/>
    <dgm:cxn modelId="{AE552FFE-8703-49EB-B59E-E5E9E7798752}" type="presParOf" srcId="{F6B61B90-4455-49D1-8933-31BCA1400B8A}" destId="{A961E7A1-7169-4ED4-8FDE-A18374B82D58}" srcOrd="0" destOrd="0" presId="urn:microsoft.com/office/officeart/2016/7/layout/RepeatingBendingProcessNew"/>
    <dgm:cxn modelId="{8513150E-043A-4A94-A3A2-E49E18A177B2}" type="presParOf" srcId="{15EC99B8-DDC7-446C-B2AD-516F3349EFE0}" destId="{2FB3187D-43AB-48F2-AC09-8EAB4F202ED5}" srcOrd="16" destOrd="0" presId="urn:microsoft.com/office/officeart/2016/7/layout/RepeatingBendingProcessNew"/>
    <dgm:cxn modelId="{BB565586-55AB-41DC-8C4D-74443AC17AA5}" type="presParOf" srcId="{15EC99B8-DDC7-446C-B2AD-516F3349EFE0}" destId="{EB2F8B5B-58A6-48CE-807D-29ACCFD60526}" srcOrd="17" destOrd="0" presId="urn:microsoft.com/office/officeart/2016/7/layout/RepeatingBendingProcessNew"/>
    <dgm:cxn modelId="{98644AFC-6D6D-42AE-8B3A-9AC35119A315}" type="presParOf" srcId="{EB2F8B5B-58A6-48CE-807D-29ACCFD60526}" destId="{CE2619FB-EBAA-4996-8ED5-C8C09DBD4EB1}" srcOrd="0" destOrd="0" presId="urn:microsoft.com/office/officeart/2016/7/layout/RepeatingBendingProcessNew"/>
    <dgm:cxn modelId="{099EAF0C-DA1F-412C-87EF-30B410945599}" type="presParOf" srcId="{15EC99B8-DDC7-446C-B2AD-516F3349EFE0}" destId="{15ACE8E2-8888-4E9F-BC2C-7E498F8B6061}" srcOrd="18" destOrd="0" presId="urn:microsoft.com/office/officeart/2016/7/layout/RepeatingBendingProcessNew"/>
    <dgm:cxn modelId="{3FF8151F-C0A0-4F24-BB4A-BB6EC1397BFD}" type="presParOf" srcId="{15EC99B8-DDC7-446C-B2AD-516F3349EFE0}" destId="{0AA8EDB3-AC14-4E12-8E53-AD8121FB3F44}" srcOrd="19" destOrd="0" presId="urn:microsoft.com/office/officeart/2016/7/layout/RepeatingBendingProcessNew"/>
    <dgm:cxn modelId="{63AF6947-C979-4379-9975-EC716E31FAE9}" type="presParOf" srcId="{0AA8EDB3-AC14-4E12-8E53-AD8121FB3F44}" destId="{EDA16BB8-5ACA-44EA-9349-4C15FE9FF6DD}" srcOrd="0" destOrd="0" presId="urn:microsoft.com/office/officeart/2016/7/layout/RepeatingBendingProcessNew"/>
    <dgm:cxn modelId="{04A8F637-F753-4F7A-B454-CA03B96E038D}" type="presParOf" srcId="{15EC99B8-DDC7-446C-B2AD-516F3349EFE0}" destId="{3BAD0B65-7818-4E5C-984B-3F6E3C6307AE}" srcOrd="20" destOrd="0" presId="urn:microsoft.com/office/officeart/2016/7/layout/RepeatingBendingProcessNew"/>
    <dgm:cxn modelId="{B30F56F9-371D-4243-BE3C-7ACE33EA1690}" type="presParOf" srcId="{15EC99B8-DDC7-446C-B2AD-516F3349EFE0}" destId="{2BF53B31-420D-44A6-9513-9F7C4A545B0B}" srcOrd="21" destOrd="0" presId="urn:microsoft.com/office/officeart/2016/7/layout/RepeatingBendingProcessNew"/>
    <dgm:cxn modelId="{1C85577D-42E7-44A5-BD0D-9DED196BBCF3}" type="presParOf" srcId="{2BF53B31-420D-44A6-9513-9F7C4A545B0B}" destId="{D775148F-FF6D-4DEA-8D7F-AC51B45A3303}" srcOrd="0" destOrd="0" presId="urn:microsoft.com/office/officeart/2016/7/layout/RepeatingBendingProcessNew"/>
    <dgm:cxn modelId="{205E7898-A022-4867-80D6-F067C88D7E59}" type="presParOf" srcId="{15EC99B8-DDC7-446C-B2AD-516F3349EFE0}" destId="{9746D8F3-C081-4DEA-A5A5-9A5B0517F386}"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1F6D1-2A8E-4F2D-927D-11A4D528CD53}">
      <dsp:nvSpPr>
        <dsp:cNvPr id="0" name=""/>
        <dsp:cNvSpPr/>
      </dsp:nvSpPr>
      <dsp:spPr>
        <a:xfrm>
          <a:off x="0" y="88343"/>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Bluetooth Background knowledge</a:t>
          </a:r>
        </a:p>
      </dsp:txBody>
      <dsp:txXfrm>
        <a:off x="22846" y="111189"/>
        <a:ext cx="6217948" cy="422308"/>
      </dsp:txXfrm>
    </dsp:sp>
    <dsp:sp modelId="{D4D8A9AE-7350-49CF-8FD3-FBC275867241}">
      <dsp:nvSpPr>
        <dsp:cNvPr id="0" name=""/>
        <dsp:cNvSpPr/>
      </dsp:nvSpPr>
      <dsp:spPr>
        <a:xfrm>
          <a:off x="0" y="628343"/>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Bluetooth Versions</a:t>
          </a:r>
        </a:p>
      </dsp:txBody>
      <dsp:txXfrm>
        <a:off x="22846" y="651189"/>
        <a:ext cx="6217948" cy="422308"/>
      </dsp:txXfrm>
    </dsp:sp>
    <dsp:sp modelId="{5F567505-D949-4125-87B1-49D4AE641A0F}">
      <dsp:nvSpPr>
        <dsp:cNvPr id="0" name=""/>
        <dsp:cNvSpPr/>
      </dsp:nvSpPr>
      <dsp:spPr>
        <a:xfrm>
          <a:off x="0" y="1168343"/>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Overview of Bluetooth Technology</a:t>
          </a:r>
        </a:p>
      </dsp:txBody>
      <dsp:txXfrm>
        <a:off x="22846" y="1191189"/>
        <a:ext cx="6217948" cy="422308"/>
      </dsp:txXfrm>
    </dsp:sp>
    <dsp:sp modelId="{B511BA44-5B28-4296-9A82-64FF3CE14AF2}">
      <dsp:nvSpPr>
        <dsp:cNvPr id="0" name=""/>
        <dsp:cNvSpPr/>
      </dsp:nvSpPr>
      <dsp:spPr>
        <a:xfrm>
          <a:off x="0" y="1708343"/>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Bluetooth Piconet</a:t>
          </a:r>
        </a:p>
      </dsp:txBody>
      <dsp:txXfrm>
        <a:off x="22846" y="1731189"/>
        <a:ext cx="6217948" cy="422308"/>
      </dsp:txXfrm>
    </dsp:sp>
    <dsp:sp modelId="{95C8BAEA-16BF-4C6F-A952-3448277D4CD5}">
      <dsp:nvSpPr>
        <dsp:cNvPr id="0" name=""/>
        <dsp:cNvSpPr/>
      </dsp:nvSpPr>
      <dsp:spPr>
        <a:xfrm>
          <a:off x="0" y="2248343"/>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Protocol Stack for versions 1,2,3 &amp; 4</a:t>
          </a:r>
        </a:p>
      </dsp:txBody>
      <dsp:txXfrm>
        <a:off x="22846" y="2271189"/>
        <a:ext cx="6217948" cy="422308"/>
      </dsp:txXfrm>
    </dsp:sp>
    <dsp:sp modelId="{E4E869A3-4524-4FBC-B097-A52BCEFF48AC}">
      <dsp:nvSpPr>
        <dsp:cNvPr id="0" name=""/>
        <dsp:cNvSpPr/>
      </dsp:nvSpPr>
      <dsp:spPr>
        <a:xfrm>
          <a:off x="0" y="2788343"/>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Bluetooth Security</a:t>
          </a:r>
        </a:p>
      </dsp:txBody>
      <dsp:txXfrm>
        <a:off x="22846" y="2811189"/>
        <a:ext cx="6217948" cy="422308"/>
      </dsp:txXfrm>
    </dsp:sp>
    <dsp:sp modelId="{F34FAB3D-87F6-42D1-969A-4DACDA0002D9}">
      <dsp:nvSpPr>
        <dsp:cNvPr id="0" name=""/>
        <dsp:cNvSpPr/>
      </dsp:nvSpPr>
      <dsp:spPr>
        <a:xfrm>
          <a:off x="0" y="3328343"/>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Major Bluetooth Vulnerabilities and Threats</a:t>
          </a:r>
        </a:p>
      </dsp:txBody>
      <dsp:txXfrm>
        <a:off x="22846" y="3351189"/>
        <a:ext cx="6217948" cy="422308"/>
      </dsp:txXfrm>
    </dsp:sp>
    <dsp:sp modelId="{E00CD9BB-273C-4004-9FAB-224264C28B64}">
      <dsp:nvSpPr>
        <dsp:cNvPr id="0" name=""/>
        <dsp:cNvSpPr/>
      </dsp:nvSpPr>
      <dsp:spPr>
        <a:xfrm>
          <a:off x="0" y="3868344"/>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Common Bluetooth Attacks</a:t>
          </a:r>
        </a:p>
      </dsp:txBody>
      <dsp:txXfrm>
        <a:off x="22846" y="3891190"/>
        <a:ext cx="6217948" cy="422308"/>
      </dsp:txXfrm>
    </dsp:sp>
    <dsp:sp modelId="{774E1DF0-F682-440C-8BB9-2792AC7B0CF0}">
      <dsp:nvSpPr>
        <dsp:cNvPr id="0" name=""/>
        <dsp:cNvSpPr/>
      </dsp:nvSpPr>
      <dsp:spPr>
        <a:xfrm>
          <a:off x="0" y="4408344"/>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Commercial Product Samples</a:t>
          </a:r>
        </a:p>
      </dsp:txBody>
      <dsp:txXfrm>
        <a:off x="22846" y="4431190"/>
        <a:ext cx="6217948" cy="422308"/>
      </dsp:txXfrm>
    </dsp:sp>
    <dsp:sp modelId="{6B7E09D6-E932-4A93-B1BD-91585250C990}">
      <dsp:nvSpPr>
        <dsp:cNvPr id="0" name=""/>
        <dsp:cNvSpPr/>
      </dsp:nvSpPr>
      <dsp:spPr>
        <a:xfrm>
          <a:off x="0" y="4948344"/>
          <a:ext cx="6263640" cy="46800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Recommendations to Secure Bluetooth Communications.</a:t>
          </a:r>
        </a:p>
      </dsp:txBody>
      <dsp:txXfrm>
        <a:off x="22846" y="4971190"/>
        <a:ext cx="6217948" cy="422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A64F-8ABE-4DAA-BF71-676BAC625774}">
      <dsp:nvSpPr>
        <dsp:cNvPr id="0" name=""/>
        <dsp:cNvSpPr/>
      </dsp:nvSpPr>
      <dsp:spPr>
        <a:xfrm>
          <a:off x="0" y="101018"/>
          <a:ext cx="5459078" cy="1006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Communication between devices by the formation of a Bluetooth network.</a:t>
          </a:r>
        </a:p>
      </dsp:txBody>
      <dsp:txXfrm>
        <a:off x="49154" y="150172"/>
        <a:ext cx="5360770" cy="908623"/>
      </dsp:txXfrm>
    </dsp:sp>
    <dsp:sp modelId="{D0039D77-5106-4597-8D58-AF86EA72E144}">
      <dsp:nvSpPr>
        <dsp:cNvPr id="0" name=""/>
        <dsp:cNvSpPr/>
      </dsp:nvSpPr>
      <dsp:spPr>
        <a:xfrm>
          <a:off x="0" y="1159790"/>
          <a:ext cx="5459078" cy="1006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piconet is a spontaneous, ad hoc network that enables two or more Bluetooth devices to communicate with one another.</a:t>
          </a:r>
        </a:p>
      </dsp:txBody>
      <dsp:txXfrm>
        <a:off x="49154" y="1208944"/>
        <a:ext cx="5360770" cy="908623"/>
      </dsp:txXfrm>
    </dsp:sp>
    <dsp:sp modelId="{90AD60C7-0479-4A01-B5C1-334298BA6A58}">
      <dsp:nvSpPr>
        <dsp:cNvPr id="0" name=""/>
        <dsp:cNvSpPr/>
      </dsp:nvSpPr>
      <dsp:spPr>
        <a:xfrm>
          <a:off x="0" y="2218561"/>
          <a:ext cx="5459078" cy="1006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 the network, one device is designated as the master, while all other devices are designated as slaves.</a:t>
          </a:r>
        </a:p>
      </dsp:txBody>
      <dsp:txXfrm>
        <a:off x="49154" y="2267715"/>
        <a:ext cx="5360770" cy="908623"/>
      </dsp:txXfrm>
    </dsp:sp>
    <dsp:sp modelId="{2310068B-D28F-47E6-B88C-BC6C4875D1ED}">
      <dsp:nvSpPr>
        <dsp:cNvPr id="0" name=""/>
        <dsp:cNvSpPr/>
      </dsp:nvSpPr>
      <dsp:spPr>
        <a:xfrm>
          <a:off x="0" y="3277332"/>
          <a:ext cx="5459078" cy="1006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These devices can request and transmit data to the master device.</a:t>
          </a:r>
        </a:p>
      </dsp:txBody>
      <dsp:txXfrm>
        <a:off x="49154" y="3326486"/>
        <a:ext cx="5360770" cy="908623"/>
      </dsp:txXfrm>
    </dsp:sp>
    <dsp:sp modelId="{247FDBA5-B8EE-4F8B-9790-5206C73C3734}">
      <dsp:nvSpPr>
        <dsp:cNvPr id="0" name=""/>
        <dsp:cNvSpPr/>
      </dsp:nvSpPr>
      <dsp:spPr>
        <a:xfrm>
          <a:off x="0" y="4336103"/>
          <a:ext cx="5459078" cy="10069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connection between a cell phone (master) and a smartwatch (slave) is an example of a simple Bluetooth piconet.</a:t>
          </a:r>
        </a:p>
      </dsp:txBody>
      <dsp:txXfrm>
        <a:off x="49154" y="4385257"/>
        <a:ext cx="5360770" cy="908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D0AF6-919D-4718-BEBE-9964553FFC69}">
      <dsp:nvSpPr>
        <dsp:cNvPr id="0" name=""/>
        <dsp:cNvSpPr/>
      </dsp:nvSpPr>
      <dsp:spPr>
        <a:xfrm>
          <a:off x="3591" y="1278562"/>
          <a:ext cx="1749878" cy="11111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B015D-FED2-479E-BFA3-3C13F29182D0}">
      <dsp:nvSpPr>
        <dsp:cNvPr id="0" name=""/>
        <dsp:cNvSpPr/>
      </dsp:nvSpPr>
      <dsp:spPr>
        <a:xfrm>
          <a:off x="198022" y="1463272"/>
          <a:ext cx="1749878" cy="11111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defRPr cap="all"/>
          </a:pPr>
          <a:r>
            <a:rPr lang="en-US" sz="1500" kern="1200" dirty="0"/>
            <a:t>Bluetooth Security Modes</a:t>
          </a:r>
        </a:p>
      </dsp:txBody>
      <dsp:txXfrm>
        <a:off x="230567" y="1495817"/>
        <a:ext cx="1684788" cy="1046083"/>
      </dsp:txXfrm>
    </dsp:sp>
    <dsp:sp modelId="{FA8CBA7B-6AC4-4D02-BA9A-47A85120396D}">
      <dsp:nvSpPr>
        <dsp:cNvPr id="0" name=""/>
        <dsp:cNvSpPr/>
      </dsp:nvSpPr>
      <dsp:spPr>
        <a:xfrm>
          <a:off x="2142332" y="1278562"/>
          <a:ext cx="1749878" cy="11111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497AD3-8FF8-4E29-86E1-4811DBFAAC8C}">
      <dsp:nvSpPr>
        <dsp:cNvPr id="0" name=""/>
        <dsp:cNvSpPr/>
      </dsp:nvSpPr>
      <dsp:spPr>
        <a:xfrm>
          <a:off x="2336763" y="1463272"/>
          <a:ext cx="1749878" cy="11111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defRPr cap="all"/>
          </a:pPr>
          <a:r>
            <a:rPr lang="en-US" sz="1500" kern="1200"/>
            <a:t>Bluetooth Trust Modes</a:t>
          </a:r>
          <a:endParaRPr lang="en-US" sz="1500" kern="1200" dirty="0"/>
        </a:p>
      </dsp:txBody>
      <dsp:txXfrm>
        <a:off x="2369308" y="1495817"/>
        <a:ext cx="1684788" cy="1046083"/>
      </dsp:txXfrm>
    </dsp:sp>
    <dsp:sp modelId="{393F2738-40C6-435B-ADE8-7FD5B89718A8}">
      <dsp:nvSpPr>
        <dsp:cNvPr id="0" name=""/>
        <dsp:cNvSpPr/>
      </dsp:nvSpPr>
      <dsp:spPr>
        <a:xfrm>
          <a:off x="4281073" y="1278562"/>
          <a:ext cx="1749878" cy="11111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2F660-C890-4BFA-8530-A84B26534B80}">
      <dsp:nvSpPr>
        <dsp:cNvPr id="0" name=""/>
        <dsp:cNvSpPr/>
      </dsp:nvSpPr>
      <dsp:spPr>
        <a:xfrm>
          <a:off x="4475504" y="1463272"/>
          <a:ext cx="1749878" cy="11111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defRPr cap="all"/>
          </a:pPr>
          <a:r>
            <a:rPr lang="en-US" sz="1500" kern="1200"/>
            <a:t>Discoverability in devices</a:t>
          </a:r>
        </a:p>
      </dsp:txBody>
      <dsp:txXfrm>
        <a:off x="4508049" y="1495817"/>
        <a:ext cx="1684788" cy="1046083"/>
      </dsp:txXfrm>
    </dsp:sp>
    <dsp:sp modelId="{1873733E-ACD8-4EC2-B2AA-115D2E65AEFE}">
      <dsp:nvSpPr>
        <dsp:cNvPr id="0" name=""/>
        <dsp:cNvSpPr/>
      </dsp:nvSpPr>
      <dsp:spPr>
        <a:xfrm>
          <a:off x="6419813" y="1278562"/>
          <a:ext cx="1749878" cy="11111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63F94-EAA2-459D-BC80-E57C6FCCDA91}">
      <dsp:nvSpPr>
        <dsp:cNvPr id="0" name=""/>
        <dsp:cNvSpPr/>
      </dsp:nvSpPr>
      <dsp:spPr>
        <a:xfrm>
          <a:off x="6614244" y="1463272"/>
          <a:ext cx="1749878" cy="11111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defRPr cap="all"/>
          </a:pPr>
          <a:r>
            <a:rPr lang="en-US" sz="1500" kern="1200"/>
            <a:t>Bluetooth Security Services</a:t>
          </a:r>
        </a:p>
      </dsp:txBody>
      <dsp:txXfrm>
        <a:off x="6646789" y="1495817"/>
        <a:ext cx="1684788" cy="1046083"/>
      </dsp:txXfrm>
    </dsp:sp>
    <dsp:sp modelId="{F2CD8341-21B8-4039-925E-F394732D33EE}">
      <dsp:nvSpPr>
        <dsp:cNvPr id="0" name=""/>
        <dsp:cNvSpPr/>
      </dsp:nvSpPr>
      <dsp:spPr>
        <a:xfrm>
          <a:off x="8558554" y="1278562"/>
          <a:ext cx="1749878" cy="11111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2995E-0247-4EF1-9628-2E23B8FC16AA}">
      <dsp:nvSpPr>
        <dsp:cNvPr id="0" name=""/>
        <dsp:cNvSpPr/>
      </dsp:nvSpPr>
      <dsp:spPr>
        <a:xfrm>
          <a:off x="8752985" y="1463272"/>
          <a:ext cx="1749878" cy="11111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defRPr cap="all"/>
          </a:pPr>
          <a:r>
            <a:rPr lang="en-US" sz="1500" kern="1200"/>
            <a:t>Built-in Security Features</a:t>
          </a:r>
        </a:p>
      </dsp:txBody>
      <dsp:txXfrm>
        <a:off x="8785530" y="1495817"/>
        <a:ext cx="1684788" cy="1046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BF93A-40C4-4C68-B579-A2E6C798EE8E}">
      <dsp:nvSpPr>
        <dsp:cNvPr id="0" name=""/>
        <dsp:cNvSpPr/>
      </dsp:nvSpPr>
      <dsp:spPr>
        <a:xfrm>
          <a:off x="0" y="4139"/>
          <a:ext cx="10506456" cy="83330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14E25-0E83-4564-BEA0-309D9F05AC21}">
      <dsp:nvSpPr>
        <dsp:cNvPr id="0" name=""/>
        <dsp:cNvSpPr/>
      </dsp:nvSpPr>
      <dsp:spPr>
        <a:xfrm>
          <a:off x="252074" y="191633"/>
          <a:ext cx="458765" cy="4583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85C155-C50C-4413-902E-80F256396ED1}">
      <dsp:nvSpPr>
        <dsp:cNvPr id="0" name=""/>
        <dsp:cNvSpPr/>
      </dsp:nvSpPr>
      <dsp:spPr>
        <a:xfrm>
          <a:off x="962915" y="4139"/>
          <a:ext cx="9471365" cy="96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71" tIns="101971" rIns="101971" bIns="101971" numCol="1" spcCol="1270" anchor="ctr" anchorCtr="0">
          <a:noAutofit/>
        </a:bodyPr>
        <a:lstStyle/>
        <a:p>
          <a:pPr marL="0" lvl="0" indent="0" algn="l" defTabSz="622300">
            <a:lnSpc>
              <a:spcPct val="100000"/>
            </a:lnSpc>
            <a:spcBef>
              <a:spcPct val="0"/>
            </a:spcBef>
            <a:spcAft>
              <a:spcPct val="35000"/>
            </a:spcAft>
            <a:buNone/>
          </a:pPr>
          <a:r>
            <a:rPr lang="en-US" sz="1400" b="1" kern="1200"/>
            <a:t>Worm Attack - </a:t>
          </a:r>
          <a:r>
            <a:rPr lang="en-US" sz="1400" kern="1200"/>
            <a:t>The attacks occur when a malicious software or Trojan file sends itself to available Bluetooth devices.</a:t>
          </a:r>
        </a:p>
      </dsp:txBody>
      <dsp:txXfrm>
        <a:off x="962915" y="4139"/>
        <a:ext cx="9471365" cy="963508"/>
      </dsp:txXfrm>
    </dsp:sp>
    <dsp:sp modelId="{BC307DBE-E9F8-4A7C-A4B2-16C848D3E391}">
      <dsp:nvSpPr>
        <dsp:cNvPr id="0" name=""/>
        <dsp:cNvSpPr/>
      </dsp:nvSpPr>
      <dsp:spPr>
        <a:xfrm>
          <a:off x="0" y="1208525"/>
          <a:ext cx="10506456" cy="83330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8EBDD-8CE9-49E7-B143-EAA8E97F0F34}">
      <dsp:nvSpPr>
        <dsp:cNvPr id="0" name=""/>
        <dsp:cNvSpPr/>
      </dsp:nvSpPr>
      <dsp:spPr>
        <a:xfrm>
          <a:off x="252074" y="1396019"/>
          <a:ext cx="458765" cy="4583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25F74-C3E0-471F-9706-B20C6370244B}">
      <dsp:nvSpPr>
        <dsp:cNvPr id="0" name=""/>
        <dsp:cNvSpPr/>
      </dsp:nvSpPr>
      <dsp:spPr>
        <a:xfrm>
          <a:off x="962915" y="1208525"/>
          <a:ext cx="9471365" cy="96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71" tIns="101971" rIns="101971" bIns="101971" numCol="1" spcCol="1270" anchor="ctr" anchorCtr="0">
          <a:noAutofit/>
        </a:bodyPr>
        <a:lstStyle/>
        <a:p>
          <a:pPr marL="0" lvl="0" indent="0" algn="l" defTabSz="622300">
            <a:lnSpc>
              <a:spcPct val="100000"/>
            </a:lnSpc>
            <a:spcBef>
              <a:spcPct val="0"/>
            </a:spcBef>
            <a:spcAft>
              <a:spcPct val="35000"/>
            </a:spcAft>
            <a:buNone/>
          </a:pPr>
          <a:r>
            <a:rPr lang="en-US" sz="1400" b="1" kern="1200"/>
            <a:t>Cabir Worm – </a:t>
          </a:r>
          <a:r>
            <a:rPr lang="en-US" sz="1400" kern="1200"/>
            <a:t>This Worm replicates using MMS and Bluetooth. Affects Mobile phones that uses Symbian Series 60 interface platform that are vulnerable to the attacks. For the attacks to be successful, the user must accept the worm. Once installed, the software is the able to use the compromised device to search for and send itself to other available devices.</a:t>
          </a:r>
        </a:p>
      </dsp:txBody>
      <dsp:txXfrm>
        <a:off x="962915" y="1208525"/>
        <a:ext cx="9471365" cy="963508"/>
      </dsp:txXfrm>
    </dsp:sp>
    <dsp:sp modelId="{E994428F-D995-4782-BC9F-C747B0538B18}">
      <dsp:nvSpPr>
        <dsp:cNvPr id="0" name=""/>
        <dsp:cNvSpPr/>
      </dsp:nvSpPr>
      <dsp:spPr>
        <a:xfrm>
          <a:off x="0" y="2412911"/>
          <a:ext cx="10506456" cy="83330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B20CD-BD8B-4A34-AD3F-5A1702572150}">
      <dsp:nvSpPr>
        <dsp:cNvPr id="0" name=""/>
        <dsp:cNvSpPr/>
      </dsp:nvSpPr>
      <dsp:spPr>
        <a:xfrm>
          <a:off x="252074" y="2600405"/>
          <a:ext cx="458765" cy="4583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8E64CB-B5C6-4DE6-B782-181A2C9A1E59}">
      <dsp:nvSpPr>
        <dsp:cNvPr id="0" name=""/>
        <dsp:cNvSpPr/>
      </dsp:nvSpPr>
      <dsp:spPr>
        <a:xfrm>
          <a:off x="962915" y="2412911"/>
          <a:ext cx="9471365" cy="96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71" tIns="101971" rIns="101971" bIns="101971" numCol="1" spcCol="1270" anchor="ctr" anchorCtr="0">
          <a:noAutofit/>
        </a:bodyPr>
        <a:lstStyle/>
        <a:p>
          <a:pPr marL="0" lvl="0" indent="0" algn="l" defTabSz="622300">
            <a:lnSpc>
              <a:spcPct val="100000"/>
            </a:lnSpc>
            <a:spcBef>
              <a:spcPct val="0"/>
            </a:spcBef>
            <a:spcAft>
              <a:spcPct val="35000"/>
            </a:spcAft>
            <a:buNone/>
          </a:pPr>
          <a:r>
            <a:rPr lang="en-US" sz="1400" b="1" kern="1200"/>
            <a:t>Skulls Worm – </a:t>
          </a:r>
          <a:r>
            <a:rPr lang="en-US" sz="1400" kern="1200"/>
            <a:t>A trojan file targeting Symbian Series 60 interface platform. Poses as a Macromedia Flash Player. The user must open and install the SIS file for the worm to become active.</a:t>
          </a:r>
        </a:p>
      </dsp:txBody>
      <dsp:txXfrm>
        <a:off x="962915" y="2412911"/>
        <a:ext cx="9471365" cy="963508"/>
      </dsp:txXfrm>
    </dsp:sp>
    <dsp:sp modelId="{489A4B0B-F234-48C2-B33B-B6D48AE8477A}">
      <dsp:nvSpPr>
        <dsp:cNvPr id="0" name=""/>
        <dsp:cNvSpPr/>
      </dsp:nvSpPr>
      <dsp:spPr>
        <a:xfrm>
          <a:off x="0" y="3617297"/>
          <a:ext cx="10506456" cy="83330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8806A-38DD-4960-A6BB-E79B58CAE704}">
      <dsp:nvSpPr>
        <dsp:cNvPr id="0" name=""/>
        <dsp:cNvSpPr/>
      </dsp:nvSpPr>
      <dsp:spPr>
        <a:xfrm>
          <a:off x="252074" y="3804791"/>
          <a:ext cx="458765" cy="4583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0D873B-994E-4794-84EA-182B14D6D596}">
      <dsp:nvSpPr>
        <dsp:cNvPr id="0" name=""/>
        <dsp:cNvSpPr/>
      </dsp:nvSpPr>
      <dsp:spPr>
        <a:xfrm>
          <a:off x="962915" y="3617297"/>
          <a:ext cx="9471365" cy="96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71" tIns="101971" rIns="101971" bIns="101971" numCol="1" spcCol="1270" anchor="ctr" anchorCtr="0">
          <a:noAutofit/>
        </a:bodyPr>
        <a:lstStyle/>
        <a:p>
          <a:pPr marL="0" lvl="0" indent="0" algn="l" defTabSz="622300">
            <a:lnSpc>
              <a:spcPct val="100000"/>
            </a:lnSpc>
            <a:spcBef>
              <a:spcPct val="0"/>
            </a:spcBef>
            <a:spcAft>
              <a:spcPct val="35000"/>
            </a:spcAft>
            <a:buNone/>
          </a:pPr>
          <a:r>
            <a:rPr lang="en-US" sz="1400" b="1" kern="1200"/>
            <a:t>Lasco Worm – </a:t>
          </a:r>
          <a:r>
            <a:rPr lang="en-US" sz="1400" kern="1200"/>
            <a:t>Combination of Bluetooth Worm and SIS file. The user must open and install the velasco.sis file for the worm to be successful.</a:t>
          </a:r>
        </a:p>
      </dsp:txBody>
      <dsp:txXfrm>
        <a:off x="962915" y="3617297"/>
        <a:ext cx="9471365" cy="963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0F1C9-0A0B-4239-8DEF-62C1221B8CA1}">
      <dsp:nvSpPr>
        <dsp:cNvPr id="0" name=""/>
        <dsp:cNvSpPr/>
      </dsp:nvSpPr>
      <dsp:spPr>
        <a:xfrm>
          <a:off x="0" y="309"/>
          <a:ext cx="10074093" cy="724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88245-AEAA-43D9-9049-76C2C9F830DC}">
      <dsp:nvSpPr>
        <dsp:cNvPr id="0" name=""/>
        <dsp:cNvSpPr/>
      </dsp:nvSpPr>
      <dsp:spPr>
        <a:xfrm>
          <a:off x="219091" y="163270"/>
          <a:ext cx="398348" cy="3983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623E1-E848-471E-8689-E7A9B1C3194A}">
      <dsp:nvSpPr>
        <dsp:cNvPr id="0" name=""/>
        <dsp:cNvSpPr/>
      </dsp:nvSpPr>
      <dsp:spPr>
        <a:xfrm>
          <a:off x="836532" y="309"/>
          <a:ext cx="9237560" cy="7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2" tIns="76652" rIns="76652" bIns="76652" numCol="1" spcCol="1270" anchor="ctr" anchorCtr="0">
          <a:noAutofit/>
        </a:bodyPr>
        <a:lstStyle/>
        <a:p>
          <a:pPr marL="0" lvl="0" indent="0" algn="l" defTabSz="800100">
            <a:lnSpc>
              <a:spcPct val="100000"/>
            </a:lnSpc>
            <a:spcBef>
              <a:spcPct val="0"/>
            </a:spcBef>
            <a:spcAft>
              <a:spcPct val="35000"/>
            </a:spcAft>
            <a:buNone/>
          </a:pPr>
          <a:r>
            <a:rPr lang="en-US" sz="1800" kern="1200" dirty="0"/>
            <a:t>In general, application software patches are used to fix vulnerabilities in computer systems, but Bluetooth devices requires an upgrade in the firmware. </a:t>
          </a:r>
        </a:p>
      </dsp:txBody>
      <dsp:txXfrm>
        <a:off x="836532" y="309"/>
        <a:ext cx="9237560" cy="724270"/>
      </dsp:txXfrm>
    </dsp:sp>
    <dsp:sp modelId="{F6B2825C-987A-4BBB-8B4E-C986981FFB8C}">
      <dsp:nvSpPr>
        <dsp:cNvPr id="0" name=""/>
        <dsp:cNvSpPr/>
      </dsp:nvSpPr>
      <dsp:spPr>
        <a:xfrm>
          <a:off x="0" y="905647"/>
          <a:ext cx="10074093" cy="724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B385E-F8EB-4774-A631-D465F89314DD}">
      <dsp:nvSpPr>
        <dsp:cNvPr id="0" name=""/>
        <dsp:cNvSpPr/>
      </dsp:nvSpPr>
      <dsp:spPr>
        <a:xfrm>
          <a:off x="219091" y="1068608"/>
          <a:ext cx="398348" cy="3983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1EA5F-4375-4CEB-82D6-AF1DBB9E90DA}">
      <dsp:nvSpPr>
        <dsp:cNvPr id="0" name=""/>
        <dsp:cNvSpPr/>
      </dsp:nvSpPr>
      <dsp:spPr>
        <a:xfrm>
          <a:off x="836532" y="905647"/>
          <a:ext cx="9237560" cy="7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2" tIns="76652" rIns="76652" bIns="76652" numCol="1" spcCol="1270" anchor="ctr" anchorCtr="0">
          <a:noAutofit/>
        </a:bodyPr>
        <a:lstStyle/>
        <a:p>
          <a:pPr marL="0" lvl="0" indent="0" algn="l" defTabSz="800100">
            <a:lnSpc>
              <a:spcPct val="100000"/>
            </a:lnSpc>
            <a:spcBef>
              <a:spcPct val="0"/>
            </a:spcBef>
            <a:spcAft>
              <a:spcPct val="35000"/>
            </a:spcAft>
            <a:buNone/>
          </a:pPr>
          <a:r>
            <a:rPr lang="en-US" sz="1800" kern="1200" dirty="0"/>
            <a:t>These upgrades cannot be developed by the public. </a:t>
          </a:r>
        </a:p>
      </dsp:txBody>
      <dsp:txXfrm>
        <a:off x="836532" y="905647"/>
        <a:ext cx="9237560" cy="724270"/>
      </dsp:txXfrm>
    </dsp:sp>
    <dsp:sp modelId="{4940C5A1-48ED-44D3-929C-2465158CA45D}">
      <dsp:nvSpPr>
        <dsp:cNvPr id="0" name=""/>
        <dsp:cNvSpPr/>
      </dsp:nvSpPr>
      <dsp:spPr>
        <a:xfrm>
          <a:off x="0" y="1810985"/>
          <a:ext cx="10074093" cy="7242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EE150-E59C-43A5-8A2D-16A911CA70EA}">
      <dsp:nvSpPr>
        <dsp:cNvPr id="0" name=""/>
        <dsp:cNvSpPr/>
      </dsp:nvSpPr>
      <dsp:spPr>
        <a:xfrm>
          <a:off x="219091" y="1973946"/>
          <a:ext cx="398348" cy="3983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146E7-5029-4333-8D2A-C97A16C6229F}">
      <dsp:nvSpPr>
        <dsp:cNvPr id="0" name=""/>
        <dsp:cNvSpPr/>
      </dsp:nvSpPr>
      <dsp:spPr>
        <a:xfrm>
          <a:off x="836532" y="1810985"/>
          <a:ext cx="9237560" cy="724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2" tIns="76652" rIns="76652" bIns="76652" numCol="1" spcCol="1270" anchor="ctr" anchorCtr="0">
          <a:noAutofit/>
        </a:bodyPr>
        <a:lstStyle/>
        <a:p>
          <a:pPr marL="0" lvl="0" indent="0" algn="l" defTabSz="800100">
            <a:lnSpc>
              <a:spcPct val="100000"/>
            </a:lnSpc>
            <a:spcBef>
              <a:spcPct val="0"/>
            </a:spcBef>
            <a:spcAft>
              <a:spcPct val="35000"/>
            </a:spcAft>
            <a:buNone/>
          </a:pPr>
          <a:r>
            <a:rPr lang="en-US" sz="1800" kern="1200"/>
            <a:t>Therefore, Bluetooth devices will continue to be vulnerable to attacks even if mitigation solutions become available.</a:t>
          </a:r>
        </a:p>
      </dsp:txBody>
      <dsp:txXfrm>
        <a:off x="836532" y="1810985"/>
        <a:ext cx="9237560" cy="724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9D730-BAA4-410C-A79D-6508818A8348}">
      <dsp:nvSpPr>
        <dsp:cNvPr id="0" name=""/>
        <dsp:cNvSpPr/>
      </dsp:nvSpPr>
      <dsp:spPr>
        <a:xfrm>
          <a:off x="2658207" y="622477"/>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5900" y="665640"/>
        <a:ext cx="25578" cy="5115"/>
      </dsp:txXfrm>
    </dsp:sp>
    <dsp:sp modelId="{E8E875E8-4618-4119-927D-D468038A0CF5}">
      <dsp:nvSpPr>
        <dsp:cNvPr id="0" name=""/>
        <dsp:cNvSpPr/>
      </dsp:nvSpPr>
      <dsp:spPr>
        <a:xfrm>
          <a:off x="435814" y="94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Default settings should be updated to achieve optimal standards.</a:t>
          </a:r>
        </a:p>
      </dsp:txBody>
      <dsp:txXfrm>
        <a:off x="435814" y="940"/>
        <a:ext cx="2224192" cy="1334515"/>
      </dsp:txXfrm>
    </dsp:sp>
    <dsp:sp modelId="{4D8ACB85-121D-4178-90DD-A5B6C0AF1217}">
      <dsp:nvSpPr>
        <dsp:cNvPr id="0" name=""/>
        <dsp:cNvSpPr/>
      </dsp:nvSpPr>
      <dsp:spPr>
        <a:xfrm>
          <a:off x="5393964" y="622477"/>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21657" y="665640"/>
        <a:ext cx="25578" cy="5115"/>
      </dsp:txXfrm>
    </dsp:sp>
    <dsp:sp modelId="{42690922-80EE-4E86-967F-275CD5BA5A93}">
      <dsp:nvSpPr>
        <dsp:cNvPr id="0" name=""/>
        <dsp:cNvSpPr/>
      </dsp:nvSpPr>
      <dsp:spPr>
        <a:xfrm>
          <a:off x="3171572" y="94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Devices should remain in a secure range.</a:t>
          </a:r>
        </a:p>
      </dsp:txBody>
      <dsp:txXfrm>
        <a:off x="3171572" y="940"/>
        <a:ext cx="2224192" cy="1334515"/>
      </dsp:txXfrm>
    </dsp:sp>
    <dsp:sp modelId="{63A73D6A-D35C-4974-9157-A2E22BDA0D7F}">
      <dsp:nvSpPr>
        <dsp:cNvPr id="0" name=""/>
        <dsp:cNvSpPr/>
      </dsp:nvSpPr>
      <dsp:spPr>
        <a:xfrm>
          <a:off x="8129721" y="622477"/>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57415" y="665640"/>
        <a:ext cx="25578" cy="5115"/>
      </dsp:txXfrm>
    </dsp:sp>
    <dsp:sp modelId="{BDE49658-D7E1-4771-865C-D7E08FB63B91}">
      <dsp:nvSpPr>
        <dsp:cNvPr id="0" name=""/>
        <dsp:cNvSpPr/>
      </dsp:nvSpPr>
      <dsp:spPr>
        <a:xfrm>
          <a:off x="5907329" y="94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Using long and random pin codes, change the default PIN’s and update the PINs frequently.</a:t>
          </a:r>
        </a:p>
      </dsp:txBody>
      <dsp:txXfrm>
        <a:off x="5907329" y="940"/>
        <a:ext cx="2224192" cy="1334515"/>
      </dsp:txXfrm>
    </dsp:sp>
    <dsp:sp modelId="{3BF4894D-234F-42F8-A0D2-655E8C511D19}">
      <dsp:nvSpPr>
        <dsp:cNvPr id="0" name=""/>
        <dsp:cNvSpPr/>
      </dsp:nvSpPr>
      <dsp:spPr>
        <a:xfrm>
          <a:off x="1547911" y="1333655"/>
          <a:ext cx="8207271" cy="480964"/>
        </a:xfrm>
        <a:custGeom>
          <a:avLst/>
          <a:gdLst/>
          <a:ahLst/>
          <a:cxnLst/>
          <a:rect l="0" t="0" r="0" b="0"/>
          <a:pathLst>
            <a:path>
              <a:moveTo>
                <a:pt x="8207271" y="0"/>
              </a:moveTo>
              <a:lnTo>
                <a:pt x="8207271" y="257582"/>
              </a:lnTo>
              <a:lnTo>
                <a:pt x="0" y="257582"/>
              </a:lnTo>
              <a:lnTo>
                <a:pt x="0" y="480964"/>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5967" y="1571580"/>
        <a:ext cx="411159" cy="5115"/>
      </dsp:txXfrm>
    </dsp:sp>
    <dsp:sp modelId="{D3B94EA0-62B7-4798-A618-5CA8228C8899}">
      <dsp:nvSpPr>
        <dsp:cNvPr id="0" name=""/>
        <dsp:cNvSpPr/>
      </dsp:nvSpPr>
      <dsp:spPr>
        <a:xfrm>
          <a:off x="8643086" y="94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Setting devices to undiscoverable mode and turning it ON only when needed.</a:t>
          </a:r>
        </a:p>
      </dsp:txBody>
      <dsp:txXfrm>
        <a:off x="8643086" y="940"/>
        <a:ext cx="2224192" cy="1334515"/>
      </dsp:txXfrm>
    </dsp:sp>
    <dsp:sp modelId="{647C997A-E83B-4142-8C94-D1FED1C923D9}">
      <dsp:nvSpPr>
        <dsp:cNvPr id="0" name=""/>
        <dsp:cNvSpPr/>
      </dsp:nvSpPr>
      <dsp:spPr>
        <a:xfrm>
          <a:off x="2658207" y="2468558"/>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5900" y="2511720"/>
        <a:ext cx="25578" cy="5115"/>
      </dsp:txXfrm>
    </dsp:sp>
    <dsp:sp modelId="{A7812172-6C54-4FBA-BEF5-38AA8B57F754}">
      <dsp:nvSpPr>
        <dsp:cNvPr id="0" name=""/>
        <dsp:cNvSpPr/>
      </dsp:nvSpPr>
      <dsp:spPr>
        <a:xfrm>
          <a:off x="435814" y="184702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dirty="0"/>
            <a:t>Turning off Bluetooth in public areas.</a:t>
          </a:r>
        </a:p>
      </dsp:txBody>
      <dsp:txXfrm>
        <a:off x="435814" y="1847020"/>
        <a:ext cx="2224192" cy="1334515"/>
      </dsp:txXfrm>
    </dsp:sp>
    <dsp:sp modelId="{0C6D6FE8-9C0F-400A-A709-2ACCD5C3EAA6}">
      <dsp:nvSpPr>
        <dsp:cNvPr id="0" name=""/>
        <dsp:cNvSpPr/>
      </dsp:nvSpPr>
      <dsp:spPr>
        <a:xfrm>
          <a:off x="5393964" y="2468558"/>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21657" y="2511720"/>
        <a:ext cx="25578" cy="5115"/>
      </dsp:txXfrm>
    </dsp:sp>
    <dsp:sp modelId="{45E02963-AE8F-4422-B8C4-616B6DFE7EE9}">
      <dsp:nvSpPr>
        <dsp:cNvPr id="0" name=""/>
        <dsp:cNvSpPr/>
      </dsp:nvSpPr>
      <dsp:spPr>
        <a:xfrm>
          <a:off x="3171572" y="184702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Refraining from entering passkeys or PINs when unexpectedly prompted to do so.</a:t>
          </a:r>
        </a:p>
      </dsp:txBody>
      <dsp:txXfrm>
        <a:off x="3171572" y="1847020"/>
        <a:ext cx="2224192" cy="1334515"/>
      </dsp:txXfrm>
    </dsp:sp>
    <dsp:sp modelId="{CC31C0F8-F302-4077-94EB-D00367100938}">
      <dsp:nvSpPr>
        <dsp:cNvPr id="0" name=""/>
        <dsp:cNvSpPr/>
      </dsp:nvSpPr>
      <dsp:spPr>
        <a:xfrm>
          <a:off x="8129721" y="2468558"/>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57415" y="2511720"/>
        <a:ext cx="25578" cy="5115"/>
      </dsp:txXfrm>
    </dsp:sp>
    <dsp:sp modelId="{181C67F4-AFEE-4795-A042-70CC0EF67B31}">
      <dsp:nvSpPr>
        <dsp:cNvPr id="0" name=""/>
        <dsp:cNvSpPr/>
      </dsp:nvSpPr>
      <dsp:spPr>
        <a:xfrm>
          <a:off x="5907329" y="184702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Frequently updating software and drivers to have the most recent product improvements and security fixes.</a:t>
          </a:r>
        </a:p>
      </dsp:txBody>
      <dsp:txXfrm>
        <a:off x="5907329" y="1847020"/>
        <a:ext cx="2224192" cy="1334515"/>
      </dsp:txXfrm>
    </dsp:sp>
    <dsp:sp modelId="{F6B61B90-4455-49D1-8933-31BCA1400B8A}">
      <dsp:nvSpPr>
        <dsp:cNvPr id="0" name=""/>
        <dsp:cNvSpPr/>
      </dsp:nvSpPr>
      <dsp:spPr>
        <a:xfrm>
          <a:off x="1547911" y="3179735"/>
          <a:ext cx="8207271" cy="480964"/>
        </a:xfrm>
        <a:custGeom>
          <a:avLst/>
          <a:gdLst/>
          <a:ahLst/>
          <a:cxnLst/>
          <a:rect l="0" t="0" r="0" b="0"/>
          <a:pathLst>
            <a:path>
              <a:moveTo>
                <a:pt x="8207271" y="0"/>
              </a:moveTo>
              <a:lnTo>
                <a:pt x="8207271" y="257582"/>
              </a:lnTo>
              <a:lnTo>
                <a:pt x="0" y="257582"/>
              </a:lnTo>
              <a:lnTo>
                <a:pt x="0" y="480964"/>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5967" y="3417660"/>
        <a:ext cx="411159" cy="5115"/>
      </dsp:txXfrm>
    </dsp:sp>
    <dsp:sp modelId="{8F182155-3DCA-48C2-93B1-94DA84B67F36}">
      <dsp:nvSpPr>
        <dsp:cNvPr id="0" name=""/>
        <dsp:cNvSpPr/>
      </dsp:nvSpPr>
      <dsp:spPr>
        <a:xfrm>
          <a:off x="8643086" y="184702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Using secure Bluetooth enabled devices for pairing.</a:t>
          </a:r>
        </a:p>
      </dsp:txBody>
      <dsp:txXfrm>
        <a:off x="8643086" y="1847020"/>
        <a:ext cx="2224192" cy="1334515"/>
      </dsp:txXfrm>
    </dsp:sp>
    <dsp:sp modelId="{EB2F8B5B-58A6-48CE-807D-29ACCFD60526}">
      <dsp:nvSpPr>
        <dsp:cNvPr id="0" name=""/>
        <dsp:cNvSpPr/>
      </dsp:nvSpPr>
      <dsp:spPr>
        <a:xfrm>
          <a:off x="2658207" y="4314638"/>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5900" y="4357800"/>
        <a:ext cx="25578" cy="5115"/>
      </dsp:txXfrm>
    </dsp:sp>
    <dsp:sp modelId="{2FB3187D-43AB-48F2-AC09-8EAB4F202ED5}">
      <dsp:nvSpPr>
        <dsp:cNvPr id="0" name=""/>
        <dsp:cNvSpPr/>
      </dsp:nvSpPr>
      <dsp:spPr>
        <a:xfrm>
          <a:off x="435814" y="369310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Using SSP instead of Legacy PIN authentication for pairing exchange process.</a:t>
          </a:r>
        </a:p>
      </dsp:txBody>
      <dsp:txXfrm>
        <a:off x="435814" y="3693100"/>
        <a:ext cx="2224192" cy="1334515"/>
      </dsp:txXfrm>
    </dsp:sp>
    <dsp:sp modelId="{0AA8EDB3-AC14-4E12-8E53-AD8121FB3F44}">
      <dsp:nvSpPr>
        <dsp:cNvPr id="0" name=""/>
        <dsp:cNvSpPr/>
      </dsp:nvSpPr>
      <dsp:spPr>
        <a:xfrm>
          <a:off x="5393964" y="4314638"/>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21657" y="4357800"/>
        <a:ext cx="25578" cy="5115"/>
      </dsp:txXfrm>
    </dsp:sp>
    <dsp:sp modelId="{15ACE8E2-8888-4E9F-BC2C-7E498F8B6061}">
      <dsp:nvSpPr>
        <dsp:cNvPr id="0" name=""/>
        <dsp:cNvSpPr/>
      </dsp:nvSpPr>
      <dsp:spPr>
        <a:xfrm>
          <a:off x="3171572" y="369310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Lost or stolen Bluetooth devices should be unpaired immediately to avoid an attacker from accessing the devices.</a:t>
          </a:r>
        </a:p>
      </dsp:txBody>
      <dsp:txXfrm>
        <a:off x="3171572" y="3693100"/>
        <a:ext cx="2224192" cy="1334515"/>
      </dsp:txXfrm>
    </dsp:sp>
    <dsp:sp modelId="{2BF53B31-420D-44A6-9513-9F7C4A545B0B}">
      <dsp:nvSpPr>
        <dsp:cNvPr id="0" name=""/>
        <dsp:cNvSpPr/>
      </dsp:nvSpPr>
      <dsp:spPr>
        <a:xfrm>
          <a:off x="8129721" y="4314638"/>
          <a:ext cx="480964" cy="91440"/>
        </a:xfrm>
        <a:custGeom>
          <a:avLst/>
          <a:gdLst/>
          <a:ahLst/>
          <a:cxnLst/>
          <a:rect l="0" t="0" r="0" b="0"/>
          <a:pathLst>
            <a:path>
              <a:moveTo>
                <a:pt x="0" y="45720"/>
              </a:moveTo>
              <a:lnTo>
                <a:pt x="4809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57415" y="4357800"/>
        <a:ext cx="25578" cy="5115"/>
      </dsp:txXfrm>
    </dsp:sp>
    <dsp:sp modelId="{3BAD0B65-7818-4E5C-984B-3F6E3C6307AE}">
      <dsp:nvSpPr>
        <dsp:cNvPr id="0" name=""/>
        <dsp:cNvSpPr/>
      </dsp:nvSpPr>
      <dsp:spPr>
        <a:xfrm>
          <a:off x="5907329" y="369310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Users should never accept transmissions from unknown or suspicious devices.</a:t>
          </a:r>
        </a:p>
      </dsp:txBody>
      <dsp:txXfrm>
        <a:off x="5907329" y="3693100"/>
        <a:ext cx="2224192" cy="1334515"/>
      </dsp:txXfrm>
    </dsp:sp>
    <dsp:sp modelId="{9746D8F3-C081-4DEA-A5A5-9A5B0517F386}">
      <dsp:nvSpPr>
        <dsp:cNvPr id="0" name=""/>
        <dsp:cNvSpPr/>
      </dsp:nvSpPr>
      <dsp:spPr>
        <a:xfrm>
          <a:off x="8643086" y="3693100"/>
          <a:ext cx="2224192" cy="13345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987" tIns="114401" rIns="108987" bIns="114401" numCol="1" spcCol="1270" anchor="ctr" anchorCtr="0">
          <a:noAutofit/>
        </a:bodyPr>
        <a:lstStyle/>
        <a:p>
          <a:pPr marL="0" lvl="0" indent="0" algn="ctr" defTabSz="666750">
            <a:lnSpc>
              <a:spcPct val="90000"/>
            </a:lnSpc>
            <a:spcBef>
              <a:spcPct val="0"/>
            </a:spcBef>
            <a:spcAft>
              <a:spcPct val="35000"/>
            </a:spcAft>
            <a:buNone/>
          </a:pPr>
          <a:r>
            <a:rPr lang="en-US" sz="1500" kern="1200"/>
            <a:t>Devices should be monitored and kept at close range.</a:t>
          </a:r>
        </a:p>
      </dsp:txBody>
      <dsp:txXfrm>
        <a:off x="8643086" y="3693100"/>
        <a:ext cx="2224192" cy="13345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42CC34-936C-6062-A3C0-C1137C9543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6A455A-2888-BB6D-88CD-25FC78FE4F2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F1207-243D-4EDC-B497-55AA395BA8F1}" type="datetimeFigureOut">
              <a:rPr lang="en-US" smtClean="0"/>
              <a:t>10/16/2024</a:t>
            </a:fld>
            <a:endParaRPr lang="en-US"/>
          </a:p>
        </p:txBody>
      </p:sp>
      <p:sp>
        <p:nvSpPr>
          <p:cNvPr id="4" name="Footer Placeholder 3">
            <a:extLst>
              <a:ext uri="{FF2B5EF4-FFF2-40B4-BE49-F238E27FC236}">
                <a16:creationId xmlns:a16="http://schemas.microsoft.com/office/drawing/2014/main" id="{B3F6BB93-F4B3-531C-0BC0-9895ACD2A1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C1C748-1214-F77B-2F07-E88C161D7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FAA915-3418-4913-99C1-627857E85336}" type="slidenum">
              <a:rPr lang="en-US" smtClean="0"/>
              <a:t>‹#›</a:t>
            </a:fld>
            <a:endParaRPr lang="en-US"/>
          </a:p>
        </p:txBody>
      </p:sp>
    </p:spTree>
    <p:extLst>
      <p:ext uri="{BB962C8B-B14F-4D97-AF65-F5344CB8AC3E}">
        <p14:creationId xmlns:p14="http://schemas.microsoft.com/office/powerpoint/2010/main" val="2303958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9711C-766C-4D7E-85BD-C48391B97797}"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16775-024A-4329-895C-26E7D0334082}" type="slidenum">
              <a:rPr lang="en-US" smtClean="0"/>
              <a:t>‹#›</a:t>
            </a:fld>
            <a:endParaRPr lang="en-US"/>
          </a:p>
        </p:txBody>
      </p:sp>
    </p:spTree>
    <p:extLst>
      <p:ext uri="{BB962C8B-B14F-4D97-AF65-F5344CB8AC3E}">
        <p14:creationId xmlns:p14="http://schemas.microsoft.com/office/powerpoint/2010/main" val="20307257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1</a:t>
            </a:fld>
            <a:endParaRPr lang="en-US"/>
          </a:p>
        </p:txBody>
      </p:sp>
    </p:spTree>
    <p:extLst>
      <p:ext uri="{BB962C8B-B14F-4D97-AF65-F5344CB8AC3E}">
        <p14:creationId xmlns:p14="http://schemas.microsoft.com/office/powerpoint/2010/main" val="27901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10</a:t>
            </a:fld>
            <a:endParaRPr lang="en-US"/>
          </a:p>
        </p:txBody>
      </p:sp>
    </p:spTree>
    <p:extLst>
      <p:ext uri="{BB962C8B-B14F-4D97-AF65-F5344CB8AC3E}">
        <p14:creationId xmlns:p14="http://schemas.microsoft.com/office/powerpoint/2010/main" val="199227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15</a:t>
            </a:fld>
            <a:endParaRPr lang="en-US"/>
          </a:p>
        </p:txBody>
      </p:sp>
    </p:spTree>
    <p:extLst>
      <p:ext uri="{BB962C8B-B14F-4D97-AF65-F5344CB8AC3E}">
        <p14:creationId xmlns:p14="http://schemas.microsoft.com/office/powerpoint/2010/main" val="389483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19</a:t>
            </a:fld>
            <a:endParaRPr lang="en-US"/>
          </a:p>
        </p:txBody>
      </p:sp>
    </p:spTree>
    <p:extLst>
      <p:ext uri="{BB962C8B-B14F-4D97-AF65-F5344CB8AC3E}">
        <p14:creationId xmlns:p14="http://schemas.microsoft.com/office/powerpoint/2010/main" val="262839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316775-024A-4329-895C-26E7D0334082}" type="slidenum">
              <a:rPr lang="en-US" smtClean="0"/>
              <a:t>20</a:t>
            </a:fld>
            <a:endParaRPr lang="en-US"/>
          </a:p>
        </p:txBody>
      </p:sp>
    </p:spTree>
    <p:extLst>
      <p:ext uri="{BB962C8B-B14F-4D97-AF65-F5344CB8AC3E}">
        <p14:creationId xmlns:p14="http://schemas.microsoft.com/office/powerpoint/2010/main" val="230417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22</a:t>
            </a:fld>
            <a:endParaRPr lang="en-US"/>
          </a:p>
        </p:txBody>
      </p:sp>
    </p:spTree>
    <p:extLst>
      <p:ext uri="{BB962C8B-B14F-4D97-AF65-F5344CB8AC3E}">
        <p14:creationId xmlns:p14="http://schemas.microsoft.com/office/powerpoint/2010/main" val="84504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25</a:t>
            </a:fld>
            <a:endParaRPr lang="en-US"/>
          </a:p>
        </p:txBody>
      </p:sp>
    </p:spTree>
    <p:extLst>
      <p:ext uri="{BB962C8B-B14F-4D97-AF65-F5344CB8AC3E}">
        <p14:creationId xmlns:p14="http://schemas.microsoft.com/office/powerpoint/2010/main" val="420055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27</a:t>
            </a:fld>
            <a:endParaRPr lang="en-US"/>
          </a:p>
        </p:txBody>
      </p:sp>
    </p:spTree>
    <p:extLst>
      <p:ext uri="{BB962C8B-B14F-4D97-AF65-F5344CB8AC3E}">
        <p14:creationId xmlns:p14="http://schemas.microsoft.com/office/powerpoint/2010/main" val="260217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4E0BB-71D0-47E5-0FDB-0AAD70543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E8FB0-632B-9422-7926-88F9D1C68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D8B86-B97C-06E7-7C32-1363F97839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564DE9-3904-4309-3B10-D6084BD49972}"/>
              </a:ext>
            </a:extLst>
          </p:cNvPr>
          <p:cNvSpPr>
            <a:spLocks noGrp="1"/>
          </p:cNvSpPr>
          <p:nvPr>
            <p:ph type="sldNum" sz="quarter" idx="5"/>
          </p:nvPr>
        </p:nvSpPr>
        <p:spPr/>
        <p:txBody>
          <a:bodyPr/>
          <a:lstStyle/>
          <a:p>
            <a:fld id="{6F316775-024A-4329-895C-26E7D0334082}" type="slidenum">
              <a:rPr lang="en-US" smtClean="0"/>
              <a:t>2</a:t>
            </a:fld>
            <a:endParaRPr lang="en-US"/>
          </a:p>
        </p:txBody>
      </p:sp>
    </p:spTree>
    <p:extLst>
      <p:ext uri="{BB962C8B-B14F-4D97-AF65-F5344CB8AC3E}">
        <p14:creationId xmlns:p14="http://schemas.microsoft.com/office/powerpoint/2010/main" val="2247260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7FE2A-163F-0A3C-D9CC-B28DFC410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80CE9-5968-FD02-DDAB-20FE28275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DA04B-C734-67F2-8E16-691661A353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BA825A-E546-A61F-576F-9DD18C8A4C73}"/>
              </a:ext>
            </a:extLst>
          </p:cNvPr>
          <p:cNvSpPr>
            <a:spLocks noGrp="1"/>
          </p:cNvSpPr>
          <p:nvPr>
            <p:ph type="sldNum" sz="quarter" idx="5"/>
          </p:nvPr>
        </p:nvSpPr>
        <p:spPr/>
        <p:txBody>
          <a:bodyPr/>
          <a:lstStyle/>
          <a:p>
            <a:fld id="{6F316775-024A-4329-895C-26E7D0334082}" type="slidenum">
              <a:rPr lang="en-US" smtClean="0"/>
              <a:t>3</a:t>
            </a:fld>
            <a:endParaRPr lang="en-US"/>
          </a:p>
        </p:txBody>
      </p:sp>
    </p:spTree>
    <p:extLst>
      <p:ext uri="{BB962C8B-B14F-4D97-AF65-F5344CB8AC3E}">
        <p14:creationId xmlns:p14="http://schemas.microsoft.com/office/powerpoint/2010/main" val="2601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4</a:t>
            </a:fld>
            <a:endParaRPr lang="en-US"/>
          </a:p>
        </p:txBody>
      </p:sp>
    </p:spTree>
    <p:extLst>
      <p:ext uri="{BB962C8B-B14F-4D97-AF65-F5344CB8AC3E}">
        <p14:creationId xmlns:p14="http://schemas.microsoft.com/office/powerpoint/2010/main" val="285783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5</a:t>
            </a:fld>
            <a:endParaRPr lang="en-US"/>
          </a:p>
        </p:txBody>
      </p:sp>
    </p:spTree>
    <p:extLst>
      <p:ext uri="{BB962C8B-B14F-4D97-AF65-F5344CB8AC3E}">
        <p14:creationId xmlns:p14="http://schemas.microsoft.com/office/powerpoint/2010/main" val="142467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6</a:t>
            </a:fld>
            <a:endParaRPr lang="en-US"/>
          </a:p>
        </p:txBody>
      </p:sp>
    </p:spTree>
    <p:extLst>
      <p:ext uri="{BB962C8B-B14F-4D97-AF65-F5344CB8AC3E}">
        <p14:creationId xmlns:p14="http://schemas.microsoft.com/office/powerpoint/2010/main" val="316199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7</a:t>
            </a:fld>
            <a:endParaRPr lang="en-US"/>
          </a:p>
        </p:txBody>
      </p:sp>
    </p:spTree>
    <p:extLst>
      <p:ext uri="{BB962C8B-B14F-4D97-AF65-F5344CB8AC3E}">
        <p14:creationId xmlns:p14="http://schemas.microsoft.com/office/powerpoint/2010/main" val="372473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8</a:t>
            </a:fld>
            <a:endParaRPr lang="en-US"/>
          </a:p>
        </p:txBody>
      </p:sp>
    </p:spTree>
    <p:extLst>
      <p:ext uri="{BB962C8B-B14F-4D97-AF65-F5344CB8AC3E}">
        <p14:creationId xmlns:p14="http://schemas.microsoft.com/office/powerpoint/2010/main" val="49455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316775-024A-4329-895C-26E7D0334082}" type="slidenum">
              <a:rPr lang="en-US" smtClean="0"/>
              <a:t>9</a:t>
            </a:fld>
            <a:endParaRPr lang="en-US"/>
          </a:p>
        </p:txBody>
      </p:sp>
    </p:spTree>
    <p:extLst>
      <p:ext uri="{BB962C8B-B14F-4D97-AF65-F5344CB8AC3E}">
        <p14:creationId xmlns:p14="http://schemas.microsoft.com/office/powerpoint/2010/main" val="199684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193DF-2526-3A02-8A1D-3C9EE60A2B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EC472-FB65-2502-DA54-47F1D004F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35C0DB-71EF-9361-C057-B403AFE70264}"/>
              </a:ext>
            </a:extLst>
          </p:cNvPr>
          <p:cNvSpPr>
            <a:spLocks noGrp="1"/>
          </p:cNvSpPr>
          <p:nvPr>
            <p:ph type="dt" sz="half" idx="10"/>
          </p:nvPr>
        </p:nvSpPr>
        <p:spPr/>
        <p:txBody>
          <a:bodyPr/>
          <a:lstStyle/>
          <a:p>
            <a:fld id="{EA4FF7C3-5E92-409E-9A84-78B8FEDD86CA}" type="datetime1">
              <a:rPr lang="en-US" smtClean="0"/>
              <a:t>10/16/2024</a:t>
            </a:fld>
            <a:endParaRPr lang="en-US"/>
          </a:p>
        </p:txBody>
      </p:sp>
      <p:sp>
        <p:nvSpPr>
          <p:cNvPr id="5" name="Footer Placeholder 4">
            <a:extLst>
              <a:ext uri="{FF2B5EF4-FFF2-40B4-BE49-F238E27FC236}">
                <a16:creationId xmlns:a16="http://schemas.microsoft.com/office/drawing/2014/main" id="{039DFF06-CFB8-7E52-3D94-7ADACB72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2899E-5C50-372A-58F2-6FC7DF5F4A78}"/>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376981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0FE5-CC7A-8A06-0F2A-349EFD2C1D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FC9F6-0470-03F8-E4AA-FE342B437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3B451-31AA-8290-CAF4-CC1E19CD2446}"/>
              </a:ext>
            </a:extLst>
          </p:cNvPr>
          <p:cNvSpPr>
            <a:spLocks noGrp="1"/>
          </p:cNvSpPr>
          <p:nvPr>
            <p:ph type="dt" sz="half" idx="10"/>
          </p:nvPr>
        </p:nvSpPr>
        <p:spPr/>
        <p:txBody>
          <a:bodyPr/>
          <a:lstStyle/>
          <a:p>
            <a:fld id="{0E109D0A-BAFF-4764-90E2-AD36EBE548A8}" type="datetime1">
              <a:rPr lang="en-US" smtClean="0"/>
              <a:t>10/16/2024</a:t>
            </a:fld>
            <a:endParaRPr lang="en-US"/>
          </a:p>
        </p:txBody>
      </p:sp>
      <p:sp>
        <p:nvSpPr>
          <p:cNvPr id="5" name="Footer Placeholder 4">
            <a:extLst>
              <a:ext uri="{FF2B5EF4-FFF2-40B4-BE49-F238E27FC236}">
                <a16:creationId xmlns:a16="http://schemas.microsoft.com/office/drawing/2014/main" id="{4127C3F9-DB9D-8FEE-765D-46FA45DA5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28C96-325F-E90E-D544-77F613BDB7F9}"/>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81685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A1115-8F10-6913-5F11-5159FC6639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FB054D-C40E-CC4F-418E-ADBB9F1585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9D3DC-7934-090D-6F2A-1ABC2268C188}"/>
              </a:ext>
            </a:extLst>
          </p:cNvPr>
          <p:cNvSpPr>
            <a:spLocks noGrp="1"/>
          </p:cNvSpPr>
          <p:nvPr>
            <p:ph type="dt" sz="half" idx="10"/>
          </p:nvPr>
        </p:nvSpPr>
        <p:spPr/>
        <p:txBody>
          <a:bodyPr/>
          <a:lstStyle/>
          <a:p>
            <a:fld id="{3AFC65B7-A631-435C-9BFB-9709BAB3BAF5}" type="datetime1">
              <a:rPr lang="en-US" smtClean="0"/>
              <a:t>10/16/2024</a:t>
            </a:fld>
            <a:endParaRPr lang="en-US"/>
          </a:p>
        </p:txBody>
      </p:sp>
      <p:sp>
        <p:nvSpPr>
          <p:cNvPr id="5" name="Footer Placeholder 4">
            <a:extLst>
              <a:ext uri="{FF2B5EF4-FFF2-40B4-BE49-F238E27FC236}">
                <a16:creationId xmlns:a16="http://schemas.microsoft.com/office/drawing/2014/main" id="{989CF8D9-505A-9967-9601-737353893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2AF1E-D356-1A8F-5C89-360FED31180C}"/>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86232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28D5-9888-3462-B59E-16C3E9DFB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D5ED0-D0AC-13BB-A5A3-B70DB8DDC4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6BB9-7B9F-2F66-B930-30232C9991FC}"/>
              </a:ext>
            </a:extLst>
          </p:cNvPr>
          <p:cNvSpPr>
            <a:spLocks noGrp="1"/>
          </p:cNvSpPr>
          <p:nvPr>
            <p:ph type="dt" sz="half" idx="10"/>
          </p:nvPr>
        </p:nvSpPr>
        <p:spPr/>
        <p:txBody>
          <a:bodyPr/>
          <a:lstStyle/>
          <a:p>
            <a:fld id="{D8E70106-9D42-4185-B7D7-07DD606FB7BE}" type="datetime1">
              <a:rPr lang="en-US" smtClean="0"/>
              <a:t>10/16/2024</a:t>
            </a:fld>
            <a:endParaRPr lang="en-US"/>
          </a:p>
        </p:txBody>
      </p:sp>
      <p:sp>
        <p:nvSpPr>
          <p:cNvPr id="5" name="Footer Placeholder 4">
            <a:extLst>
              <a:ext uri="{FF2B5EF4-FFF2-40B4-BE49-F238E27FC236}">
                <a16:creationId xmlns:a16="http://schemas.microsoft.com/office/drawing/2014/main" id="{B874ACFF-07BE-C696-9703-FB960E05B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F15AB-E36D-2B50-EA37-EDFBE6275D74}"/>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135393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F3A2-677C-799E-AA71-7C10A4B5D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BDF118-4D64-7BD5-4F19-1921678A28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5BC1F0-D1DF-7D4F-B187-639C9F2DF43A}"/>
              </a:ext>
            </a:extLst>
          </p:cNvPr>
          <p:cNvSpPr>
            <a:spLocks noGrp="1"/>
          </p:cNvSpPr>
          <p:nvPr>
            <p:ph type="dt" sz="half" idx="10"/>
          </p:nvPr>
        </p:nvSpPr>
        <p:spPr/>
        <p:txBody>
          <a:bodyPr/>
          <a:lstStyle/>
          <a:p>
            <a:fld id="{B33D8DBD-15F4-454C-A221-7FDEE019D0ED}" type="datetime1">
              <a:rPr lang="en-US" smtClean="0"/>
              <a:t>10/16/2024</a:t>
            </a:fld>
            <a:endParaRPr lang="en-US"/>
          </a:p>
        </p:txBody>
      </p:sp>
      <p:sp>
        <p:nvSpPr>
          <p:cNvPr id="5" name="Footer Placeholder 4">
            <a:extLst>
              <a:ext uri="{FF2B5EF4-FFF2-40B4-BE49-F238E27FC236}">
                <a16:creationId xmlns:a16="http://schemas.microsoft.com/office/drawing/2014/main" id="{790307D9-C778-3036-91E7-A7A2DB2D0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6511A-6B76-E76A-559B-D9585A5A981B}"/>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203572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C846-6B03-9C3D-C88A-5B6668D02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C01421-4219-50B2-5EF9-69A8576077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F7843A-57C4-2B8C-1175-5C098222E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DB3701-E2E8-BCD2-10F3-FADAC10B5F14}"/>
              </a:ext>
            </a:extLst>
          </p:cNvPr>
          <p:cNvSpPr>
            <a:spLocks noGrp="1"/>
          </p:cNvSpPr>
          <p:nvPr>
            <p:ph type="dt" sz="half" idx="10"/>
          </p:nvPr>
        </p:nvSpPr>
        <p:spPr/>
        <p:txBody>
          <a:bodyPr/>
          <a:lstStyle/>
          <a:p>
            <a:fld id="{D14B3B90-DD37-4DE8-91B5-B58AD90F6D0A}" type="datetime1">
              <a:rPr lang="en-US" smtClean="0"/>
              <a:t>10/16/2024</a:t>
            </a:fld>
            <a:endParaRPr lang="en-US"/>
          </a:p>
        </p:txBody>
      </p:sp>
      <p:sp>
        <p:nvSpPr>
          <p:cNvPr id="6" name="Footer Placeholder 5">
            <a:extLst>
              <a:ext uri="{FF2B5EF4-FFF2-40B4-BE49-F238E27FC236}">
                <a16:creationId xmlns:a16="http://schemas.microsoft.com/office/drawing/2014/main" id="{603A7AB6-4D5A-F6DC-FD42-ADC419788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15206-8639-BDA1-2549-C317153B574C}"/>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211858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2BFA-6168-7F8E-4D2D-E8BF3D711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0C0B4-3EBB-B597-08A6-B93314E403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04A4BB-5A2E-A618-8B7D-A30E51DB13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786CF-0C5E-F957-2ABD-79AB0B72F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6F56D-2684-1E10-891E-BF7FA7A0F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9F419A-C79D-C871-71F4-38371E8C1BB0}"/>
              </a:ext>
            </a:extLst>
          </p:cNvPr>
          <p:cNvSpPr>
            <a:spLocks noGrp="1"/>
          </p:cNvSpPr>
          <p:nvPr>
            <p:ph type="dt" sz="half" idx="10"/>
          </p:nvPr>
        </p:nvSpPr>
        <p:spPr/>
        <p:txBody>
          <a:bodyPr/>
          <a:lstStyle/>
          <a:p>
            <a:fld id="{21CB1260-AFCE-49A2-A406-E1DE27D11697}" type="datetime1">
              <a:rPr lang="en-US" smtClean="0"/>
              <a:t>10/16/2024</a:t>
            </a:fld>
            <a:endParaRPr lang="en-US"/>
          </a:p>
        </p:txBody>
      </p:sp>
      <p:sp>
        <p:nvSpPr>
          <p:cNvPr id="8" name="Footer Placeholder 7">
            <a:extLst>
              <a:ext uri="{FF2B5EF4-FFF2-40B4-BE49-F238E27FC236}">
                <a16:creationId xmlns:a16="http://schemas.microsoft.com/office/drawing/2014/main" id="{BFB40E2F-2BB7-8B25-2446-59233ADA0B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30A936-1535-3F59-6B88-B96AD2030582}"/>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259371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9B2A-8FE0-F5A3-1E9E-D8F41B8DD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AB6698-02FC-5E40-6ECC-2154FD7FDBA4}"/>
              </a:ext>
            </a:extLst>
          </p:cNvPr>
          <p:cNvSpPr>
            <a:spLocks noGrp="1"/>
          </p:cNvSpPr>
          <p:nvPr>
            <p:ph type="dt" sz="half" idx="10"/>
          </p:nvPr>
        </p:nvSpPr>
        <p:spPr/>
        <p:txBody>
          <a:bodyPr/>
          <a:lstStyle/>
          <a:p>
            <a:fld id="{501F9F7E-5352-4789-BADD-434DD374549A}" type="datetime1">
              <a:rPr lang="en-US" smtClean="0"/>
              <a:t>10/16/2024</a:t>
            </a:fld>
            <a:endParaRPr lang="en-US"/>
          </a:p>
        </p:txBody>
      </p:sp>
      <p:sp>
        <p:nvSpPr>
          <p:cNvPr id="4" name="Footer Placeholder 3">
            <a:extLst>
              <a:ext uri="{FF2B5EF4-FFF2-40B4-BE49-F238E27FC236}">
                <a16:creationId xmlns:a16="http://schemas.microsoft.com/office/drawing/2014/main" id="{B6FFD401-B0A8-D421-9301-72B8C0F5ED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7AEE4E-7F0D-6A5D-BE11-A9964EBC8299}"/>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235094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B3A8F-1703-0B42-C327-79F6179A5661}"/>
              </a:ext>
            </a:extLst>
          </p:cNvPr>
          <p:cNvSpPr>
            <a:spLocks noGrp="1"/>
          </p:cNvSpPr>
          <p:nvPr>
            <p:ph type="dt" sz="half" idx="10"/>
          </p:nvPr>
        </p:nvSpPr>
        <p:spPr/>
        <p:txBody>
          <a:bodyPr/>
          <a:lstStyle/>
          <a:p>
            <a:fld id="{D533962E-D05C-4542-BE79-31348322FBFF}" type="datetime1">
              <a:rPr lang="en-US" smtClean="0"/>
              <a:t>10/16/2024</a:t>
            </a:fld>
            <a:endParaRPr lang="en-US"/>
          </a:p>
        </p:txBody>
      </p:sp>
      <p:sp>
        <p:nvSpPr>
          <p:cNvPr id="3" name="Footer Placeholder 2">
            <a:extLst>
              <a:ext uri="{FF2B5EF4-FFF2-40B4-BE49-F238E27FC236}">
                <a16:creationId xmlns:a16="http://schemas.microsoft.com/office/drawing/2014/main" id="{32CBE24B-0901-421A-2717-44BE04775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2A2EF9-0F44-5B45-7057-F79947C7F735}"/>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418897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F6E7-3F3C-8297-521A-958D737CB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C171B-3F34-6CAC-67CD-49F977D6A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9E6664-19EA-BA5B-4AD0-543800BC8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1A513-E401-4299-0995-CEC6CEB360E9}"/>
              </a:ext>
            </a:extLst>
          </p:cNvPr>
          <p:cNvSpPr>
            <a:spLocks noGrp="1"/>
          </p:cNvSpPr>
          <p:nvPr>
            <p:ph type="dt" sz="half" idx="10"/>
          </p:nvPr>
        </p:nvSpPr>
        <p:spPr/>
        <p:txBody>
          <a:bodyPr/>
          <a:lstStyle/>
          <a:p>
            <a:fld id="{59281C45-C3F6-4EBB-895B-F826186B002C}" type="datetime1">
              <a:rPr lang="en-US" smtClean="0"/>
              <a:t>10/16/2024</a:t>
            </a:fld>
            <a:endParaRPr lang="en-US"/>
          </a:p>
        </p:txBody>
      </p:sp>
      <p:sp>
        <p:nvSpPr>
          <p:cNvPr id="6" name="Footer Placeholder 5">
            <a:extLst>
              <a:ext uri="{FF2B5EF4-FFF2-40B4-BE49-F238E27FC236}">
                <a16:creationId xmlns:a16="http://schemas.microsoft.com/office/drawing/2014/main" id="{861DBF04-249F-DB19-AC75-A872B913D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346EA4-8F2B-F68C-F6F9-5C28E18866CA}"/>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86868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AEF4-63B1-4352-B28D-A0E9AA657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7F0F9F-8588-55C1-204C-199223F2E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AD1042-D350-DECC-A97B-5DE8EF296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39156-5F3F-8347-D702-AAAA574F6E6A}"/>
              </a:ext>
            </a:extLst>
          </p:cNvPr>
          <p:cNvSpPr>
            <a:spLocks noGrp="1"/>
          </p:cNvSpPr>
          <p:nvPr>
            <p:ph type="dt" sz="half" idx="10"/>
          </p:nvPr>
        </p:nvSpPr>
        <p:spPr/>
        <p:txBody>
          <a:bodyPr/>
          <a:lstStyle/>
          <a:p>
            <a:fld id="{45D50566-6F6D-4A84-A022-A0E153D7C645}" type="datetime1">
              <a:rPr lang="en-US" smtClean="0"/>
              <a:t>10/16/2024</a:t>
            </a:fld>
            <a:endParaRPr lang="en-US"/>
          </a:p>
        </p:txBody>
      </p:sp>
      <p:sp>
        <p:nvSpPr>
          <p:cNvPr id="6" name="Footer Placeholder 5">
            <a:extLst>
              <a:ext uri="{FF2B5EF4-FFF2-40B4-BE49-F238E27FC236}">
                <a16:creationId xmlns:a16="http://schemas.microsoft.com/office/drawing/2014/main" id="{C834F60C-08F9-FA0B-C6EA-E29DFF6FC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8052A-3581-EA17-63BB-803DC3B7E8B9}"/>
              </a:ext>
            </a:extLst>
          </p:cNvPr>
          <p:cNvSpPr>
            <a:spLocks noGrp="1"/>
          </p:cNvSpPr>
          <p:nvPr>
            <p:ph type="sldNum" sz="quarter" idx="12"/>
          </p:nvPr>
        </p:nvSpPr>
        <p:spPr/>
        <p:txBody>
          <a:bodyPr/>
          <a:lstStyle/>
          <a:p>
            <a:fld id="{D064EE06-67D7-4C71-9D72-2B14C89814C8}" type="slidenum">
              <a:rPr lang="en-US" smtClean="0"/>
              <a:t>‹#›</a:t>
            </a:fld>
            <a:endParaRPr lang="en-US"/>
          </a:p>
        </p:txBody>
      </p:sp>
    </p:spTree>
    <p:extLst>
      <p:ext uri="{BB962C8B-B14F-4D97-AF65-F5344CB8AC3E}">
        <p14:creationId xmlns:p14="http://schemas.microsoft.com/office/powerpoint/2010/main" val="318362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25561-81D9-5946-C501-01E6E01D7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835B4E-6714-076D-1BF4-687C0A3A2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15BB6-86CC-709B-4501-9D25096EE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E37008-4912-408B-B889-9309181936F6}" type="datetime1">
              <a:rPr lang="en-US" smtClean="0"/>
              <a:t>10/16/2024</a:t>
            </a:fld>
            <a:endParaRPr lang="en-US"/>
          </a:p>
        </p:txBody>
      </p:sp>
      <p:sp>
        <p:nvSpPr>
          <p:cNvPr id="5" name="Footer Placeholder 4">
            <a:extLst>
              <a:ext uri="{FF2B5EF4-FFF2-40B4-BE49-F238E27FC236}">
                <a16:creationId xmlns:a16="http://schemas.microsoft.com/office/drawing/2014/main" id="{0D2AE447-CE8F-43A4-A829-DCDBFD0EC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F89C0A-9A6F-EAF1-1015-4F0A27C95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64EE06-67D7-4C71-9D72-2B14C89814C8}" type="slidenum">
              <a:rPr lang="en-US" smtClean="0"/>
              <a:t>‹#›</a:t>
            </a:fld>
            <a:endParaRPr lang="en-US"/>
          </a:p>
        </p:txBody>
      </p:sp>
    </p:spTree>
    <p:extLst>
      <p:ext uri="{BB962C8B-B14F-4D97-AF65-F5344CB8AC3E}">
        <p14:creationId xmlns:p14="http://schemas.microsoft.com/office/powerpoint/2010/main" val="98224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8931967-3753-1C54-2C61-8B251EE406F7}"/>
              </a:ext>
            </a:extLst>
          </p:cNvPr>
          <p:cNvSpPr txBox="1"/>
          <p:nvPr/>
        </p:nvSpPr>
        <p:spPr>
          <a:xfrm>
            <a:off x="518119" y="1031387"/>
            <a:ext cx="7146863" cy="927026"/>
          </a:xfrm>
          <a:prstGeom prst="rect">
            <a:avLst/>
          </a:prstGeom>
        </p:spPr>
        <p:txBody>
          <a:bodyPr vert="horz" lIns="91440" tIns="45720" rIns="91440" bIns="45720" rtlCol="0" anchor="t">
            <a:normAutofit fontScale="85000" lnSpcReduction="10000"/>
          </a:bodyPr>
          <a:lstStyle/>
          <a:p>
            <a:pPr>
              <a:lnSpc>
                <a:spcPct val="90000"/>
              </a:lnSpc>
              <a:spcBef>
                <a:spcPct val="0"/>
              </a:spcBef>
              <a:spcAft>
                <a:spcPts val="600"/>
              </a:spcAft>
            </a:pPr>
            <a:r>
              <a:rPr lang="en-US" sz="2800" b="1" kern="1200" dirty="0">
                <a:solidFill>
                  <a:schemeClr val="tx2"/>
                </a:solidFill>
                <a:latin typeface="Times New Roman" panose="02020603050405020304" pitchFamily="18" charset="0"/>
                <a:ea typeface="+mj-ea"/>
                <a:cs typeface="Times New Roman" panose="02020603050405020304" pitchFamily="18" charset="0"/>
              </a:rPr>
              <a:t>SECURITY VULNERABILITIES IN BLUETOOTH TECHNOLOGY AS USED IN IOT</a:t>
            </a:r>
          </a:p>
        </p:txBody>
      </p:sp>
      <p:grpSp>
        <p:nvGrpSpPr>
          <p:cNvPr id="16" name="Group 15">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7" name="Freeform: Shape 16">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pic>
        <p:nvPicPr>
          <p:cNvPr id="9" name="Graphic 8" descr="Bluetooth">
            <a:extLst>
              <a:ext uri="{FF2B5EF4-FFF2-40B4-BE49-F238E27FC236}">
                <a16:creationId xmlns:a16="http://schemas.microsoft.com/office/drawing/2014/main" id="{DABFB0D4-E9AD-32B1-B316-C643AFAAEB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9652" y="1859078"/>
            <a:ext cx="3821102" cy="3821102"/>
          </a:xfrm>
          <a:prstGeom prst="rect">
            <a:avLst/>
          </a:prstGeom>
          <a:ln>
            <a:noFill/>
          </a:ln>
        </p:spPr>
      </p:pic>
      <p:sp>
        <p:nvSpPr>
          <p:cNvPr id="5" name="TextBox 4">
            <a:extLst>
              <a:ext uri="{FF2B5EF4-FFF2-40B4-BE49-F238E27FC236}">
                <a16:creationId xmlns:a16="http://schemas.microsoft.com/office/drawing/2014/main" id="{FD748A30-8EC5-984E-F60B-9BA11DEC1588}"/>
              </a:ext>
            </a:extLst>
          </p:cNvPr>
          <p:cNvSpPr txBox="1"/>
          <p:nvPr/>
        </p:nvSpPr>
        <p:spPr>
          <a:xfrm>
            <a:off x="518119" y="5369782"/>
            <a:ext cx="3136092" cy="1169551"/>
          </a:xfrm>
          <a:prstGeom prst="rect">
            <a:avLst/>
          </a:prstGeom>
          <a:noFill/>
        </p:spPr>
        <p:txBody>
          <a:bodyPr wrap="square" rtlCol="0">
            <a:spAutoFit/>
          </a:bodyPr>
          <a:lstStyle/>
          <a:p>
            <a:pPr>
              <a:spcAft>
                <a:spcPts val="600"/>
              </a:spcAft>
            </a:pPr>
            <a:r>
              <a:rPr lang="en-US" sz="2000" b="1" dirty="0">
                <a:latin typeface="Times New Roman" panose="02020603050405020304" pitchFamily="18" charset="0"/>
                <a:cs typeface="Times New Roman" panose="02020603050405020304" pitchFamily="18" charset="0"/>
              </a:rPr>
              <a:t>Presented by Group - 3,</a:t>
            </a:r>
          </a:p>
          <a:p>
            <a:pPr>
              <a:spcAft>
                <a:spcPts val="600"/>
              </a:spcAft>
            </a:pPr>
            <a:r>
              <a:rPr lang="en-US" sz="2000" dirty="0">
                <a:latin typeface="Times New Roman" panose="02020603050405020304" pitchFamily="18" charset="0"/>
                <a:cs typeface="Times New Roman" panose="02020603050405020304" pitchFamily="18" charset="0"/>
              </a:rPr>
              <a:t>Dharshini </a:t>
            </a:r>
            <a:r>
              <a:rPr lang="en-US" sz="2000" dirty="0" err="1">
                <a:latin typeface="Times New Roman" panose="02020603050405020304" pitchFamily="18" charset="0"/>
                <a:cs typeface="Times New Roman" panose="02020603050405020304" pitchFamily="18" charset="0"/>
              </a:rPr>
              <a:t>Adimoolam</a:t>
            </a:r>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Suraj </a:t>
            </a:r>
            <a:r>
              <a:rPr lang="en-US" sz="2000" dirty="0" err="1">
                <a:latin typeface="Times New Roman" panose="02020603050405020304" pitchFamily="18" charset="0"/>
                <a:cs typeface="Times New Roman" panose="02020603050405020304" pitchFamily="18" charset="0"/>
              </a:rPr>
              <a:t>Jaganathan</a:t>
            </a: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E161E0-B9D7-D69F-BA50-50654663144E}"/>
              </a:ext>
            </a:extLst>
          </p:cNvPr>
          <p:cNvSpPr txBox="1"/>
          <p:nvPr/>
        </p:nvSpPr>
        <p:spPr>
          <a:xfrm>
            <a:off x="518119" y="2011410"/>
            <a:ext cx="6423938" cy="646331"/>
          </a:xfrm>
          <a:prstGeom prst="rect">
            <a:avLst/>
          </a:prstGeom>
          <a:noFill/>
        </p:spPr>
        <p:txBody>
          <a:bodyPr wrap="none" rtlCol="0">
            <a:spAutoFit/>
          </a:bodyPr>
          <a:lstStyle/>
          <a:p>
            <a:r>
              <a:rPr lang="en-US" b="1" i="0" u="none" strike="noStrike" dirty="0">
                <a:effectLst/>
                <a:latin typeface="Times New Roman" panose="02020603050405020304" pitchFamily="18" charset="0"/>
                <a:cs typeface="Times New Roman" panose="02020603050405020304" pitchFamily="18" charset="0"/>
              </a:rPr>
              <a:t>CSE 707 - </a:t>
            </a:r>
            <a:r>
              <a:rPr lang="en-US" b="1" dirty="0">
                <a:effectLst/>
                <a:latin typeface="Times New Roman" panose="02020603050405020304" pitchFamily="18" charset="0"/>
                <a:cs typeface="Times New Roman" panose="02020603050405020304" pitchFamily="18" charset="0"/>
              </a:rPr>
              <a:t>Wireless Networks Security, Principles and Practices</a:t>
            </a:r>
          </a:p>
          <a:p>
            <a:r>
              <a:rPr lang="en-US" b="1" i="0" u="none" strike="noStrike" dirty="0">
                <a:solidFill>
                  <a:srgbClr val="002F56"/>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81041AA8-B959-C22F-ED67-1AE9E0484D82}"/>
              </a:ext>
            </a:extLst>
          </p:cNvPr>
          <p:cNvSpPr>
            <a:spLocks noGrp="1"/>
          </p:cNvSpPr>
          <p:nvPr>
            <p:ph type="sldNum" sz="quarter" idx="12"/>
          </p:nvPr>
        </p:nvSpPr>
        <p:spPr/>
        <p:txBody>
          <a:bodyPr/>
          <a:lstStyle/>
          <a:p>
            <a:fld id="{D064EE06-67D7-4C71-9D72-2B14C89814C8}"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46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10E6D4-BEAE-15FB-8726-A0140A9904C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B0D5C6-C2DC-171E-7D57-BFEA0132B258}"/>
              </a:ext>
            </a:extLst>
          </p:cNvPr>
          <p:cNvSpPr txBox="1"/>
          <p:nvPr/>
        </p:nvSpPr>
        <p:spPr>
          <a:xfrm>
            <a:off x="841248" y="334644"/>
            <a:ext cx="10509504" cy="107691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tx1"/>
                </a:solidFill>
                <a:latin typeface="Times New Roman" panose="02020603050405020304" pitchFamily="18" charset="0"/>
                <a:ea typeface="+mj-ea"/>
                <a:cs typeface="Times New Roman" panose="02020603050405020304" pitchFamily="18" charset="0"/>
              </a:rPr>
              <a:t>BLUETOOTH SECUR</a:t>
            </a:r>
            <a:r>
              <a:rPr lang="en-US" sz="4000" b="1" dirty="0">
                <a:latin typeface="Times New Roman" panose="02020603050405020304" pitchFamily="18" charset="0"/>
                <a:ea typeface="+mj-ea"/>
                <a:cs typeface="Times New Roman" panose="02020603050405020304" pitchFamily="18" charset="0"/>
              </a:rPr>
              <a:t>IT</a:t>
            </a:r>
            <a:r>
              <a:rPr lang="en-US" sz="4000" b="1" kern="1200" dirty="0">
                <a:solidFill>
                  <a:schemeClr val="tx1"/>
                </a:solidFill>
                <a:latin typeface="Times New Roman" panose="02020603050405020304" pitchFamily="18" charset="0"/>
                <a:ea typeface="+mj-ea"/>
                <a:cs typeface="Times New Roman" panose="02020603050405020304" pitchFamily="18" charset="0"/>
              </a:rPr>
              <a:t>Y</a:t>
            </a:r>
          </a:p>
        </p:txBody>
      </p:sp>
      <p:sp>
        <p:nvSpPr>
          <p:cNvPr id="18" name="Rectangle 1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TextBox 2">
            <a:extLst>
              <a:ext uri="{FF2B5EF4-FFF2-40B4-BE49-F238E27FC236}">
                <a16:creationId xmlns:a16="http://schemas.microsoft.com/office/drawing/2014/main" id="{A17632B6-3A86-BC1B-315C-77F26EB24982}"/>
              </a:ext>
            </a:extLst>
          </p:cNvPr>
          <p:cNvGraphicFramePr/>
          <p:nvPr>
            <p:extLst>
              <p:ext uri="{D42A27DB-BD31-4B8C-83A1-F6EECF244321}">
                <p14:modId xmlns:p14="http://schemas.microsoft.com/office/powerpoint/2010/main" val="3896521478"/>
              </p:ext>
            </p:extLst>
          </p:nvPr>
        </p:nvGraphicFramePr>
        <p:xfrm>
          <a:off x="841248" y="2780520"/>
          <a:ext cx="10506456" cy="385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915E277-82D2-D30B-0EC8-0A5600F3CBAF}"/>
              </a:ext>
            </a:extLst>
          </p:cNvPr>
          <p:cNvSpPr txBox="1"/>
          <p:nvPr/>
        </p:nvSpPr>
        <p:spPr>
          <a:xfrm>
            <a:off x="842772" y="1632718"/>
            <a:ext cx="7906973" cy="1289071"/>
          </a:xfrm>
          <a:prstGeom prst="rect">
            <a:avLst/>
          </a:prstGeom>
          <a:noFill/>
        </p:spPr>
        <p:txBody>
          <a:bodyPr wrap="none" rtlCol="0">
            <a:spAutoFit/>
          </a:bodyPr>
          <a:lstStyle/>
          <a:p>
            <a:pPr>
              <a:lnSpc>
                <a:spcPct val="150000"/>
              </a:lnSpc>
            </a:pPr>
            <a:r>
              <a:rPr lang="en-US" dirty="0">
                <a:latin typeface="Times New Roman" panose="02020603050405020304" pitchFamily="18" charset="0"/>
                <a:cs typeface="Times New Roman" panose="02020603050405020304" pitchFamily="18" charset="0"/>
              </a:rPr>
              <a:t>NIST 800-121 R1 and IEEE 802.15.1 are the 2 guides and standards for Bluetooth. </a:t>
            </a:r>
          </a:p>
          <a:p>
            <a:pPr>
              <a:lnSpc>
                <a:spcPct val="150000"/>
              </a:lnSpc>
            </a:pPr>
            <a:r>
              <a:rPr lang="en-US" b="1" dirty="0">
                <a:latin typeface="Times New Roman" panose="02020603050405020304" pitchFamily="18" charset="0"/>
                <a:cs typeface="Times New Roman" panose="02020603050405020304" pitchFamily="18" charset="0"/>
              </a:rPr>
              <a:t>NIST 800-121 R1 </a:t>
            </a:r>
            <a:r>
              <a:rPr lang="en-US" dirty="0">
                <a:latin typeface="Times New Roman" panose="02020603050405020304" pitchFamily="18" charset="0"/>
                <a:cs typeface="Times New Roman" panose="02020603050405020304" pitchFamily="18" charset="0"/>
              </a:rPr>
              <a:t>– Provides detailed Bluetooth security processes.</a:t>
            </a:r>
          </a:p>
          <a:p>
            <a:pPr>
              <a:lnSpc>
                <a:spcPct val="150000"/>
              </a:lnSpc>
            </a:pPr>
            <a:r>
              <a:rPr lang="en-US" b="1" dirty="0">
                <a:latin typeface="Times New Roman" panose="02020603050405020304" pitchFamily="18" charset="0"/>
                <a:cs typeface="Times New Roman" panose="02020603050405020304" pitchFamily="18" charset="0"/>
              </a:rPr>
              <a:t>IEEE 802.15.1 </a:t>
            </a:r>
            <a:r>
              <a:rPr lang="en-US" dirty="0">
                <a:latin typeface="Times New Roman" panose="02020603050405020304" pitchFamily="18" charset="0"/>
                <a:cs typeface="Times New Roman" panose="02020603050405020304" pitchFamily="18" charset="0"/>
              </a:rPr>
              <a:t>– is a standard for Bluetooth Wireless Technology.</a:t>
            </a:r>
          </a:p>
        </p:txBody>
      </p:sp>
      <p:sp>
        <p:nvSpPr>
          <p:cNvPr id="4" name="Slide Number Placeholder 3">
            <a:extLst>
              <a:ext uri="{FF2B5EF4-FFF2-40B4-BE49-F238E27FC236}">
                <a16:creationId xmlns:a16="http://schemas.microsoft.com/office/drawing/2014/main" id="{31911E6F-1DB8-4100-6A6D-96B2BBEA68D4}"/>
              </a:ext>
            </a:extLst>
          </p:cNvPr>
          <p:cNvSpPr>
            <a:spLocks noGrp="1"/>
          </p:cNvSpPr>
          <p:nvPr>
            <p:ph type="sldNum" sz="quarter" idx="12"/>
          </p:nvPr>
        </p:nvSpPr>
        <p:spPr/>
        <p:txBody>
          <a:bodyPr/>
          <a:lstStyle/>
          <a:p>
            <a:fld id="{D064EE06-67D7-4C71-9D72-2B14C89814C8}"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93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5DF278C-3C30-0AE0-EC85-B65D0115DDA0}"/>
              </a:ext>
            </a:extLst>
          </p:cNvPr>
          <p:cNvSpPr>
            <a:spLocks noGrp="1"/>
          </p:cNvSpPr>
          <p:nvPr>
            <p:ph idx="1"/>
          </p:nvPr>
        </p:nvSpPr>
        <p:spPr>
          <a:xfrm>
            <a:off x="581626" y="255778"/>
            <a:ext cx="9833548" cy="6361021"/>
          </a:xfrm>
        </p:spPr>
        <p:txBody>
          <a:bodyPr>
            <a:noAutofit/>
          </a:bodyPr>
          <a:lstStyle/>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BLUETOOTH SECURITY MODES:</a:t>
            </a:r>
          </a:p>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Security Mode 1 </a:t>
            </a:r>
            <a:r>
              <a:rPr lang="en-US" sz="1400" dirty="0">
                <a:solidFill>
                  <a:schemeClr val="tx2"/>
                </a:solidFill>
                <a:latin typeface="Times New Roman" panose="02020603050405020304" pitchFamily="18" charset="0"/>
                <a:cs typeface="Times New Roman" panose="02020603050405020304" pitchFamily="18" charset="0"/>
              </a:rPr>
              <a:t>– Non-Secure</a:t>
            </a:r>
          </a:p>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Security Mode 2 </a:t>
            </a:r>
            <a:r>
              <a:rPr lang="en-US" sz="1400" dirty="0">
                <a:solidFill>
                  <a:schemeClr val="tx2"/>
                </a:solidFill>
                <a:latin typeface="Times New Roman" panose="02020603050405020304" pitchFamily="18" charset="0"/>
                <a:cs typeface="Times New Roman" panose="02020603050405020304" pitchFamily="18" charset="0"/>
              </a:rPr>
              <a:t>– Enforces basic security services such as authentication, confidentiality and authorization. </a:t>
            </a:r>
          </a:p>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Security Mode 3 </a:t>
            </a:r>
            <a:r>
              <a:rPr lang="en-US" sz="1400" dirty="0">
                <a:solidFill>
                  <a:schemeClr val="tx2"/>
                </a:solidFill>
                <a:latin typeface="Times New Roman" panose="02020603050405020304" pitchFamily="18" charset="0"/>
                <a:cs typeface="Times New Roman" panose="02020603050405020304" pitchFamily="18" charset="0"/>
              </a:rPr>
              <a:t>– Link Level enforced security. Modes 1 and 3 does not specify service security levels.</a:t>
            </a:r>
          </a:p>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Security Mode 4 </a:t>
            </a:r>
            <a:r>
              <a:rPr lang="en-US" sz="1400" dirty="0">
                <a:solidFill>
                  <a:schemeClr val="tx2"/>
                </a:solidFill>
                <a:latin typeface="Times New Roman" panose="02020603050405020304" pitchFamily="18" charset="0"/>
                <a:cs typeface="Times New Roman" panose="02020603050405020304" pitchFamily="18" charset="0"/>
              </a:rPr>
              <a:t>– Service level enforced security with encrypted key exchange. It has 5 levels of service security such as SHA-256 for hashing, AES-CCM for encryption and Secure Simple Pairing for key generation.</a:t>
            </a:r>
          </a:p>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BLUETOOTH TRUST MODES:</a:t>
            </a:r>
          </a:p>
          <a:p>
            <a:pPr marL="0" indent="0">
              <a:lnSpc>
                <a:spcPct val="150000"/>
              </a:lnSpc>
              <a:buNone/>
            </a:pPr>
            <a:r>
              <a:rPr lang="en-US" sz="1400" dirty="0">
                <a:solidFill>
                  <a:schemeClr val="tx2"/>
                </a:solidFill>
                <a:latin typeface="Times New Roman" panose="02020603050405020304" pitchFamily="18" charset="0"/>
                <a:cs typeface="Times New Roman" panose="02020603050405020304" pitchFamily="18" charset="0"/>
              </a:rPr>
              <a:t>There are 2 levels of trust modes,</a:t>
            </a:r>
          </a:p>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Trusted – </a:t>
            </a:r>
            <a:r>
              <a:rPr lang="en-US" sz="1400" dirty="0">
                <a:solidFill>
                  <a:schemeClr val="tx2"/>
                </a:solidFill>
                <a:latin typeface="Times New Roman" panose="02020603050405020304" pitchFamily="18" charset="0"/>
                <a:cs typeface="Times New Roman" panose="02020603050405020304" pitchFamily="18" charset="0"/>
              </a:rPr>
              <a:t>Device A has a fixed relationship with Device B and gets unrestricted access to all services.</a:t>
            </a:r>
          </a:p>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Untrusted –</a:t>
            </a:r>
            <a:r>
              <a:rPr lang="en-US" sz="1400" dirty="0">
                <a:solidFill>
                  <a:schemeClr val="tx2"/>
                </a:solidFill>
                <a:latin typeface="Times New Roman" panose="02020603050405020304" pitchFamily="18" charset="0"/>
                <a:cs typeface="Times New Roman" panose="02020603050405020304" pitchFamily="18" charset="0"/>
              </a:rPr>
              <a:t> Device A has restricted access only to a set of services. No fixed relationship with Device B.</a:t>
            </a:r>
          </a:p>
          <a:p>
            <a:pPr marL="0" indent="0">
              <a:lnSpc>
                <a:spcPct val="150000"/>
              </a:lnSpc>
              <a:buNone/>
            </a:pPr>
            <a:r>
              <a:rPr lang="en-US" sz="1400" b="1" dirty="0">
                <a:solidFill>
                  <a:schemeClr val="tx2"/>
                </a:solidFill>
                <a:latin typeface="Times New Roman" panose="02020603050405020304" pitchFamily="18" charset="0"/>
                <a:cs typeface="Times New Roman" panose="02020603050405020304" pitchFamily="18" charset="0"/>
              </a:rPr>
              <a:t>DISCOVERABILITY IN DEVICES:</a:t>
            </a:r>
          </a:p>
          <a:p>
            <a:pPr>
              <a:lnSpc>
                <a:spcPct val="150000"/>
              </a:lnSpc>
              <a:buFont typeface="Wingdings" panose="05000000000000000000" pitchFamily="2" charset="2"/>
              <a:buChar char="§"/>
            </a:pPr>
            <a:r>
              <a:rPr lang="en-US" sz="1400" dirty="0">
                <a:solidFill>
                  <a:schemeClr val="tx2"/>
                </a:solidFill>
                <a:latin typeface="Times New Roman" panose="02020603050405020304" pitchFamily="18" charset="0"/>
                <a:cs typeface="Times New Roman" panose="02020603050405020304" pitchFamily="18" charset="0"/>
              </a:rPr>
              <a:t>Devices in discoverable mode are more vulnerable because the device name, class, list of services, technical information and a unique 48-bit address known as BD_ADDR used for identification are all exchanged during this mode. </a:t>
            </a:r>
          </a:p>
          <a:p>
            <a:pPr>
              <a:lnSpc>
                <a:spcPct val="150000"/>
              </a:lnSpc>
              <a:buFont typeface="Wingdings" panose="05000000000000000000" pitchFamily="2" charset="2"/>
              <a:buChar char="§"/>
            </a:pPr>
            <a:r>
              <a:rPr lang="en-US" sz="1400" dirty="0">
                <a:solidFill>
                  <a:schemeClr val="tx2"/>
                </a:solidFill>
                <a:latin typeface="Times New Roman" panose="02020603050405020304" pitchFamily="18" charset="0"/>
                <a:cs typeface="Times New Roman" panose="02020603050405020304" pitchFamily="18" charset="0"/>
              </a:rPr>
              <a:t>This BD_ADDR is assigned by the manufacturer.</a:t>
            </a:r>
          </a:p>
          <a:p>
            <a:pPr marL="0" indent="0">
              <a:lnSpc>
                <a:spcPct val="150000"/>
              </a:lnSpc>
              <a:buNone/>
            </a:pPr>
            <a:endParaRPr lang="en-US" sz="1400" b="1" dirty="0">
              <a:solidFill>
                <a:schemeClr val="tx2"/>
              </a:solidFill>
              <a:latin typeface="Times New Roman" panose="02020603050405020304" pitchFamily="18" charset="0"/>
              <a:cs typeface="Times New Roman" panose="02020603050405020304" pitchFamily="18" charset="0"/>
            </a:endParaRPr>
          </a:p>
          <a:p>
            <a:pPr marL="0" indent="0">
              <a:lnSpc>
                <a:spcPct val="150000"/>
              </a:lnSpc>
              <a:buNone/>
            </a:pPr>
            <a:r>
              <a:rPr lang="en-US" sz="1400" dirty="0">
                <a:solidFill>
                  <a:schemeClr val="tx2"/>
                </a:solidFill>
                <a:latin typeface="Times New Roman" panose="02020603050405020304" pitchFamily="18" charset="0"/>
                <a:cs typeface="Times New Roman" panose="02020603050405020304" pitchFamily="18" charset="0"/>
              </a:rPr>
              <a:t> </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9C741711-B9EF-0581-4E3F-5F4BE130736D}"/>
              </a:ext>
            </a:extLst>
          </p:cNvPr>
          <p:cNvSpPr>
            <a:spLocks noGrp="1"/>
          </p:cNvSpPr>
          <p:nvPr>
            <p:ph type="sldNum" sz="quarter" idx="12"/>
          </p:nvPr>
        </p:nvSpPr>
        <p:spPr/>
        <p:txBody>
          <a:bodyPr/>
          <a:lstStyle/>
          <a:p>
            <a:fld id="{D064EE06-67D7-4C71-9D72-2B14C89814C8}" type="slidenum">
              <a:rPr lang="en-US" smtClean="0"/>
              <a:t>11</a:t>
            </a:fld>
            <a:endParaRPr lang="en-US"/>
          </a:p>
        </p:txBody>
      </p:sp>
    </p:spTree>
    <p:extLst>
      <p:ext uri="{BB962C8B-B14F-4D97-AF65-F5344CB8AC3E}">
        <p14:creationId xmlns:p14="http://schemas.microsoft.com/office/powerpoint/2010/main" val="182464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D2A64E-FF96-8CA4-C32D-17036F2F7B39}"/>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7BDD930-0E65-490A-9CE5-554C357C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A912C67-99A1-4956-8F68-1846C2177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2D397-B088-DE41-3645-77F50C3B20AA}"/>
              </a:ext>
            </a:extLst>
          </p:cNvPr>
          <p:cNvSpPr txBox="1"/>
          <p:nvPr/>
        </p:nvSpPr>
        <p:spPr>
          <a:xfrm>
            <a:off x="743532" y="5093692"/>
            <a:ext cx="5029200" cy="36933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1400" b="1" dirty="0">
                <a:solidFill>
                  <a:schemeClr val="tx2"/>
                </a:solidFill>
                <a:latin typeface="Times New Roman" panose="02020603050405020304" pitchFamily="18" charset="0"/>
                <a:cs typeface="Times New Roman" panose="02020603050405020304" pitchFamily="18" charset="0"/>
              </a:rPr>
              <a:t>LINK-KEY GENERATION WITH PIN</a:t>
            </a:r>
          </a:p>
        </p:txBody>
      </p:sp>
      <p:grpSp>
        <p:nvGrpSpPr>
          <p:cNvPr id="50" name="Group 49">
            <a:extLst>
              <a:ext uri="{FF2B5EF4-FFF2-40B4-BE49-F238E27FC236}">
                <a16:creationId xmlns:a16="http://schemas.microsoft.com/office/drawing/2014/main" id="{569E5994-073E-4708-B3E6-43BFED0CE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81784" y="4178643"/>
            <a:ext cx="3061444" cy="2297267"/>
            <a:chOff x="-305" y="-1"/>
            <a:chExt cx="3832880" cy="2876136"/>
          </a:xfrm>
        </p:grpSpPr>
        <p:sp>
          <p:nvSpPr>
            <p:cNvPr id="51" name="Freeform: Shape 50">
              <a:extLst>
                <a:ext uri="{FF2B5EF4-FFF2-40B4-BE49-F238E27FC236}">
                  <a16:creationId xmlns:a16="http://schemas.microsoft.com/office/drawing/2014/main" id="{532F818D-9087-4691-AABA-465619A0C2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68B7668A-5C96-4FB9-BFA9-38094EB87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BF4F95BD-8661-4C45-94E3-CF3159BF4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E85BBF8A-E2FB-47F6-A60F-4FB855D50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E8CC31FF-E295-CD22-72A7-9910C0FEDFA2}"/>
              </a:ext>
            </a:extLst>
          </p:cNvPr>
          <p:cNvPicPr>
            <a:picLocks noChangeAspect="1"/>
          </p:cNvPicPr>
          <p:nvPr/>
        </p:nvPicPr>
        <p:blipFill>
          <a:blip r:embed="rId2"/>
          <a:stretch>
            <a:fillRect/>
          </a:stretch>
        </p:blipFill>
        <p:spPr>
          <a:xfrm>
            <a:off x="137967" y="1233622"/>
            <a:ext cx="5744924" cy="3860070"/>
          </a:xfrm>
          <a:prstGeom prst="rect">
            <a:avLst/>
          </a:prstGeom>
        </p:spPr>
      </p:pic>
      <p:grpSp>
        <p:nvGrpSpPr>
          <p:cNvPr id="56" name="Group 55">
            <a:extLst>
              <a:ext uri="{FF2B5EF4-FFF2-40B4-BE49-F238E27FC236}">
                <a16:creationId xmlns:a16="http://schemas.microsoft.com/office/drawing/2014/main" id="{DD81D498-EAA8-40F3-8230-AE4DEDA383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906190" y="0"/>
            <a:ext cx="3282247" cy="2837712"/>
            <a:chOff x="-305" y="-4155"/>
            <a:chExt cx="2514948" cy="2174333"/>
          </a:xfrm>
        </p:grpSpPr>
        <p:sp>
          <p:nvSpPr>
            <p:cNvPr id="57" name="Freeform: Shape 56">
              <a:extLst>
                <a:ext uri="{FF2B5EF4-FFF2-40B4-BE49-F238E27FC236}">
                  <a16:creationId xmlns:a16="http://schemas.microsoft.com/office/drawing/2014/main" id="{262F2402-5879-41A3-ACEC-6D2811BA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BBD41895-A230-4959-97BA-80F516383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E670BD54-10A6-4092-9E32-647B2F870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60" name="Freeform: Shape 59">
              <a:extLst>
                <a:ext uri="{FF2B5EF4-FFF2-40B4-BE49-F238E27FC236}">
                  <a16:creationId xmlns:a16="http://schemas.microsoft.com/office/drawing/2014/main" id="{1C2B9A82-4826-4BF4-A16E-0B005FE76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C245C049-38FB-57D1-D863-F8D254571F0B}"/>
              </a:ext>
            </a:extLst>
          </p:cNvPr>
          <p:cNvSpPr txBox="1"/>
          <p:nvPr/>
        </p:nvSpPr>
        <p:spPr>
          <a:xfrm>
            <a:off x="3828154" y="424590"/>
            <a:ext cx="3676840" cy="369332"/>
          </a:xfrm>
          <a:prstGeom prst="rect">
            <a:avLst/>
          </a:prstGeom>
          <a:noFill/>
        </p:spPr>
        <p:txBody>
          <a:bodyPr wrap="none" rtlCol="0">
            <a:spAutoFit/>
          </a:bodyPr>
          <a:lstStyle/>
          <a:p>
            <a:pPr>
              <a:spcAft>
                <a:spcPts val="600"/>
              </a:spcAft>
            </a:pPr>
            <a:r>
              <a:rPr lang="en-US" b="1" dirty="0"/>
              <a:t>BLUETOOTH SECURITY SERVICES</a:t>
            </a:r>
          </a:p>
        </p:txBody>
      </p:sp>
      <p:sp>
        <p:nvSpPr>
          <p:cNvPr id="5" name="TextBox 4">
            <a:extLst>
              <a:ext uri="{FF2B5EF4-FFF2-40B4-BE49-F238E27FC236}">
                <a16:creationId xmlns:a16="http://schemas.microsoft.com/office/drawing/2014/main" id="{35BC7139-08B0-6D0D-D26F-C30449985D2B}"/>
              </a:ext>
            </a:extLst>
          </p:cNvPr>
          <p:cNvSpPr txBox="1"/>
          <p:nvPr/>
        </p:nvSpPr>
        <p:spPr>
          <a:xfrm>
            <a:off x="5841563" y="1292705"/>
            <a:ext cx="6212470" cy="5673348"/>
          </a:xfrm>
          <a:prstGeom prst="rect">
            <a:avLst/>
          </a:prstGeom>
          <a:noFill/>
        </p:spPr>
        <p:txBody>
          <a:bodyPr wrap="square" rtlCol="0">
            <a:spAutoFit/>
          </a:bodyPr>
          <a:lstStyle/>
          <a:p>
            <a:pPr marL="171450" indent="-171450" algn="jus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Device 1 and device 2 create the initialization key K</a:t>
            </a:r>
            <a:r>
              <a:rPr lang="en-US" sz="1200" kern="100" baseline="-25000" dirty="0">
                <a:effectLst/>
                <a:latin typeface="Times New Roman" panose="02020603050405020304" pitchFamily="18" charset="0"/>
                <a:ea typeface="Calibri" panose="020F0502020204030204" pitchFamily="34" charset="0"/>
                <a:cs typeface="Times New Roman" panose="02020603050405020304" pitchFamily="18" charset="0"/>
              </a:rPr>
              <a:t>INIT</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using a secret PIN and a random input IN_RAND with encryption E22 and E23 respectively.</a:t>
            </a:r>
          </a:p>
          <a:p>
            <a:pPr marL="171450" indent="-171450" algn="jus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In device 1 Another Random value for Link key LK_RAND1 is XORed with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k</a:t>
            </a:r>
            <a:r>
              <a:rPr lang="en-US" sz="1200" kern="100" baseline="-25000" dirty="0" err="1">
                <a:effectLst/>
                <a:latin typeface="Times New Roman" panose="02020603050405020304" pitchFamily="18" charset="0"/>
                <a:ea typeface="Calibri" panose="020F0502020204030204" pitchFamily="34" charset="0"/>
                <a:cs typeface="Times New Roman" panose="02020603050405020304" pitchFamily="18" charset="0"/>
              </a:rPr>
              <a:t>INIT</a:t>
            </a:r>
            <a:r>
              <a:rPr lang="en-US" sz="1200" kern="1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and the result combination COMB_KEY</a:t>
            </a:r>
            <a:r>
              <a:rPr lang="en-US" sz="1200" kern="100" baseline="-25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is exchanges with device 2’s COMB_KEY</a:t>
            </a:r>
            <a:r>
              <a:rPr lang="en-US" sz="1200" kern="100" baseline="-25000" dirty="0">
                <a:effectLst/>
                <a:latin typeface="Times New Roman" panose="02020603050405020304" pitchFamily="18" charset="0"/>
                <a:ea typeface="Calibri" panose="020F0502020204030204" pitchFamily="34" charset="0"/>
                <a:cs typeface="Times New Roman" panose="02020603050405020304" pitchFamily="18" charset="0"/>
              </a:rPr>
              <a:t>2.</a:t>
            </a:r>
          </a:p>
          <a:p>
            <a:pPr marL="171450" indent="-171450" algn="jus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Secret Keys K1 and K2 are created in both devices.</a:t>
            </a:r>
          </a:p>
          <a:p>
            <a:pPr algn="just"/>
            <a:endParaRPr lang="en-US" sz="1200" kern="100" baseline="-250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Device 1:</a:t>
            </a:r>
          </a:p>
          <a:p>
            <a:pPr marL="171450" indent="-171450" algn="just">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random link number and Bluetooth address of device 1 is encrypted (LK_RAND1 and BD_ADDR1 with E22 -&gt; K1) to produce secret key 1.</a:t>
            </a:r>
          </a:p>
          <a:p>
            <a:pPr marL="171450" indent="-171450" algn="just">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Combination key from device 2 is XORed with device 1’s initialization key and encrypted with Bluetooth address of device 2 to produce secret key 2. (COMB_KEY2 XOR KINIT and BD_ADDR2 with E21 -&gt; K2) </a:t>
            </a:r>
          </a:p>
          <a:p>
            <a:pPr marL="171450" indent="-171450" algn="just">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Finally, the Link Key K</a:t>
            </a:r>
            <a:r>
              <a:rPr lang="en-US" sz="1200" kern="100" baseline="-25000" dirty="0">
                <a:effectLst/>
                <a:latin typeface="Times New Roman" panose="02020603050405020304" pitchFamily="18" charset="0"/>
                <a:ea typeface="Calibri" panose="020F0502020204030204" pitchFamily="34" charset="0"/>
                <a:cs typeface="Times New Roman" panose="02020603050405020304" pitchFamily="18" charset="0"/>
              </a:rPr>
              <a:t>LINK</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is generated by XORing K1 and K2.</a:t>
            </a:r>
          </a:p>
          <a:p>
            <a:pPr algn="just">
              <a:spcAft>
                <a:spcPts val="800"/>
              </a:spcAft>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rPr>
              <a:t>Device 2:</a:t>
            </a:r>
          </a:p>
          <a:p>
            <a:pPr marL="171450" indent="-171450" algn="just">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random Link number and Bluetooth address of device is encrypted with to produce secret key 2 (LK_RAND2 and BD_ADDR2 with E21 -&gt; K2).</a:t>
            </a:r>
          </a:p>
          <a:p>
            <a:pPr marL="171450" indent="-171450" algn="just">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The combination key is XORed with initialization key and encrypted with Bluetooth address of device 2 with E21 to produce secret key 1 (COMB_KEY2 XOR KINIT and BD_ADDR1 with E21 -&gt; K1).</a:t>
            </a:r>
          </a:p>
          <a:p>
            <a:pPr marL="171450" indent="-171450" algn="just">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Finally, the Link key K</a:t>
            </a:r>
            <a:r>
              <a:rPr lang="en-US" sz="1200" kern="100" baseline="-25000" dirty="0">
                <a:effectLst/>
                <a:latin typeface="Times New Roman" panose="02020603050405020304" pitchFamily="18" charset="0"/>
                <a:ea typeface="Calibri" panose="020F0502020204030204" pitchFamily="34" charset="0"/>
                <a:cs typeface="Times New Roman" panose="02020603050405020304" pitchFamily="18" charset="0"/>
              </a:rPr>
              <a:t>LINK</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is created by XORing K1 and K2.</a:t>
            </a:r>
          </a:p>
          <a:p>
            <a:pPr marL="171450" indent="-171450" algn="just">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Link keys in both devices is stored for comparing and verifying during every communication</a:t>
            </a:r>
          </a:p>
          <a:p>
            <a:pPr marL="171450" indent="-171450" algn="just">
              <a:spcAft>
                <a:spcPts val="80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If these devices are trusted devices none of the above steps is done.</a:t>
            </a:r>
          </a:p>
          <a:p>
            <a:pPr algn="just"/>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en-US" sz="12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43A348E-3CDB-5DAB-49D5-F6D2368A736A}"/>
              </a:ext>
            </a:extLst>
          </p:cNvPr>
          <p:cNvSpPr>
            <a:spLocks noGrp="1"/>
          </p:cNvSpPr>
          <p:nvPr>
            <p:ph type="sldNum" sz="quarter" idx="12"/>
          </p:nvPr>
        </p:nvSpPr>
        <p:spPr/>
        <p:txBody>
          <a:bodyPr/>
          <a:lstStyle/>
          <a:p>
            <a:fld id="{D064EE06-67D7-4C71-9D72-2B14C89814C8}" type="slidenum">
              <a:rPr lang="en-US" smtClean="0"/>
              <a:t>12</a:t>
            </a:fld>
            <a:endParaRPr lang="en-US"/>
          </a:p>
        </p:txBody>
      </p:sp>
    </p:spTree>
    <p:extLst>
      <p:ext uri="{BB962C8B-B14F-4D97-AF65-F5344CB8AC3E}">
        <p14:creationId xmlns:p14="http://schemas.microsoft.com/office/powerpoint/2010/main" val="260062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897D1F-D9C2-7D92-3FE2-8395E8653895}"/>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78" name="Freeform: Shape 77">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00B249E5-1460-7C44-9D9F-1DDBBC7836AB}"/>
              </a:ext>
            </a:extLst>
          </p:cNvPr>
          <p:cNvPicPr>
            <a:picLocks noChangeAspect="1"/>
          </p:cNvPicPr>
          <p:nvPr/>
        </p:nvPicPr>
        <p:blipFill>
          <a:blip r:embed="rId2"/>
          <a:stretch>
            <a:fillRect/>
          </a:stretch>
        </p:blipFill>
        <p:spPr>
          <a:xfrm>
            <a:off x="201468" y="1008813"/>
            <a:ext cx="5755082" cy="4341580"/>
          </a:xfrm>
          <a:prstGeom prst="rect">
            <a:avLst/>
          </a:prstGeom>
        </p:spPr>
      </p:pic>
      <p:sp>
        <p:nvSpPr>
          <p:cNvPr id="4" name="TextBox 3">
            <a:extLst>
              <a:ext uri="{FF2B5EF4-FFF2-40B4-BE49-F238E27FC236}">
                <a16:creationId xmlns:a16="http://schemas.microsoft.com/office/drawing/2014/main" id="{C39D053D-BA0A-4301-E21B-187DADD2D16F}"/>
              </a:ext>
            </a:extLst>
          </p:cNvPr>
          <p:cNvSpPr txBox="1"/>
          <p:nvPr/>
        </p:nvSpPr>
        <p:spPr>
          <a:xfrm>
            <a:off x="1207181" y="5181508"/>
            <a:ext cx="4279529" cy="48944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b="1" dirty="0">
                <a:solidFill>
                  <a:schemeClr val="tx2"/>
                </a:solidFill>
              </a:rPr>
              <a:t>LINK-KEY ESTABLISHMENT FOR SSP</a:t>
            </a:r>
          </a:p>
        </p:txBody>
      </p:sp>
      <p:grpSp>
        <p:nvGrpSpPr>
          <p:cNvPr id="83" name="Group 82">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84" name="Freeform: Shape 83">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7" name="Freeform: Shape 86">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461292E4-A0A2-6DC1-52DD-08798F2C9ECA}"/>
              </a:ext>
            </a:extLst>
          </p:cNvPr>
          <p:cNvSpPr txBox="1"/>
          <p:nvPr/>
        </p:nvSpPr>
        <p:spPr>
          <a:xfrm>
            <a:off x="6156505" y="1169755"/>
            <a:ext cx="5855635" cy="5541517"/>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Elliptic curve cryptography is used to encrypt private key of device 1 and public key of device 2 to produce the shared secret key KOH . </a:t>
            </a:r>
          </a:p>
          <a:p>
            <a:pPr marL="285750" indent="-285750" algn="just">
              <a:lnSpc>
                <a:spcPct val="15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Same is done for device 2.</a:t>
            </a:r>
          </a:p>
          <a:p>
            <a:pPr marL="285750" indent="-285750" algn="just">
              <a:lnSpc>
                <a:spcPct val="15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 authentication stage 1, some values are exchanged like Bluetooth addresses, random input numbers and shared secret keys KOH. </a:t>
            </a:r>
          </a:p>
          <a:p>
            <a:pPr marL="285750" indent="-285750" algn="just">
              <a:lnSpc>
                <a:spcPct val="15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In authentication stage 2, they are encrypted as E1 and E2 in device 1 and device 2 respectively. </a:t>
            </a:r>
          </a:p>
          <a:p>
            <a:pPr marL="285750" indent="-285750" algn="just">
              <a:lnSpc>
                <a:spcPct val="15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They are then exchanged for verifying.</a:t>
            </a:r>
          </a:p>
          <a:p>
            <a:pPr marL="285750" indent="-285750" algn="just">
              <a:lnSpc>
                <a:spcPct val="150000"/>
              </a:lnSpc>
              <a:spcAft>
                <a:spcPts val="800"/>
              </a:spcAft>
              <a:buFont typeface="Arial" panose="020B0604020202020204" pitchFamily="34" charset="0"/>
              <a:buChar char="•"/>
            </a:pP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The nonces are finally hashed in both devices to generate link keys K</a:t>
            </a: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LINK.</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80B72A7-1B06-D810-4E72-EDD41E4AC598}"/>
              </a:ext>
            </a:extLst>
          </p:cNvPr>
          <p:cNvSpPr>
            <a:spLocks noGrp="1"/>
          </p:cNvSpPr>
          <p:nvPr>
            <p:ph type="sldNum" sz="quarter" idx="12"/>
          </p:nvPr>
        </p:nvSpPr>
        <p:spPr/>
        <p:txBody>
          <a:bodyPr/>
          <a:lstStyle/>
          <a:p>
            <a:fld id="{D064EE06-67D7-4C71-9D72-2B14C89814C8}" type="slidenum">
              <a:rPr lang="en-US" smtClean="0"/>
              <a:t>13</a:t>
            </a:fld>
            <a:endParaRPr lang="en-US"/>
          </a:p>
        </p:txBody>
      </p:sp>
    </p:spTree>
    <p:extLst>
      <p:ext uri="{BB962C8B-B14F-4D97-AF65-F5344CB8AC3E}">
        <p14:creationId xmlns:p14="http://schemas.microsoft.com/office/powerpoint/2010/main" val="16330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3399E3D6-FF94-CA01-8361-9B34308DEFC2}"/>
              </a:ext>
            </a:extLst>
          </p:cNvPr>
          <p:cNvSpPr>
            <a:spLocks noGrp="1"/>
          </p:cNvSpPr>
          <p:nvPr>
            <p:ph idx="1"/>
          </p:nvPr>
        </p:nvSpPr>
        <p:spPr>
          <a:xfrm>
            <a:off x="800938" y="2133850"/>
            <a:ext cx="10211174" cy="4712723"/>
          </a:xfrm>
        </p:spPr>
        <p:txBody>
          <a:bodyPr>
            <a:normAutofit/>
          </a:bodyPr>
          <a:lstStyle/>
          <a:p>
            <a:pPr marL="0" indent="0">
              <a:lnSpc>
                <a:spcPct val="150000"/>
              </a:lnSpc>
              <a:buNone/>
            </a:pPr>
            <a:r>
              <a:rPr lang="en-US" sz="1800" dirty="0">
                <a:solidFill>
                  <a:schemeClr val="tx2"/>
                </a:solidFill>
                <a:latin typeface="Times New Roman" panose="02020603050405020304" pitchFamily="18" charset="0"/>
                <a:cs typeface="Times New Roman" panose="02020603050405020304" pitchFamily="18" charset="0"/>
              </a:rPr>
              <a:t>There are 4 built-in features,</a:t>
            </a:r>
          </a:p>
          <a:p>
            <a:pPr marL="0" indent="0">
              <a:lnSpc>
                <a:spcPct val="150000"/>
              </a:lnSpc>
              <a:buNone/>
            </a:pPr>
            <a:r>
              <a:rPr lang="en-US" sz="1800" b="1" dirty="0">
                <a:solidFill>
                  <a:schemeClr val="tx2"/>
                </a:solidFill>
                <a:latin typeface="Times New Roman" panose="02020603050405020304" pitchFamily="18" charset="0"/>
                <a:cs typeface="Times New Roman" panose="02020603050405020304" pitchFamily="18" charset="0"/>
              </a:rPr>
              <a:t>Adaptive Frequency Hopping – </a:t>
            </a:r>
            <a:r>
              <a:rPr lang="en-US" sz="1800" dirty="0">
                <a:latin typeface="Times New Roman" panose="02020603050405020304" pitchFamily="18" charset="0"/>
                <a:cs typeface="Times New Roman" panose="02020603050405020304" pitchFamily="18" charset="0"/>
              </a:rPr>
              <a:t>The ability to frequency hop reduces both jamming and interference.</a:t>
            </a:r>
            <a:endParaRPr lang="en-US" sz="1800" b="1" dirty="0">
              <a:solidFill>
                <a:schemeClr val="tx2"/>
              </a:solidFill>
              <a:latin typeface="Times New Roman" panose="02020603050405020304" pitchFamily="18" charset="0"/>
              <a:cs typeface="Times New Roman" panose="02020603050405020304" pitchFamily="18" charset="0"/>
            </a:endParaRPr>
          </a:p>
          <a:p>
            <a:pPr marL="0" indent="0">
              <a:lnSpc>
                <a:spcPct val="150000"/>
              </a:lnSpc>
              <a:buNone/>
            </a:pPr>
            <a:r>
              <a:rPr lang="en-US" sz="1800" b="1" dirty="0">
                <a:solidFill>
                  <a:schemeClr val="tx2"/>
                </a:solidFill>
                <a:latin typeface="Times New Roman" panose="02020603050405020304" pitchFamily="18" charset="0"/>
                <a:cs typeface="Times New Roman" panose="02020603050405020304" pitchFamily="18" charset="0"/>
              </a:rPr>
              <a:t>E0 Cipher Suite – </a:t>
            </a:r>
            <a:r>
              <a:rPr lang="en-US" sz="1800" dirty="0">
                <a:latin typeface="Times New Roman" panose="02020603050405020304" pitchFamily="18" charset="0"/>
                <a:cs typeface="Times New Roman" panose="02020603050405020304" pitchFamily="18" charset="0"/>
              </a:rPr>
              <a:t>The cipher generally has a key length of 128 bits and uses stream ciphering</a:t>
            </a:r>
            <a:endParaRPr lang="en-US" sz="1800" b="1" dirty="0">
              <a:solidFill>
                <a:schemeClr val="tx2"/>
              </a:solidFill>
              <a:latin typeface="Times New Roman" panose="02020603050405020304" pitchFamily="18" charset="0"/>
              <a:cs typeface="Times New Roman" panose="02020603050405020304" pitchFamily="18" charset="0"/>
            </a:endParaRPr>
          </a:p>
          <a:p>
            <a:pPr marL="0" indent="0">
              <a:lnSpc>
                <a:spcPct val="150000"/>
              </a:lnSpc>
              <a:buNone/>
            </a:pPr>
            <a:r>
              <a:rPr lang="en-US" sz="1800" b="1" dirty="0">
                <a:solidFill>
                  <a:schemeClr val="tx2"/>
                </a:solidFill>
                <a:latin typeface="Times New Roman" panose="02020603050405020304" pitchFamily="18" charset="0"/>
                <a:cs typeface="Times New Roman" panose="02020603050405020304" pitchFamily="18" charset="0"/>
              </a:rPr>
              <a:t>Undiscoverability - </a:t>
            </a:r>
            <a:r>
              <a:rPr lang="en-US" sz="1800" dirty="0">
                <a:latin typeface="Times New Roman" panose="02020603050405020304" pitchFamily="18" charset="0"/>
                <a:cs typeface="Times New Roman" panose="02020603050405020304" pitchFamily="18" charset="0"/>
              </a:rPr>
              <a:t>This prevents devices from responding to scanning attempts. A device’s 48-bit BD_ADDR address is also concealed.</a:t>
            </a:r>
            <a:endParaRPr lang="en-US" sz="1800" b="1" dirty="0">
              <a:solidFill>
                <a:schemeClr val="tx2"/>
              </a:solidFill>
              <a:latin typeface="Times New Roman" panose="02020603050405020304" pitchFamily="18" charset="0"/>
              <a:cs typeface="Times New Roman" panose="02020603050405020304" pitchFamily="18" charset="0"/>
            </a:endParaRPr>
          </a:p>
          <a:p>
            <a:pPr marL="0" indent="0">
              <a:lnSpc>
                <a:spcPct val="150000"/>
              </a:lnSpc>
              <a:buNone/>
            </a:pPr>
            <a:r>
              <a:rPr lang="en-US" sz="1800" b="1" dirty="0">
                <a:solidFill>
                  <a:schemeClr val="tx2"/>
                </a:solidFill>
                <a:latin typeface="Times New Roman" panose="02020603050405020304" pitchFamily="18" charset="0"/>
                <a:cs typeface="Times New Roman" panose="02020603050405020304" pitchFamily="18" charset="0"/>
              </a:rPr>
              <a:t>Pairing – </a:t>
            </a:r>
            <a:r>
              <a:rPr lang="en-US" sz="1800" dirty="0">
                <a:solidFill>
                  <a:schemeClr val="tx2"/>
                </a:solidFill>
                <a:latin typeface="Times New Roman" panose="02020603050405020304" pitchFamily="18" charset="0"/>
                <a:cs typeface="Times New Roman" panose="02020603050405020304" pitchFamily="18" charset="0"/>
              </a:rPr>
              <a:t>Pairing enables devices to communicate.</a:t>
            </a:r>
            <a:endParaRPr lang="en-US" sz="1800" b="1" dirty="0">
              <a:solidFill>
                <a:schemeClr val="tx2"/>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896D8EC3-0209-3F9E-1FF4-124C0784A3F3}"/>
              </a:ext>
            </a:extLst>
          </p:cNvPr>
          <p:cNvSpPr>
            <a:spLocks noGrp="1"/>
          </p:cNvSpPr>
          <p:nvPr>
            <p:ph type="sldNum" sz="quarter" idx="12"/>
          </p:nvPr>
        </p:nvSpPr>
        <p:spPr/>
        <p:txBody>
          <a:bodyPr/>
          <a:lstStyle/>
          <a:p>
            <a:fld id="{D064EE06-67D7-4C71-9D72-2B14C89814C8}" type="slidenum">
              <a:rPr lang="en-US" smtClean="0"/>
              <a:t>14</a:t>
            </a:fld>
            <a:endParaRPr lang="en-US"/>
          </a:p>
        </p:txBody>
      </p:sp>
      <p:sp>
        <p:nvSpPr>
          <p:cNvPr id="5" name="TextBox 4">
            <a:extLst>
              <a:ext uri="{FF2B5EF4-FFF2-40B4-BE49-F238E27FC236}">
                <a16:creationId xmlns:a16="http://schemas.microsoft.com/office/drawing/2014/main" id="{5B1F01C3-AC70-54D9-4DDD-CF812F49998C}"/>
              </a:ext>
            </a:extLst>
          </p:cNvPr>
          <p:cNvSpPr txBox="1"/>
          <p:nvPr/>
        </p:nvSpPr>
        <p:spPr>
          <a:xfrm>
            <a:off x="2857496" y="399545"/>
            <a:ext cx="6098058" cy="661207"/>
          </a:xfrm>
          <a:prstGeom prst="rect">
            <a:avLst/>
          </a:prstGeom>
          <a:noFill/>
        </p:spPr>
        <p:txBody>
          <a:bodyPr wrap="square">
            <a:spAutoFit/>
          </a:bodyPr>
          <a:lstStyle/>
          <a:p>
            <a:pPr marL="0" indent="0" algn="ctr">
              <a:lnSpc>
                <a:spcPct val="150000"/>
              </a:lnSpc>
              <a:buNone/>
            </a:pPr>
            <a:r>
              <a:rPr lang="en-US" sz="2800" b="1" dirty="0">
                <a:solidFill>
                  <a:schemeClr val="tx2"/>
                </a:solidFill>
                <a:latin typeface="Times New Roman" panose="02020603050405020304" pitchFamily="18" charset="0"/>
                <a:cs typeface="Times New Roman" panose="02020603050405020304" pitchFamily="18" charset="0"/>
              </a:rPr>
              <a:t>BUILT-IN SECURITY FEATURES</a:t>
            </a:r>
          </a:p>
        </p:txBody>
      </p:sp>
    </p:spTree>
    <p:extLst>
      <p:ext uri="{BB962C8B-B14F-4D97-AF65-F5344CB8AC3E}">
        <p14:creationId xmlns:p14="http://schemas.microsoft.com/office/powerpoint/2010/main" val="342583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16E862-1529-479B-79C6-74C1BEC60CFD}"/>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009DD62-D8AF-338F-E11F-B41A3616F0C5}"/>
              </a:ext>
            </a:extLst>
          </p:cNvPr>
          <p:cNvSpPr txBox="1"/>
          <p:nvPr/>
        </p:nvSpPr>
        <p:spPr>
          <a:xfrm>
            <a:off x="423072" y="2774483"/>
            <a:ext cx="5567328" cy="335347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dirty="0">
                <a:solidFill>
                  <a:schemeClr val="tx2"/>
                </a:solidFill>
              </a:rPr>
              <a:t>BLUETOOTH VULNERABILITIES AND THREATS</a:t>
            </a:r>
          </a:p>
        </p:txBody>
      </p:sp>
      <p:grpSp>
        <p:nvGrpSpPr>
          <p:cNvPr id="47" name="Group 4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8" name="Freeform: Shape 4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Graphic 12" descr="Bluetooth">
            <a:extLst>
              <a:ext uri="{FF2B5EF4-FFF2-40B4-BE49-F238E27FC236}">
                <a16:creationId xmlns:a16="http://schemas.microsoft.com/office/drawing/2014/main" id="{5039BA0D-DA1C-93FA-F084-C282957B27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8392" y="1819656"/>
            <a:ext cx="4142232" cy="4142232"/>
          </a:xfrm>
          <a:prstGeom prst="rect">
            <a:avLst/>
          </a:prstGeom>
        </p:spPr>
      </p:pic>
      <p:sp>
        <p:nvSpPr>
          <p:cNvPr id="3" name="Slide Number Placeholder 2">
            <a:extLst>
              <a:ext uri="{FF2B5EF4-FFF2-40B4-BE49-F238E27FC236}">
                <a16:creationId xmlns:a16="http://schemas.microsoft.com/office/drawing/2014/main" id="{5C7519C9-ED67-959D-888A-2E0F534897A9}"/>
              </a:ext>
            </a:extLst>
          </p:cNvPr>
          <p:cNvSpPr>
            <a:spLocks noGrp="1"/>
          </p:cNvSpPr>
          <p:nvPr>
            <p:ph type="sldNum" sz="quarter" idx="12"/>
          </p:nvPr>
        </p:nvSpPr>
        <p:spPr/>
        <p:txBody>
          <a:bodyPr/>
          <a:lstStyle/>
          <a:p>
            <a:fld id="{D064EE06-67D7-4C71-9D72-2B14C89814C8}" type="slidenum">
              <a:rPr lang="en-US" smtClean="0"/>
              <a:t>15</a:t>
            </a:fld>
            <a:endParaRPr lang="en-US"/>
          </a:p>
        </p:txBody>
      </p:sp>
    </p:spTree>
    <p:extLst>
      <p:ext uri="{BB962C8B-B14F-4D97-AF65-F5344CB8AC3E}">
        <p14:creationId xmlns:p14="http://schemas.microsoft.com/office/powerpoint/2010/main" val="180857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417E75-8284-8D05-3FCC-BF537EDA20EC}"/>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44" name="Freeform: Shape 4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6" name="Freeform: Shape 4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BB230250-1264-95A0-B608-A8782EA0B666}"/>
              </a:ext>
            </a:extLst>
          </p:cNvPr>
          <p:cNvSpPr txBox="1"/>
          <p:nvPr/>
        </p:nvSpPr>
        <p:spPr>
          <a:xfrm>
            <a:off x="1937786" y="204800"/>
            <a:ext cx="8898214" cy="449664"/>
          </a:xfrm>
          <a:prstGeom prst="rect">
            <a:avLst/>
          </a:prstGeom>
        </p:spPr>
        <p:txBody>
          <a:bodyPr vert="horz" lIns="91440" tIns="45720" rIns="91440" bIns="45720" rtlCol="0" anchor="t">
            <a:noAutofit/>
          </a:bodyPr>
          <a:lstStyle/>
          <a:p>
            <a:pPr algn="ctr">
              <a:lnSpc>
                <a:spcPct val="90000"/>
              </a:lnSpc>
              <a:spcAft>
                <a:spcPts val="600"/>
              </a:spcAft>
            </a:pPr>
            <a:r>
              <a:rPr lang="en-US" sz="2800" b="1" dirty="0">
                <a:solidFill>
                  <a:schemeClr val="tx2"/>
                </a:solidFill>
                <a:latin typeface="Times New Roman" panose="02020603050405020304" pitchFamily="18" charset="0"/>
                <a:cs typeface="Times New Roman" panose="02020603050405020304" pitchFamily="18" charset="0"/>
              </a:rPr>
              <a:t>VULNERABILTIES IN BLUETOOTH VERSIONS</a:t>
            </a:r>
          </a:p>
        </p:txBody>
      </p:sp>
      <p:grpSp>
        <p:nvGrpSpPr>
          <p:cNvPr id="48" name="Group 4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49" name="Freeform: Shape 4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0" name="Freeform: Shape 4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1" name="Freeform: Shape 5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latin typeface="Times New Roman" panose="02020603050405020304" pitchFamily="18" charset="0"/>
                <a:cs typeface="Times New Roman" panose="02020603050405020304" pitchFamily="18" charset="0"/>
              </a:endParaRPr>
            </a:p>
          </p:txBody>
        </p:sp>
        <p:sp>
          <p:nvSpPr>
            <p:cNvPr id="52" name="Freeform: Shape 5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3C28C716-9521-27CF-99FD-F0D25A6D6FB4}"/>
              </a:ext>
            </a:extLst>
          </p:cNvPr>
          <p:cNvSpPr txBox="1"/>
          <p:nvPr/>
        </p:nvSpPr>
        <p:spPr>
          <a:xfrm>
            <a:off x="285447" y="593286"/>
            <a:ext cx="11203200" cy="7106048"/>
          </a:xfrm>
          <a:prstGeom prst="rect">
            <a:avLst/>
          </a:prstGeom>
          <a:noFill/>
        </p:spPr>
        <p:txBody>
          <a:bodyPr wrap="square" rtlCol="0">
            <a:spAutoFit/>
          </a:bodyPr>
          <a:lstStyle/>
          <a:p>
            <a:pPr algn="just">
              <a:lnSpc>
                <a:spcPct val="150000"/>
              </a:lnSpc>
            </a:pPr>
            <a:r>
              <a:rPr lang="en-US" dirty="0">
                <a:latin typeface="Times New Roman" panose="02020603050405020304" pitchFamily="18" charset="0"/>
                <a:cs typeface="Times New Roman" panose="02020603050405020304" pitchFamily="18" charset="0"/>
              </a:rPr>
              <a:t>The device with the oldest (weakest version) is important when discussing Bluetooth vulnerabilities.</a:t>
            </a:r>
          </a:p>
          <a:p>
            <a:pPr algn="just">
              <a:lnSpc>
                <a:spcPct val="150000"/>
              </a:lnSpc>
            </a:pPr>
            <a:r>
              <a:rPr lang="en-US" b="1" dirty="0">
                <a:latin typeface="Times New Roman" panose="02020603050405020304" pitchFamily="18" charset="0"/>
                <a:cs typeface="Times New Roman" panose="02020603050405020304" pitchFamily="18" charset="0"/>
              </a:rPr>
              <a:t>Vulnerabilities in Each Version:</a:t>
            </a:r>
          </a:p>
          <a:p>
            <a:pPr algn="just">
              <a:lnSpc>
                <a:spcPct val="150000"/>
              </a:lnSpc>
            </a:pPr>
            <a:r>
              <a:rPr lang="en-US" b="1" dirty="0">
                <a:latin typeface="Times New Roman" panose="02020603050405020304" pitchFamily="18" charset="0"/>
                <a:cs typeface="Times New Roman" panose="02020603050405020304" pitchFamily="18" charset="0"/>
              </a:rPr>
              <a:t>Versions before Bluetooth 1.2 – </a:t>
            </a:r>
            <a:r>
              <a:rPr lang="en-US" dirty="0">
                <a:latin typeface="Times New Roman" panose="02020603050405020304" pitchFamily="18" charset="0"/>
                <a:cs typeface="Times New Roman" panose="02020603050405020304" pitchFamily="18" charset="0"/>
              </a:rPr>
              <a:t>Link keys are used for pairing and can be reused.</a:t>
            </a:r>
            <a:endParaRPr lang="en-US" b="1"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Versions before Bluetooth 2.1 + EDR – </a:t>
            </a:r>
            <a:r>
              <a:rPr lang="en-US" dirty="0">
                <a:latin typeface="Times New Roman" panose="02020603050405020304" pitchFamily="18" charset="0"/>
                <a:cs typeface="Times New Roman" panose="02020603050405020304" pitchFamily="18" charset="0"/>
              </a:rPr>
              <a:t>Codes that consist of short PINs are permitted. The keystreams in these early versions become vulnerable after being connected for 23.3 h. </a:t>
            </a:r>
            <a:endParaRPr lang="en-US" b="1"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Versions 2.1 and 3.0 – </a:t>
            </a:r>
            <a:r>
              <a:rPr lang="en-US" dirty="0">
                <a:latin typeface="Times New Roman" panose="02020603050405020304" pitchFamily="18" charset="0"/>
                <a:cs typeface="Times New Roman" panose="02020603050405020304" pitchFamily="18" charset="0"/>
              </a:rPr>
              <a:t>If Security Mode 4 devices are connecting to devices that do not support Security Mode 4, earlier security modes are used in the connection. These version uses SSP static keys and is more vulnerable to MITM attacks.</a:t>
            </a:r>
            <a:endParaRPr lang="en-US" b="1"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Versions before Bluetooth 4.0 – </a:t>
            </a:r>
            <a:r>
              <a:rPr lang="en-US" dirty="0">
                <a:latin typeface="Times New Roman" panose="02020603050405020304" pitchFamily="18" charset="0"/>
                <a:cs typeface="Times New Roman" panose="02020603050405020304" pitchFamily="18" charset="0"/>
              </a:rPr>
              <a:t>Numerous authentication challenge requests enables adversaries to gain insight on secret link keys.</a:t>
            </a:r>
          </a:p>
          <a:p>
            <a:pPr algn="just">
              <a:lnSpc>
                <a:spcPct val="150000"/>
              </a:lnSpc>
            </a:pPr>
            <a:r>
              <a:rPr lang="en-US" b="1" dirty="0">
                <a:latin typeface="Times New Roman" panose="02020603050405020304" pitchFamily="18" charset="0"/>
                <a:cs typeface="Times New Roman" panose="02020603050405020304" pitchFamily="18" charset="0"/>
              </a:rPr>
              <a:t>All versions of Bluetooth:</a:t>
            </a:r>
          </a:p>
          <a:p>
            <a:pPr marL="285750"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Improper storage of Link keys.</a:t>
            </a:r>
          </a:p>
          <a:p>
            <a:pPr marL="285750"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Small key lengths makes the encryption vulnerable.</a:t>
            </a:r>
          </a:p>
          <a:p>
            <a:pPr marL="285750"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Includes only device authentication, no user authentication is required.</a:t>
            </a:r>
          </a:p>
          <a:p>
            <a:pPr marL="285750" indent="-285750"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 device can remain in discoverable mode when the device is ON.</a:t>
            </a:r>
          </a:p>
          <a:p>
            <a:pPr>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E50244F-7F86-D733-32F1-BAEB5FD4A6CA}"/>
              </a:ext>
            </a:extLst>
          </p:cNvPr>
          <p:cNvSpPr>
            <a:spLocks noGrp="1"/>
          </p:cNvSpPr>
          <p:nvPr>
            <p:ph type="sldNum" sz="quarter" idx="12"/>
          </p:nvPr>
        </p:nvSpPr>
        <p:spPr/>
        <p:txBody>
          <a:bodyPr/>
          <a:lstStyle/>
          <a:p>
            <a:fld id="{D064EE06-67D7-4C71-9D72-2B14C89814C8}"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22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5D6840-8114-195D-F53E-65268A476F5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7FB6E1-F901-BB6D-AC8D-CD7A2F908778}"/>
              </a:ext>
            </a:extLst>
          </p:cNvPr>
          <p:cNvSpPr txBox="1"/>
          <p:nvPr/>
        </p:nvSpPr>
        <p:spPr>
          <a:xfrm>
            <a:off x="6590662" y="4267832"/>
            <a:ext cx="4805996"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700" b="1" kern="1200" dirty="0">
                <a:solidFill>
                  <a:schemeClr val="tx2"/>
                </a:solidFill>
                <a:latin typeface="+mj-lt"/>
                <a:ea typeface="+mj-ea"/>
                <a:cs typeface="+mj-cs"/>
              </a:rPr>
              <a:t>COMMON BLUETOOTH ATTACKS</a:t>
            </a:r>
          </a:p>
        </p:txBody>
      </p:sp>
      <p:pic>
        <p:nvPicPr>
          <p:cNvPr id="6" name="Graphic 5" descr="Lock">
            <a:extLst>
              <a:ext uri="{FF2B5EF4-FFF2-40B4-BE49-F238E27FC236}">
                <a16:creationId xmlns:a16="http://schemas.microsoft.com/office/drawing/2014/main" id="{D3573F36-DFC8-8370-17F3-721CA93D78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9C40477C-F1AB-E63F-5C51-BBA3FE9D635F}"/>
              </a:ext>
            </a:extLst>
          </p:cNvPr>
          <p:cNvSpPr>
            <a:spLocks noGrp="1"/>
          </p:cNvSpPr>
          <p:nvPr>
            <p:ph type="sldNum" sz="quarter" idx="12"/>
          </p:nvPr>
        </p:nvSpPr>
        <p:spPr/>
        <p:txBody>
          <a:bodyPr/>
          <a:lstStyle/>
          <a:p>
            <a:fld id="{D064EE06-67D7-4C71-9D72-2B14C89814C8}" type="slidenum">
              <a:rPr lang="en-US" smtClean="0"/>
              <a:t>17</a:t>
            </a:fld>
            <a:endParaRPr lang="en-US"/>
          </a:p>
        </p:txBody>
      </p:sp>
    </p:spTree>
    <p:extLst>
      <p:ext uri="{BB962C8B-B14F-4D97-AF65-F5344CB8AC3E}">
        <p14:creationId xmlns:p14="http://schemas.microsoft.com/office/powerpoint/2010/main" val="3447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A347A1-A869-A652-8286-6554B7C2AB6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699D27C-DDB2-51F8-89AE-FA0D299EA759}"/>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1700" b="1" dirty="0"/>
              <a:t>MAN IN THE MIDDLE ATTACK</a:t>
            </a:r>
          </a:p>
        </p:txBody>
      </p:sp>
      <p:pic>
        <p:nvPicPr>
          <p:cNvPr id="4" name="Picture 3">
            <a:extLst>
              <a:ext uri="{FF2B5EF4-FFF2-40B4-BE49-F238E27FC236}">
                <a16:creationId xmlns:a16="http://schemas.microsoft.com/office/drawing/2014/main" id="{456F5429-528B-9F70-8156-4A386A0DBB10}"/>
              </a:ext>
            </a:extLst>
          </p:cNvPr>
          <p:cNvPicPr>
            <a:picLocks noChangeAspect="1"/>
          </p:cNvPicPr>
          <p:nvPr/>
        </p:nvPicPr>
        <p:blipFill>
          <a:blip r:embed="rId2"/>
          <a:stretch>
            <a:fillRect/>
          </a:stretch>
        </p:blipFill>
        <p:spPr>
          <a:xfrm>
            <a:off x="5372903" y="841248"/>
            <a:ext cx="5978570" cy="5276088"/>
          </a:xfrm>
          <a:prstGeom prst="rect">
            <a:avLst/>
          </a:prstGeom>
        </p:spPr>
      </p:pic>
      <p:sp>
        <p:nvSpPr>
          <p:cNvPr id="5" name="TextBox 4">
            <a:extLst>
              <a:ext uri="{FF2B5EF4-FFF2-40B4-BE49-F238E27FC236}">
                <a16:creationId xmlns:a16="http://schemas.microsoft.com/office/drawing/2014/main" id="{A27298A1-65D9-1A48-530C-1047024D84AC}"/>
              </a:ext>
            </a:extLst>
          </p:cNvPr>
          <p:cNvSpPr txBox="1"/>
          <p:nvPr/>
        </p:nvSpPr>
        <p:spPr>
          <a:xfrm>
            <a:off x="371094" y="3025093"/>
            <a:ext cx="5203739" cy="3366563"/>
          </a:xfrm>
          <a:prstGeom prst="rect">
            <a:avLst/>
          </a:prstGeom>
          <a:noFill/>
        </p:spPr>
        <p:txBody>
          <a:bodyPr wrap="square">
            <a:spAutoFit/>
          </a:bodyPr>
          <a:lstStyle/>
          <a:p>
            <a:pPr marL="285750" lvl="0" indent="-285750" algn="just">
              <a:lnSpc>
                <a:spcPct val="150000"/>
              </a:lnSpc>
              <a:buFont typeface="Arial" panose="020B0604020202020204" pitchFamily="34" charset="0"/>
              <a:buChar char="•"/>
            </a:pP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b="1" kern="100" baseline="-25000" dirty="0">
                <a:effectLst/>
                <a:latin typeface="Times New Roman" panose="02020603050405020304" pitchFamily="18" charset="0"/>
                <a:ea typeface="Calibri" panose="020F0502020204030204" pitchFamily="34" charset="0"/>
                <a:cs typeface="Times New Roman" panose="02020603050405020304" pitchFamily="18" charset="0"/>
              </a:rPr>
              <a:t>Legitimate User</a:t>
            </a: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 tries to connect with the target device.</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b="1" kern="100" baseline="-25000" dirty="0">
                <a:effectLst/>
                <a:latin typeface="Times New Roman" panose="02020603050405020304" pitchFamily="18" charset="0"/>
                <a:ea typeface="Calibri" panose="020F0502020204030204" pitchFamily="34" charset="0"/>
                <a:cs typeface="Times New Roman" panose="02020603050405020304" pitchFamily="18" charset="0"/>
              </a:rPr>
              <a:t>MITM</a:t>
            </a: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 disrupts the </a:t>
            </a:r>
            <a:r>
              <a:rPr lang="en-US" b="1" kern="100" baseline="-25000" dirty="0">
                <a:effectLst/>
                <a:latin typeface="Times New Roman" panose="02020603050405020304" pitchFamily="18" charset="0"/>
                <a:ea typeface="Calibri" panose="020F0502020204030204" pitchFamily="34" charset="0"/>
                <a:cs typeface="Times New Roman" panose="02020603050405020304" pitchFamily="18" charset="0"/>
              </a:rPr>
              <a:t>PHY layer</a:t>
            </a: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 causing pairing attempts to fail.</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US" b="1" kern="100" baseline="-25000" dirty="0">
                <a:effectLst/>
                <a:latin typeface="Times New Roman" panose="02020603050405020304" pitchFamily="18" charset="0"/>
                <a:ea typeface="Calibri" panose="020F0502020204030204" pitchFamily="34" charset="0"/>
                <a:cs typeface="Times New Roman" panose="02020603050405020304" pitchFamily="18" charset="0"/>
              </a:rPr>
              <a:t>Link Key</a:t>
            </a: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 deletion and downgrading might occur if pairing fails, resetting the security between the two devices.</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The devices reattempt </a:t>
            </a:r>
            <a:r>
              <a:rPr lang="en-US" b="1" kern="100" baseline="-25000" dirty="0">
                <a:effectLst/>
                <a:latin typeface="Times New Roman" panose="02020603050405020304" pitchFamily="18" charset="0"/>
                <a:ea typeface="Calibri" panose="020F0502020204030204" pitchFamily="34" charset="0"/>
                <a:cs typeface="Times New Roman" panose="02020603050405020304" pitchFamily="18" charset="0"/>
              </a:rPr>
              <a:t>a connection</a:t>
            </a: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 and exchange </a:t>
            </a:r>
            <a:r>
              <a:rPr lang="en-US" b="1" kern="100" baseline="-25000" dirty="0">
                <a:effectLst/>
                <a:latin typeface="Times New Roman" panose="02020603050405020304" pitchFamily="18" charset="0"/>
                <a:ea typeface="Calibri" panose="020F0502020204030204" pitchFamily="34" charset="0"/>
                <a:cs typeface="Times New Roman" panose="02020603050405020304" pitchFamily="18" charset="0"/>
              </a:rPr>
              <a:t>capabilities</a:t>
            </a: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 twice.</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Pairing uses the </a:t>
            </a:r>
            <a:r>
              <a:rPr lang="en-US" b="1" kern="100" baseline="-25000" dirty="0">
                <a:effectLst/>
                <a:latin typeface="Times New Roman" panose="02020603050405020304" pitchFamily="18" charset="0"/>
                <a:ea typeface="Calibri" panose="020F0502020204030204" pitchFamily="34" charset="0"/>
                <a:cs typeface="Times New Roman" panose="02020603050405020304" pitchFamily="18" charset="0"/>
              </a:rPr>
              <a:t>Just Works</a:t>
            </a: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 model, which is vulnerable to MITM attacks due to the lack of user authentication.</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US" kern="100" baseline="-25000" dirty="0">
                <a:effectLst/>
                <a:latin typeface="Times New Roman" panose="02020603050405020304" pitchFamily="18" charset="0"/>
                <a:ea typeface="Calibri" panose="020F0502020204030204" pitchFamily="34" charset="0"/>
                <a:cs typeface="Times New Roman" panose="02020603050405020304" pitchFamily="18" charset="0"/>
              </a:rPr>
              <a:t>The pairing completes, but if the MITM successfully intervened, they could now monitor or control the communication between the two devices.</a:t>
            </a: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A2EF9E2-42BF-E825-31E4-32ADACEAA261}"/>
              </a:ext>
            </a:extLst>
          </p:cNvPr>
          <p:cNvSpPr>
            <a:spLocks noGrp="1"/>
          </p:cNvSpPr>
          <p:nvPr>
            <p:ph type="sldNum" sz="quarter" idx="12"/>
          </p:nvPr>
        </p:nvSpPr>
        <p:spPr/>
        <p:txBody>
          <a:bodyPr/>
          <a:lstStyle/>
          <a:p>
            <a:fld id="{D064EE06-67D7-4C71-9D72-2B14C89814C8}" type="slidenum">
              <a:rPr lang="en-US" smtClean="0"/>
              <a:t>18</a:t>
            </a:fld>
            <a:endParaRPr lang="en-US"/>
          </a:p>
        </p:txBody>
      </p:sp>
    </p:spTree>
    <p:extLst>
      <p:ext uri="{BB962C8B-B14F-4D97-AF65-F5344CB8AC3E}">
        <p14:creationId xmlns:p14="http://schemas.microsoft.com/office/powerpoint/2010/main" val="249935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2F80D7-EF91-AE0F-AC81-42C88DB14F0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89A539-4AC0-B23E-9DFF-C2DF8873CA3B}"/>
              </a:ext>
            </a:extLst>
          </p:cNvPr>
          <p:cNvSpPr txBox="1"/>
          <p:nvPr/>
        </p:nvSpPr>
        <p:spPr>
          <a:xfrm>
            <a:off x="567990" y="991104"/>
            <a:ext cx="6190412" cy="375784"/>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sz="2000" b="1" dirty="0">
                <a:solidFill>
                  <a:schemeClr val="tx1">
                    <a:alpha val="80000"/>
                  </a:schemeClr>
                </a:solidFill>
              </a:rPr>
              <a:t>PIN CRACKING ATTACK</a:t>
            </a:r>
          </a:p>
          <a:p>
            <a:pPr indent="-228600">
              <a:lnSpc>
                <a:spcPct val="90000"/>
              </a:lnSpc>
              <a:spcAft>
                <a:spcPts val="600"/>
              </a:spcAft>
              <a:buFont typeface="Arial" panose="020B0604020202020204" pitchFamily="34" charset="0"/>
              <a:buChar char="•"/>
            </a:pPr>
            <a:endParaRPr lang="en-US" sz="2000" b="1" dirty="0">
              <a:solidFill>
                <a:schemeClr val="tx1">
                  <a:alpha val="80000"/>
                </a:schemeClr>
              </a:solidFill>
            </a:endParaRPr>
          </a:p>
        </p:txBody>
      </p:sp>
      <p:pic>
        <p:nvPicPr>
          <p:cNvPr id="4" name="Picture 3">
            <a:extLst>
              <a:ext uri="{FF2B5EF4-FFF2-40B4-BE49-F238E27FC236}">
                <a16:creationId xmlns:a16="http://schemas.microsoft.com/office/drawing/2014/main" id="{2CCA0B3E-BFFE-9405-583D-3FCCF7664C60}"/>
              </a:ext>
            </a:extLst>
          </p:cNvPr>
          <p:cNvPicPr>
            <a:picLocks noChangeAspect="1"/>
          </p:cNvPicPr>
          <p:nvPr/>
        </p:nvPicPr>
        <p:blipFill>
          <a:blip r:embed="rId3"/>
          <a:srcRect t="889" r="2" b="2"/>
          <a:stretch/>
        </p:blipFill>
        <p:spPr>
          <a:xfrm>
            <a:off x="7326392" y="652011"/>
            <a:ext cx="4748947" cy="6012000"/>
          </a:xfrm>
          <a:prstGeom prst="rect">
            <a:avLst/>
          </a:prstGeom>
        </p:spPr>
      </p:pic>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2F225254-A163-ED12-16A2-22B11FC50D48}"/>
              </a:ext>
            </a:extLst>
          </p:cNvPr>
          <p:cNvSpPr txBox="1"/>
          <p:nvPr/>
        </p:nvSpPr>
        <p:spPr>
          <a:xfrm>
            <a:off x="510925" y="1551521"/>
            <a:ext cx="6104238" cy="544405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Guess a value for PIN.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Calculate KINT using the guess value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Calculate LK_RAND a and b generated by the two devices.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Guess the authentication key </a:t>
            </a:r>
            <a:r>
              <a:rPr lang="en-US" dirty="0" err="1">
                <a:latin typeface="Times New Roman" panose="02020603050405020304" pitchFamily="18" charset="0"/>
                <a:cs typeface="Times New Roman" panose="02020603050405020304" pitchFamily="18" charset="0"/>
              </a:rPr>
              <a:t>K_ab</a:t>
            </a:r>
            <a:r>
              <a:rPr lang="en-US" dirty="0">
                <a:latin typeface="Times New Roman" panose="02020603050405020304" pitchFamily="18" charset="0"/>
                <a:cs typeface="Times New Roman" panose="02020603050405020304" pitchFamily="18" charset="0"/>
              </a:rPr>
              <a:t> shared between the two devices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Calculate session response from the random number from device A) and </a:t>
            </a:r>
            <a:r>
              <a:rPr lang="en-US" dirty="0" err="1">
                <a:latin typeface="Times New Roman" panose="02020603050405020304" pitchFamily="18" charset="0"/>
                <a:cs typeface="Times New Roman" panose="02020603050405020304" pitchFamily="18" charset="0"/>
              </a:rPr>
              <a:t>K_ab</a:t>
            </a:r>
            <a:r>
              <a:rPr lang="en-US"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session response matches. Calculate session response from AU_RANDB (the random number from device B) using the same </a:t>
            </a:r>
            <a:r>
              <a:rPr lang="en-US" dirty="0" err="1">
                <a:latin typeface="Times New Roman" panose="02020603050405020304" pitchFamily="18" charset="0"/>
                <a:cs typeface="Times New Roman" panose="02020603050405020304" pitchFamily="18" charset="0"/>
              </a:rPr>
              <a:t>K_ab</a:t>
            </a:r>
            <a:r>
              <a:rPr lang="en-US" dirty="0">
                <a:latin typeface="Times New Roman" panose="02020603050405020304" pitchFamily="18" charset="0"/>
                <a:cs typeface="Times New Roman" panose="02020603050405020304" pitchFamily="18" charset="0"/>
              </a:rPr>
              <a:t> key. </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both of them match. The PIN is correct else the PIN’s guess should be changed.</a:t>
            </a:r>
          </a:p>
          <a:p>
            <a:pPr marL="285750" lvl="0" indent="-285750">
              <a:lnSpc>
                <a:spcPct val="150000"/>
              </a:lnSpc>
              <a:buFont typeface="Arial" panose="020B0604020202020204" pitchFamily="34" charset="0"/>
              <a:buChar char="•"/>
            </a:pPr>
            <a:endParaRPr lang="en-US"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BF3BBBD4-32AE-8D59-F010-68660C195BA8}"/>
              </a:ext>
            </a:extLst>
          </p:cNvPr>
          <p:cNvSpPr>
            <a:spLocks noGrp="1"/>
          </p:cNvSpPr>
          <p:nvPr>
            <p:ph type="sldNum" sz="quarter" idx="12"/>
          </p:nvPr>
        </p:nvSpPr>
        <p:spPr/>
        <p:txBody>
          <a:bodyPr/>
          <a:lstStyle/>
          <a:p>
            <a:fld id="{D064EE06-67D7-4C71-9D72-2B14C89814C8}" type="slidenum">
              <a:rPr lang="en-US" smtClean="0"/>
              <a:t>19</a:t>
            </a:fld>
            <a:endParaRPr lang="en-US"/>
          </a:p>
        </p:txBody>
      </p:sp>
    </p:spTree>
    <p:extLst>
      <p:ext uri="{BB962C8B-B14F-4D97-AF65-F5344CB8AC3E}">
        <p14:creationId xmlns:p14="http://schemas.microsoft.com/office/powerpoint/2010/main" val="22686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A83FFD-76DF-CD68-B8AC-70D62E2F67BC}"/>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FEDEF1-F074-5FE8-911D-F8935FDD2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7D4F95-A4FE-D01F-5470-759817F7F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C231D7-CACE-4DE4-40BB-2B265872D6C2}"/>
              </a:ext>
            </a:extLst>
          </p:cNvPr>
          <p:cNvSpPr txBox="1"/>
          <p:nvPr/>
        </p:nvSpPr>
        <p:spPr>
          <a:xfrm>
            <a:off x="320412" y="1397963"/>
            <a:ext cx="7146863" cy="4115068"/>
          </a:xfrm>
          <a:prstGeom prst="rect">
            <a:avLst/>
          </a:prstGeom>
        </p:spPr>
        <p:txBody>
          <a:bodyPr vert="horz" lIns="91440" tIns="45720" rIns="91440" bIns="45720" rtlCol="0" anchor="t">
            <a:noAutofit/>
          </a:bodyPr>
          <a:lstStyle/>
          <a:p>
            <a:pPr algn="just">
              <a:lnSpc>
                <a:spcPct val="150000"/>
              </a:lnSpc>
              <a:spcBef>
                <a:spcPct val="0"/>
              </a:spcBef>
              <a:spcAft>
                <a:spcPts val="600"/>
              </a:spcAft>
            </a:pPr>
            <a:r>
              <a:rPr lang="en-US" b="1" kern="1200" dirty="0">
                <a:latin typeface="Times New Roman" panose="02020603050405020304" pitchFamily="18" charset="0"/>
                <a:ea typeface="+mj-ea"/>
                <a:cs typeface="Times New Roman" panose="02020603050405020304" pitchFamily="18" charset="0"/>
              </a:rPr>
              <a:t>Paper Title:</a:t>
            </a:r>
          </a:p>
          <a:p>
            <a:pPr algn="just">
              <a:lnSpc>
                <a:spcPct val="150000"/>
              </a:lnSpc>
              <a:spcBef>
                <a:spcPct val="0"/>
              </a:spcBef>
              <a:spcAft>
                <a:spcPts val="600"/>
              </a:spcAft>
            </a:pPr>
            <a:r>
              <a:rPr lang="en-US" b="1" dirty="0">
                <a:latin typeface="Times New Roman" panose="02020603050405020304" pitchFamily="18" charset="0"/>
                <a:cs typeface="Times New Roman" panose="02020603050405020304" pitchFamily="18" charset="0"/>
              </a:rPr>
              <a:t>Security Vulnerabilities in Bluetooth Technology as Used in IoT</a:t>
            </a:r>
          </a:p>
          <a:p>
            <a:pPr algn="just">
              <a:lnSpc>
                <a:spcPct val="150000"/>
              </a:lnSpc>
              <a:spcBef>
                <a:spcPct val="0"/>
              </a:spcBef>
              <a:spcAft>
                <a:spcPts val="600"/>
              </a:spcAft>
            </a:pPr>
            <a:r>
              <a:rPr lang="en-US" b="1" dirty="0">
                <a:latin typeface="Times New Roman" panose="02020603050405020304" pitchFamily="18" charset="0"/>
                <a:ea typeface="+mj-ea"/>
                <a:cs typeface="Times New Roman" panose="02020603050405020304" pitchFamily="18" charset="0"/>
              </a:rPr>
              <a:t>Published Date – </a:t>
            </a:r>
            <a:r>
              <a:rPr lang="en-US" dirty="0">
                <a:latin typeface="Times New Roman" panose="02020603050405020304" pitchFamily="18" charset="0"/>
                <a:ea typeface="+mj-ea"/>
                <a:cs typeface="Times New Roman" panose="02020603050405020304" pitchFamily="18" charset="0"/>
              </a:rPr>
              <a:t>19 July 2018.</a:t>
            </a:r>
          </a:p>
          <a:p>
            <a:pPr algn="just">
              <a:lnSpc>
                <a:spcPct val="150000"/>
              </a:lnSpc>
              <a:spcBef>
                <a:spcPct val="0"/>
              </a:spcBef>
              <a:spcAft>
                <a:spcPts val="600"/>
              </a:spcAft>
            </a:pPr>
            <a:r>
              <a:rPr lang="en-US" b="1" dirty="0">
                <a:latin typeface="Times New Roman" panose="02020603050405020304" pitchFamily="18" charset="0"/>
                <a:cs typeface="Times New Roman" panose="02020603050405020304" pitchFamily="18" charset="0"/>
              </a:rPr>
              <a:t>Authors - </a:t>
            </a:r>
            <a:r>
              <a:rPr lang="en-US" i="1" dirty="0">
                <a:latin typeface="Times New Roman" panose="02020603050405020304" pitchFamily="18" charset="0"/>
                <a:cs typeface="Times New Roman" panose="02020603050405020304" pitchFamily="18" charset="0"/>
              </a:rPr>
              <a:t>Angela M. </a:t>
            </a:r>
            <a:r>
              <a:rPr lang="en-US" i="1" dirty="0" err="1">
                <a:latin typeface="Times New Roman" panose="02020603050405020304" pitchFamily="18" charset="0"/>
                <a:cs typeface="Times New Roman" panose="02020603050405020304" pitchFamily="18" charset="0"/>
              </a:rPr>
              <a:t>Lonzetta</a:t>
            </a:r>
            <a:r>
              <a:rPr lang="en-US" i="1" dirty="0">
                <a:latin typeface="Times New Roman" panose="02020603050405020304" pitchFamily="18" charset="0"/>
                <a:cs typeface="Times New Roman" panose="02020603050405020304" pitchFamily="18" charset="0"/>
              </a:rPr>
              <a:t> 1, Peter Cope 2, Joseph Campbell 2, Bassam J. Mohd 3 and </a:t>
            </a:r>
            <a:r>
              <a:rPr lang="en-US" i="1" dirty="0" err="1">
                <a:latin typeface="Times New Roman" panose="02020603050405020304" pitchFamily="18" charset="0"/>
                <a:cs typeface="Times New Roman" panose="02020603050405020304" pitchFamily="18" charset="0"/>
              </a:rPr>
              <a:t>Thaier</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Hayajneh</a:t>
            </a:r>
            <a:r>
              <a:rPr lang="en-US" i="1" dirty="0">
                <a:latin typeface="Times New Roman" panose="02020603050405020304" pitchFamily="18" charset="0"/>
                <a:cs typeface="Times New Roman" panose="02020603050405020304" pitchFamily="18" charset="0"/>
              </a:rPr>
              <a:t> 1.</a:t>
            </a:r>
            <a:endParaRPr lang="en-US" i="1" kern="1200" dirty="0">
              <a:latin typeface="Times New Roman" panose="02020603050405020304" pitchFamily="18" charset="0"/>
              <a:ea typeface="+mj-ea"/>
              <a:cs typeface="Times New Roman" panose="02020603050405020304" pitchFamily="18" charset="0"/>
            </a:endParaRPr>
          </a:p>
          <a:p>
            <a:pPr algn="just">
              <a:lnSpc>
                <a:spcPct val="150000"/>
              </a:lnSpc>
              <a:spcBef>
                <a:spcPct val="0"/>
              </a:spcBef>
              <a:spcAft>
                <a:spcPts val="600"/>
              </a:spcAft>
            </a:pPr>
            <a:endParaRPr lang="en-US" b="1" kern="1200" dirty="0">
              <a:latin typeface="Times New Roman" panose="02020603050405020304" pitchFamily="18" charset="0"/>
              <a:ea typeface="+mj-ea"/>
              <a:cs typeface="Times New Roman" panose="02020603050405020304" pitchFamily="18" charset="0"/>
            </a:endParaRPr>
          </a:p>
          <a:p>
            <a:pPr marL="342900" indent="-342900" algn="just">
              <a:lnSpc>
                <a:spcPct val="150000"/>
              </a:lnSpc>
              <a:spcBef>
                <a:spcPct val="0"/>
              </a:spcBef>
              <a:spcAft>
                <a:spcPts val="600"/>
              </a:spcAft>
              <a:buFont typeface="+mj-lt"/>
              <a:buAutoNum type="arabicPeriod"/>
            </a:pPr>
            <a:r>
              <a:rPr lang="en-US" sz="1100" dirty="0">
                <a:latin typeface="Times New Roman" panose="02020603050405020304" pitchFamily="18" charset="0"/>
                <a:cs typeface="Times New Roman" panose="02020603050405020304" pitchFamily="18" charset="0"/>
              </a:rPr>
              <a:t>Fordham Center for Cybersecurity, Fordham University, New York, NY 10023, USA; alonzetta@fordham.edu </a:t>
            </a:r>
          </a:p>
          <a:p>
            <a:pPr marL="342900" indent="-342900" algn="just">
              <a:lnSpc>
                <a:spcPct val="150000"/>
              </a:lnSpc>
              <a:spcBef>
                <a:spcPct val="0"/>
              </a:spcBef>
              <a:spcAft>
                <a:spcPts val="600"/>
              </a:spcAft>
              <a:buFont typeface="+mj-lt"/>
              <a:buAutoNum type="arabicPeriod"/>
            </a:pPr>
            <a:r>
              <a:rPr lang="en-US" sz="1100" dirty="0">
                <a:latin typeface="Times New Roman" panose="02020603050405020304" pitchFamily="18" charset="0"/>
                <a:cs typeface="Times New Roman" panose="02020603050405020304" pitchFamily="18" charset="0"/>
              </a:rPr>
              <a:t>Computer Science Department, New York Institute of Technology, Old Westbury, NY 11568, USA; pcope@nyit.edu (P.C.); jcampb01@nyit.edu (J.C.) </a:t>
            </a:r>
          </a:p>
          <a:p>
            <a:pPr marL="342900" indent="-342900" algn="just">
              <a:lnSpc>
                <a:spcPct val="150000"/>
              </a:lnSpc>
              <a:spcBef>
                <a:spcPct val="0"/>
              </a:spcBef>
              <a:spcAft>
                <a:spcPts val="600"/>
              </a:spcAft>
              <a:buFont typeface="+mj-lt"/>
              <a:buAutoNum type="arabicPeriod"/>
            </a:pPr>
            <a:r>
              <a:rPr lang="en-US" sz="1100" dirty="0">
                <a:latin typeface="Times New Roman" panose="02020603050405020304" pitchFamily="18" charset="0"/>
                <a:cs typeface="Times New Roman" panose="02020603050405020304" pitchFamily="18" charset="0"/>
              </a:rPr>
              <a:t>Computer Engineering Department, Hashemite University, Zarqa 13133, Jordan; Bassam@hu.edu.jo </a:t>
            </a:r>
          </a:p>
          <a:p>
            <a:pPr marL="342900" indent="-342900" algn="just">
              <a:lnSpc>
                <a:spcPct val="150000"/>
              </a:lnSpc>
              <a:spcBef>
                <a:spcPct val="0"/>
              </a:spcBef>
              <a:spcAft>
                <a:spcPts val="600"/>
              </a:spcAft>
              <a:buFont typeface="+mj-lt"/>
              <a:buAutoNum type="arabicPeriod"/>
            </a:pPr>
            <a:r>
              <a:rPr lang="en-US" sz="1100" dirty="0">
                <a:latin typeface="Times New Roman" panose="02020603050405020304" pitchFamily="18" charset="0"/>
                <a:cs typeface="Times New Roman" panose="02020603050405020304" pitchFamily="18" charset="0"/>
              </a:rPr>
              <a:t>Correspondence: thayajneh@fordham.edu; Tel.: +1-212-636-7785</a:t>
            </a:r>
            <a:endParaRPr lang="en-US" sz="1100" b="1" kern="1200" dirty="0">
              <a:latin typeface="Times New Roman" panose="02020603050405020304" pitchFamily="18" charset="0"/>
              <a:ea typeface="+mj-ea"/>
              <a:cs typeface="Times New Roman" panose="02020603050405020304" pitchFamily="18" charset="0"/>
            </a:endParaRPr>
          </a:p>
        </p:txBody>
      </p:sp>
      <p:grpSp>
        <p:nvGrpSpPr>
          <p:cNvPr id="16" name="Group 15">
            <a:extLst>
              <a:ext uri="{FF2B5EF4-FFF2-40B4-BE49-F238E27FC236}">
                <a16:creationId xmlns:a16="http://schemas.microsoft.com/office/drawing/2014/main" id="{4337D8C8-B318-BC4F-A82A-4487BBDF73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7" name="Freeform: Shape 16">
              <a:extLst>
                <a:ext uri="{FF2B5EF4-FFF2-40B4-BE49-F238E27FC236}">
                  <a16:creationId xmlns:a16="http://schemas.microsoft.com/office/drawing/2014/main" id="{4903642E-A467-E89A-BA22-9C822424C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ED119E54-009F-5622-E0EF-FE43E82C2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51DB9CB8-FE23-9075-6CA6-9B8E4046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57D09DFA-A112-1B63-82CE-A75A028F0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pic>
        <p:nvPicPr>
          <p:cNvPr id="9" name="Graphic 8" descr="Bluetooth">
            <a:extLst>
              <a:ext uri="{FF2B5EF4-FFF2-40B4-BE49-F238E27FC236}">
                <a16:creationId xmlns:a16="http://schemas.microsoft.com/office/drawing/2014/main" id="{56F6C316-AF46-9AD3-C1B8-6E1DE988FB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9652" y="1859078"/>
            <a:ext cx="3821102" cy="3821102"/>
          </a:xfrm>
          <a:prstGeom prst="rect">
            <a:avLst/>
          </a:prstGeom>
          <a:ln>
            <a:noFill/>
          </a:ln>
        </p:spPr>
      </p:pic>
      <p:sp>
        <p:nvSpPr>
          <p:cNvPr id="2" name="Slide Number Placeholder 1">
            <a:extLst>
              <a:ext uri="{FF2B5EF4-FFF2-40B4-BE49-F238E27FC236}">
                <a16:creationId xmlns:a16="http://schemas.microsoft.com/office/drawing/2014/main" id="{7916ADFE-D507-257E-78A4-C968B7FC2365}"/>
              </a:ext>
            </a:extLst>
          </p:cNvPr>
          <p:cNvSpPr>
            <a:spLocks noGrp="1"/>
          </p:cNvSpPr>
          <p:nvPr>
            <p:ph type="sldNum" sz="quarter" idx="12"/>
          </p:nvPr>
        </p:nvSpPr>
        <p:spPr/>
        <p:txBody>
          <a:bodyPr/>
          <a:lstStyle/>
          <a:p>
            <a:fld id="{D064EE06-67D7-4C71-9D72-2B14C89814C8}"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7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AF8099-43AC-E514-C747-08A78DB96D08}"/>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BAE2F1-A8FE-E45C-C57B-267EA29F1477}"/>
              </a:ext>
            </a:extLst>
          </p:cNvPr>
          <p:cNvSpPr txBox="1"/>
          <p:nvPr/>
        </p:nvSpPr>
        <p:spPr>
          <a:xfrm>
            <a:off x="630936" y="2807208"/>
            <a:ext cx="3429000" cy="376965"/>
          </a:xfrm>
          <a:prstGeom prst="rect">
            <a:avLst/>
          </a:prstGeom>
        </p:spPr>
        <p:txBody>
          <a:bodyPr vert="horz" lIns="91440" tIns="45720" rIns="91440" bIns="45720" rtlCol="0" anchor="t">
            <a:normAutofit lnSpcReduction="10000"/>
          </a:bodyPr>
          <a:lstStyle/>
          <a:p>
            <a:pPr>
              <a:lnSpc>
                <a:spcPct val="90000"/>
              </a:lnSpc>
              <a:spcAft>
                <a:spcPts val="600"/>
              </a:spcAft>
            </a:pPr>
            <a:r>
              <a:rPr lang="en-US" sz="2200" b="1" dirty="0"/>
              <a:t>MAC SPOOFING ATTACK </a:t>
            </a:r>
          </a:p>
        </p:txBody>
      </p:sp>
      <p:pic>
        <p:nvPicPr>
          <p:cNvPr id="4" name="Picture 3">
            <a:extLst>
              <a:ext uri="{FF2B5EF4-FFF2-40B4-BE49-F238E27FC236}">
                <a16:creationId xmlns:a16="http://schemas.microsoft.com/office/drawing/2014/main" id="{AE2566B3-3327-33E4-44C7-41E4408D60A8}"/>
              </a:ext>
            </a:extLst>
          </p:cNvPr>
          <p:cNvPicPr>
            <a:picLocks noChangeAspect="1"/>
          </p:cNvPicPr>
          <p:nvPr/>
        </p:nvPicPr>
        <p:blipFill>
          <a:blip r:embed="rId3"/>
          <a:stretch>
            <a:fillRect/>
          </a:stretch>
        </p:blipFill>
        <p:spPr>
          <a:xfrm>
            <a:off x="5091107" y="640080"/>
            <a:ext cx="6030097" cy="5577840"/>
          </a:xfrm>
          <a:prstGeom prst="rect">
            <a:avLst/>
          </a:prstGeom>
        </p:spPr>
      </p:pic>
      <p:sp>
        <p:nvSpPr>
          <p:cNvPr id="3" name="TextBox 2">
            <a:extLst>
              <a:ext uri="{FF2B5EF4-FFF2-40B4-BE49-F238E27FC236}">
                <a16:creationId xmlns:a16="http://schemas.microsoft.com/office/drawing/2014/main" id="{3A828B45-A1D7-C980-72DE-F1A6892EB5AD}"/>
              </a:ext>
            </a:extLst>
          </p:cNvPr>
          <p:cNvSpPr txBox="1"/>
          <p:nvPr/>
        </p:nvSpPr>
        <p:spPr>
          <a:xfrm>
            <a:off x="643278" y="3184173"/>
            <a:ext cx="4829577" cy="873572"/>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This attack happens during the formation of a piconet before the encryption is established. </a:t>
            </a:r>
          </a:p>
        </p:txBody>
      </p:sp>
      <p:sp>
        <p:nvSpPr>
          <p:cNvPr id="5" name="Slide Number Placeholder 4">
            <a:extLst>
              <a:ext uri="{FF2B5EF4-FFF2-40B4-BE49-F238E27FC236}">
                <a16:creationId xmlns:a16="http://schemas.microsoft.com/office/drawing/2014/main" id="{3E40346D-2A0D-9C01-A3A3-D3FEF0CCAACD}"/>
              </a:ext>
            </a:extLst>
          </p:cNvPr>
          <p:cNvSpPr>
            <a:spLocks noGrp="1"/>
          </p:cNvSpPr>
          <p:nvPr>
            <p:ph type="sldNum" sz="quarter" idx="12"/>
          </p:nvPr>
        </p:nvSpPr>
        <p:spPr/>
        <p:txBody>
          <a:bodyPr/>
          <a:lstStyle/>
          <a:p>
            <a:fld id="{D064EE06-67D7-4C71-9D72-2B14C89814C8}" type="slidenum">
              <a:rPr lang="en-US" smtClean="0"/>
              <a:t>20</a:t>
            </a:fld>
            <a:endParaRPr lang="en-US"/>
          </a:p>
        </p:txBody>
      </p:sp>
    </p:spTree>
    <p:extLst>
      <p:ext uri="{BB962C8B-B14F-4D97-AF65-F5344CB8AC3E}">
        <p14:creationId xmlns:p14="http://schemas.microsoft.com/office/powerpoint/2010/main" val="263145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A6E3AB-F138-0ED5-818B-C699BF705BE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DF8FB62-87E9-A75D-7647-468A44C5AC89}"/>
              </a:ext>
            </a:extLst>
          </p:cNvPr>
          <p:cNvSpPr txBox="1"/>
          <p:nvPr/>
        </p:nvSpPr>
        <p:spPr>
          <a:xfrm>
            <a:off x="1524003" y="1999615"/>
            <a:ext cx="9144000" cy="2764028"/>
          </a:xfrm>
          <a:prstGeom prst="rect">
            <a:avLst/>
          </a:prstGeom>
        </p:spPr>
        <p:txBody>
          <a:bodyPr vert="horz" lIns="91440" tIns="45720" rIns="91440" bIns="45720" rtlCol="0" anchor="ctr">
            <a:normAutofit fontScale="85000" lnSpcReduction="10000"/>
          </a:bodyPr>
          <a:lstStyle/>
          <a:p>
            <a:pPr algn="ctr">
              <a:lnSpc>
                <a:spcPct val="90000"/>
              </a:lnSpc>
              <a:spcBef>
                <a:spcPct val="0"/>
              </a:spcBef>
              <a:spcAft>
                <a:spcPts val="600"/>
              </a:spcAft>
            </a:pPr>
            <a:r>
              <a:rPr lang="en-US" sz="7200" b="1" kern="1200" dirty="0">
                <a:solidFill>
                  <a:schemeClr val="tx1"/>
                </a:solidFill>
                <a:latin typeface="+mj-lt"/>
                <a:ea typeface="+mj-ea"/>
                <a:cs typeface="+mj-cs"/>
              </a:rPr>
              <a:t>BlueJacking</a:t>
            </a:r>
            <a:r>
              <a:rPr lang="en-US" sz="7200" b="1" dirty="0">
                <a:latin typeface="+mj-lt"/>
                <a:ea typeface="+mj-ea"/>
                <a:cs typeface="+mj-cs"/>
              </a:rPr>
              <a:t>, BlueSnarfing, BlueBump and Blue Printing Attacks</a:t>
            </a:r>
          </a:p>
        </p:txBody>
      </p:sp>
      <p:sp>
        <p:nvSpPr>
          <p:cNvPr id="23" name="Rectangle 2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194F1BC-DD44-FA39-1F56-4E44081D6F97}"/>
              </a:ext>
            </a:extLst>
          </p:cNvPr>
          <p:cNvSpPr>
            <a:spLocks noGrp="1"/>
          </p:cNvSpPr>
          <p:nvPr>
            <p:ph type="sldNum" sz="quarter" idx="12"/>
          </p:nvPr>
        </p:nvSpPr>
        <p:spPr/>
        <p:txBody>
          <a:bodyPr/>
          <a:lstStyle/>
          <a:p>
            <a:fld id="{D064EE06-67D7-4C71-9D72-2B14C89814C8}" type="slidenum">
              <a:rPr lang="en-US" smtClean="0"/>
              <a:t>21</a:t>
            </a:fld>
            <a:endParaRPr lang="en-US"/>
          </a:p>
        </p:txBody>
      </p:sp>
    </p:spTree>
    <p:extLst>
      <p:ext uri="{BB962C8B-B14F-4D97-AF65-F5344CB8AC3E}">
        <p14:creationId xmlns:p14="http://schemas.microsoft.com/office/powerpoint/2010/main" val="219881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ontent Placeholder 2">
            <a:extLst>
              <a:ext uri="{FF2B5EF4-FFF2-40B4-BE49-F238E27FC236}">
                <a16:creationId xmlns:a16="http://schemas.microsoft.com/office/drawing/2014/main" id="{09316317-056A-109C-3FD1-AFBBAC8B4A44}"/>
              </a:ext>
            </a:extLst>
          </p:cNvPr>
          <p:cNvSpPr>
            <a:spLocks noGrp="1"/>
          </p:cNvSpPr>
          <p:nvPr>
            <p:ph idx="1"/>
          </p:nvPr>
        </p:nvSpPr>
        <p:spPr>
          <a:xfrm>
            <a:off x="934426" y="954178"/>
            <a:ext cx="9833548" cy="5295422"/>
          </a:xfrm>
        </p:spPr>
        <p:txBody>
          <a:bodyPr>
            <a:noAutofit/>
          </a:bodyPr>
          <a:lstStyle/>
          <a:p>
            <a:pPr marL="0" indent="0" algn="just">
              <a:lnSpc>
                <a:spcPct val="160000"/>
              </a:lnSpc>
              <a:buNone/>
            </a:pPr>
            <a:r>
              <a:rPr lang="en-US" sz="1800" b="1" dirty="0">
                <a:solidFill>
                  <a:schemeClr val="tx2"/>
                </a:solidFill>
                <a:latin typeface="Times New Roman" panose="02020603050405020304" pitchFamily="18" charset="0"/>
                <a:cs typeface="Times New Roman" panose="02020603050405020304" pitchFamily="18" charset="0"/>
              </a:rPr>
              <a:t>BlueJacking Attack </a:t>
            </a:r>
            <a:r>
              <a:rPr lang="en-US" sz="1800" dirty="0">
                <a:solidFill>
                  <a:schemeClr val="tx2"/>
                </a:solidFill>
                <a:latin typeface="Times New Roman" panose="02020603050405020304" pitchFamily="18" charset="0"/>
                <a:cs typeface="Times New Roman" panose="02020603050405020304" pitchFamily="18" charset="0"/>
              </a:rPr>
              <a:t>- The attacker sends unsolicited messages to a device to trick the user into using an access code.</a:t>
            </a:r>
          </a:p>
          <a:p>
            <a:pPr marL="0" indent="0" algn="just">
              <a:lnSpc>
                <a:spcPct val="160000"/>
              </a:lnSpc>
              <a:buNone/>
            </a:pPr>
            <a:r>
              <a:rPr lang="en-US" sz="1800" b="1" dirty="0">
                <a:solidFill>
                  <a:schemeClr val="tx2"/>
                </a:solidFill>
                <a:latin typeface="Times New Roman" panose="02020603050405020304" pitchFamily="18" charset="0"/>
                <a:cs typeface="Times New Roman" panose="02020603050405020304" pitchFamily="18" charset="0"/>
              </a:rPr>
              <a:t>BlueSnarfing Attack </a:t>
            </a:r>
            <a:r>
              <a:rPr lang="en-US" sz="1800" dirty="0">
                <a:solidFill>
                  <a:schemeClr val="tx2"/>
                </a:solidFill>
                <a:latin typeface="Times New Roman" panose="02020603050405020304" pitchFamily="18" charset="0"/>
                <a:cs typeface="Times New Roman" panose="02020603050405020304" pitchFamily="18" charset="0"/>
              </a:rPr>
              <a:t>– The attack involves hacking into a mobile phone and stealing any of the data stored in the phone’s memory. During the attack, the attacker connects by exploiting the OBEX File Transfer Protocol, a file transfer program used in Bluetooth.</a:t>
            </a:r>
          </a:p>
          <a:p>
            <a:pPr marL="0" indent="0" algn="just">
              <a:lnSpc>
                <a:spcPct val="160000"/>
              </a:lnSpc>
              <a:buNone/>
            </a:pPr>
            <a:r>
              <a:rPr lang="en-US" sz="1800" b="1" dirty="0">
                <a:solidFill>
                  <a:schemeClr val="tx2"/>
                </a:solidFill>
                <a:latin typeface="Times New Roman" panose="02020603050405020304" pitchFamily="18" charset="0"/>
                <a:cs typeface="Times New Roman" panose="02020603050405020304" pitchFamily="18" charset="0"/>
              </a:rPr>
              <a:t>BlueBump Attack </a:t>
            </a:r>
            <a:r>
              <a:rPr lang="en-US" sz="1800" dirty="0">
                <a:solidFill>
                  <a:schemeClr val="tx2"/>
                </a:solidFill>
                <a:latin typeface="Times New Roman" panose="02020603050405020304" pitchFamily="18" charset="0"/>
                <a:cs typeface="Times New Roman" panose="02020603050405020304" pitchFamily="18" charset="0"/>
              </a:rPr>
              <a:t>- The attack occurs when there is a weakness in the handling of link keys. During the attack a business card is sent between the attacker and user. The attacker can continue to pair with the target device if the key is not deleted.</a:t>
            </a:r>
          </a:p>
          <a:p>
            <a:pPr marL="0" indent="0" algn="just">
              <a:lnSpc>
                <a:spcPct val="160000"/>
              </a:lnSpc>
              <a:buNone/>
            </a:pPr>
            <a:r>
              <a:rPr lang="en-US" sz="1800" b="1" dirty="0" err="1">
                <a:solidFill>
                  <a:schemeClr val="tx2"/>
                </a:solidFill>
                <a:latin typeface="Times New Roman" panose="02020603050405020304" pitchFamily="18" charset="0"/>
                <a:cs typeface="Times New Roman" panose="02020603050405020304" pitchFamily="18" charset="0"/>
              </a:rPr>
              <a:t>BluePrinting</a:t>
            </a:r>
            <a:r>
              <a:rPr lang="en-US" sz="1800" b="1" dirty="0">
                <a:solidFill>
                  <a:schemeClr val="tx2"/>
                </a:solidFill>
                <a:latin typeface="Times New Roman" panose="02020603050405020304" pitchFamily="18" charset="0"/>
                <a:cs typeface="Times New Roman" panose="02020603050405020304" pitchFamily="18" charset="0"/>
              </a:rPr>
              <a:t> Attack - </a:t>
            </a:r>
            <a:r>
              <a:rPr lang="en-US" sz="1800" dirty="0">
                <a:solidFill>
                  <a:schemeClr val="tx2"/>
                </a:solidFill>
                <a:latin typeface="Times New Roman" panose="02020603050405020304" pitchFamily="18" charset="0"/>
                <a:cs typeface="Times New Roman" panose="02020603050405020304" pitchFamily="18" charset="0"/>
              </a:rPr>
              <a:t>The attack is carried out by combining the information that is revealed about a device to gain additional information</a:t>
            </a:r>
            <a:r>
              <a:rPr lang="en-US" sz="1800" b="1" dirty="0">
                <a:solidFill>
                  <a:schemeClr val="tx2"/>
                </a:solidFill>
                <a:latin typeface="Times New Roman" panose="02020603050405020304" pitchFamily="18" charset="0"/>
                <a:cs typeface="Times New Roman" panose="02020603050405020304" pitchFamily="18" charset="0"/>
              </a:rPr>
              <a:t>. </a:t>
            </a:r>
            <a:r>
              <a:rPr lang="en-US" sz="1800" dirty="0">
                <a:solidFill>
                  <a:schemeClr val="tx2"/>
                </a:solidFill>
                <a:latin typeface="Times New Roman" panose="02020603050405020304" pitchFamily="18" charset="0"/>
                <a:cs typeface="Times New Roman" panose="02020603050405020304" pitchFamily="18" charset="0"/>
              </a:rPr>
              <a:t>This attack can only be performed when the BD_ADDR of the device is known.</a:t>
            </a:r>
            <a:endParaRPr lang="en-US" sz="18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1800"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1800"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1800" dirty="0">
              <a:solidFill>
                <a:schemeClr val="tx2"/>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7791293A-8D2D-CD6E-F180-C5371C5BF74C}"/>
              </a:ext>
            </a:extLst>
          </p:cNvPr>
          <p:cNvSpPr>
            <a:spLocks noGrp="1"/>
          </p:cNvSpPr>
          <p:nvPr>
            <p:ph type="sldNum" sz="quarter" idx="12"/>
          </p:nvPr>
        </p:nvSpPr>
        <p:spPr/>
        <p:txBody>
          <a:bodyPr/>
          <a:lstStyle/>
          <a:p>
            <a:fld id="{D064EE06-67D7-4C71-9D72-2B14C89814C8}" type="slidenum">
              <a:rPr lang="en-US" smtClean="0"/>
              <a:t>22</a:t>
            </a:fld>
            <a:endParaRPr lang="en-US"/>
          </a:p>
        </p:txBody>
      </p:sp>
      <p:sp>
        <p:nvSpPr>
          <p:cNvPr id="3" name="TextBox 2">
            <a:extLst>
              <a:ext uri="{FF2B5EF4-FFF2-40B4-BE49-F238E27FC236}">
                <a16:creationId xmlns:a16="http://schemas.microsoft.com/office/drawing/2014/main" id="{B2A20EB5-404E-F3D6-591F-A9ACAFCC1388}"/>
              </a:ext>
            </a:extLst>
          </p:cNvPr>
          <p:cNvSpPr txBox="1"/>
          <p:nvPr/>
        </p:nvSpPr>
        <p:spPr>
          <a:xfrm>
            <a:off x="3049393" y="557568"/>
            <a:ext cx="6094970" cy="343235"/>
          </a:xfrm>
          <a:prstGeom prst="rect">
            <a:avLst/>
          </a:prstGeom>
          <a:noFill/>
        </p:spPr>
        <p:txBody>
          <a:bodyPr wrap="square">
            <a:spAutoFit/>
          </a:bodyPr>
          <a:lstStyle/>
          <a:p>
            <a:pPr algn="ctr">
              <a:lnSpc>
                <a:spcPct val="90000"/>
              </a:lnSpc>
              <a:spcBef>
                <a:spcPct val="0"/>
              </a:spcBef>
              <a:spcAft>
                <a:spcPts val="600"/>
              </a:spcAft>
            </a:pPr>
            <a:r>
              <a:rPr lang="en-US" sz="1800" b="1" kern="1200" dirty="0">
                <a:solidFill>
                  <a:schemeClr val="tx2"/>
                </a:solidFill>
                <a:latin typeface="+mj-lt"/>
                <a:ea typeface="+mj-ea"/>
                <a:cs typeface="+mj-cs"/>
              </a:rPr>
              <a:t>COMMON BLUETOOTH ATTACKS - </a:t>
            </a:r>
            <a:r>
              <a:rPr lang="en-US" sz="1800" b="1" kern="1200" dirty="0" err="1">
                <a:solidFill>
                  <a:schemeClr val="tx2"/>
                </a:solidFill>
                <a:latin typeface="+mj-lt"/>
                <a:ea typeface="+mj-ea"/>
                <a:cs typeface="+mj-cs"/>
              </a:rPr>
              <a:t>contd</a:t>
            </a:r>
            <a:endParaRPr lang="en-US" sz="1800" b="1" kern="1200" dirty="0">
              <a:solidFill>
                <a:schemeClr val="tx2"/>
              </a:solidFill>
              <a:latin typeface="+mj-lt"/>
              <a:ea typeface="+mj-ea"/>
              <a:cs typeface="+mj-cs"/>
            </a:endParaRPr>
          </a:p>
        </p:txBody>
      </p:sp>
    </p:spTree>
    <p:extLst>
      <p:ext uri="{BB962C8B-B14F-4D97-AF65-F5344CB8AC3E}">
        <p14:creationId xmlns:p14="http://schemas.microsoft.com/office/powerpoint/2010/main" val="343711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204E652-9ABD-1A96-CA15-8D12CCD4BB9E}"/>
              </a:ext>
            </a:extLst>
          </p:cNvPr>
          <p:cNvSpPr txBox="1"/>
          <p:nvPr/>
        </p:nvSpPr>
        <p:spPr>
          <a:xfrm>
            <a:off x="1179226" y="1425600"/>
            <a:ext cx="9833548" cy="4159355"/>
          </a:xfrm>
          <a:prstGeom prst="rect">
            <a:avLst/>
          </a:prstGeom>
        </p:spPr>
        <p:txBody>
          <a:bodyPr vert="horz" lIns="91440" tIns="45720" rIns="91440" bIns="45720" rtlCol="0">
            <a:normAutofit fontScale="92500" lnSpcReduction="10000"/>
          </a:bodyPr>
          <a:lstStyle/>
          <a:p>
            <a:pPr indent="-228600" algn="just">
              <a:lnSpc>
                <a:spcPct val="150000"/>
              </a:lnSpc>
              <a:spcAft>
                <a:spcPts val="600"/>
              </a:spcAft>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Replay Attack - </a:t>
            </a:r>
            <a:r>
              <a:rPr lang="en-US" dirty="0">
                <a:solidFill>
                  <a:schemeClr val="tx2"/>
                </a:solidFill>
                <a:latin typeface="Times New Roman" panose="02020603050405020304" pitchFamily="18" charset="0"/>
                <a:cs typeface="Times New Roman" panose="02020603050405020304" pitchFamily="18" charset="0"/>
              </a:rPr>
              <a:t>The attack occurs when the adversary impersonates a device. It simply authenticates the connection by reflecting/relaying device information.</a:t>
            </a:r>
          </a:p>
          <a:p>
            <a:pPr indent="-228600" algn="just">
              <a:lnSpc>
                <a:spcPct val="150000"/>
              </a:lnSpc>
              <a:spcAft>
                <a:spcPts val="600"/>
              </a:spcAft>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Backdoor Attack - </a:t>
            </a:r>
            <a:r>
              <a:rPr lang="en-US" dirty="0">
                <a:solidFill>
                  <a:schemeClr val="tx2"/>
                </a:solidFill>
                <a:latin typeface="Times New Roman" panose="02020603050405020304" pitchFamily="18" charset="0"/>
                <a:cs typeface="Times New Roman" panose="02020603050405020304" pitchFamily="18" charset="0"/>
              </a:rPr>
              <a:t>The attack occurs when establishing a trusted relationship during pairing. The BD_ADDR of the target device needs to be known for a backdoor attack to be successful. </a:t>
            </a:r>
            <a:endParaRPr lang="en-US" b="1" dirty="0">
              <a:solidFill>
                <a:schemeClr val="tx2"/>
              </a:solidFill>
              <a:latin typeface="Times New Roman" panose="02020603050405020304" pitchFamily="18" charset="0"/>
              <a:cs typeface="Times New Roman" panose="02020603050405020304" pitchFamily="18" charset="0"/>
            </a:endParaRPr>
          </a:p>
          <a:p>
            <a:pPr algn="just">
              <a:lnSpc>
                <a:spcPct val="150000"/>
              </a:lnSpc>
              <a:spcAft>
                <a:spcPts val="600"/>
              </a:spcAft>
            </a:pPr>
            <a:r>
              <a:rPr lang="en-US" b="1" dirty="0">
                <a:solidFill>
                  <a:schemeClr val="tx2"/>
                </a:solidFill>
                <a:latin typeface="Times New Roman" panose="02020603050405020304" pitchFamily="18" charset="0"/>
                <a:cs typeface="Times New Roman" panose="02020603050405020304" pitchFamily="18" charset="0"/>
              </a:rPr>
              <a:t>Denial of service attack – </a:t>
            </a:r>
            <a:r>
              <a:rPr lang="en-US" dirty="0">
                <a:solidFill>
                  <a:schemeClr val="tx2"/>
                </a:solidFill>
                <a:latin typeface="Times New Roman" panose="02020603050405020304" pitchFamily="18" charset="0"/>
                <a:cs typeface="Times New Roman" panose="02020603050405020304" pitchFamily="18" charset="0"/>
              </a:rPr>
              <a:t>2 types.</a:t>
            </a:r>
          </a:p>
          <a:p>
            <a:pPr indent="-228600" algn="just">
              <a:lnSpc>
                <a:spcPct val="150000"/>
              </a:lnSpc>
              <a:spcAft>
                <a:spcPts val="600"/>
              </a:spcAft>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DOS Attacks - </a:t>
            </a:r>
            <a:r>
              <a:rPr lang="en-US" dirty="0">
                <a:solidFill>
                  <a:schemeClr val="tx2"/>
                </a:solidFill>
                <a:latin typeface="Times New Roman" panose="02020603050405020304" pitchFamily="18" charset="0"/>
                <a:cs typeface="Times New Roman" panose="02020603050405020304" pitchFamily="18" charset="0"/>
              </a:rPr>
              <a:t>The attacker tries to crash the network or restart the system by sending packets to the targeted system. </a:t>
            </a:r>
          </a:p>
          <a:p>
            <a:pPr indent="-228600" algn="just">
              <a:lnSpc>
                <a:spcPct val="150000"/>
              </a:lnSpc>
              <a:spcAft>
                <a:spcPts val="600"/>
              </a:spcAft>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DDOS Attacks - </a:t>
            </a:r>
            <a:r>
              <a:rPr lang="en-US" dirty="0">
                <a:solidFill>
                  <a:schemeClr val="tx2"/>
                </a:solidFill>
                <a:latin typeface="Times New Roman" panose="02020603050405020304" pitchFamily="18" charset="0"/>
                <a:cs typeface="Times New Roman" panose="02020603050405020304" pitchFamily="18" charset="0"/>
              </a:rPr>
              <a:t>DDoS attacks can be done by a single attacker. These attacks can disable a network. Some Denial of Service (DoS) attacks are BD_ADDR duplication, </a:t>
            </a:r>
            <a:r>
              <a:rPr lang="en-US" dirty="0" err="1">
                <a:solidFill>
                  <a:schemeClr val="tx2"/>
                </a:solidFill>
                <a:latin typeface="Times New Roman" panose="02020603050405020304" pitchFamily="18" charset="0"/>
                <a:cs typeface="Times New Roman" panose="02020603050405020304" pitchFamily="18" charset="0"/>
              </a:rPr>
              <a:t>BlueSmack</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BlueChop</a:t>
            </a:r>
            <a:r>
              <a:rPr lang="en-US" dirty="0">
                <a:solidFill>
                  <a:schemeClr val="tx2"/>
                </a:solidFill>
                <a:latin typeface="Times New Roman" panose="02020603050405020304" pitchFamily="18" charset="0"/>
                <a:cs typeface="Times New Roman" panose="02020603050405020304" pitchFamily="18" charset="0"/>
              </a:rPr>
              <a:t> and battery exhaustion which is an attack using a continuous retransmission loop.</a:t>
            </a:r>
            <a:endParaRPr lang="en-US" b="1" dirty="0">
              <a:solidFill>
                <a:schemeClr val="tx2"/>
              </a:solidFill>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D60C6B18-8AB4-030C-979B-CE78100FE7DD}"/>
              </a:ext>
            </a:extLst>
          </p:cNvPr>
          <p:cNvSpPr>
            <a:spLocks noGrp="1"/>
          </p:cNvSpPr>
          <p:nvPr>
            <p:ph type="sldNum" sz="quarter" idx="12"/>
          </p:nvPr>
        </p:nvSpPr>
        <p:spPr/>
        <p:txBody>
          <a:bodyPr/>
          <a:lstStyle/>
          <a:p>
            <a:fld id="{D064EE06-67D7-4C71-9D72-2B14C89814C8}" type="slidenum">
              <a:rPr lang="en-US" smtClean="0"/>
              <a:t>23</a:t>
            </a:fld>
            <a:endParaRPr lang="en-US"/>
          </a:p>
        </p:txBody>
      </p:sp>
      <p:sp>
        <p:nvSpPr>
          <p:cNvPr id="5" name="TextBox 4">
            <a:extLst>
              <a:ext uri="{FF2B5EF4-FFF2-40B4-BE49-F238E27FC236}">
                <a16:creationId xmlns:a16="http://schemas.microsoft.com/office/drawing/2014/main" id="{AEEADD79-220C-D25F-2A7E-D4F2753809D2}"/>
              </a:ext>
            </a:extLst>
          </p:cNvPr>
          <p:cNvSpPr txBox="1"/>
          <p:nvPr/>
        </p:nvSpPr>
        <p:spPr>
          <a:xfrm>
            <a:off x="3049393" y="696667"/>
            <a:ext cx="6094970" cy="343235"/>
          </a:xfrm>
          <a:prstGeom prst="rect">
            <a:avLst/>
          </a:prstGeom>
          <a:noFill/>
        </p:spPr>
        <p:txBody>
          <a:bodyPr wrap="square">
            <a:spAutoFit/>
          </a:bodyPr>
          <a:lstStyle/>
          <a:p>
            <a:pPr algn="ctr">
              <a:lnSpc>
                <a:spcPct val="90000"/>
              </a:lnSpc>
              <a:spcBef>
                <a:spcPct val="0"/>
              </a:spcBef>
              <a:spcAft>
                <a:spcPts val="600"/>
              </a:spcAft>
            </a:pPr>
            <a:r>
              <a:rPr lang="en-US" sz="1800" b="1" kern="1200" dirty="0">
                <a:solidFill>
                  <a:schemeClr val="tx2"/>
                </a:solidFill>
                <a:latin typeface="+mj-lt"/>
                <a:ea typeface="+mj-ea"/>
                <a:cs typeface="+mj-cs"/>
              </a:rPr>
              <a:t>COMMON BLUETOOTH ATTACKS - </a:t>
            </a:r>
            <a:r>
              <a:rPr lang="en-US" sz="1800" b="1" kern="1200" dirty="0" err="1">
                <a:solidFill>
                  <a:schemeClr val="tx2"/>
                </a:solidFill>
                <a:latin typeface="+mj-lt"/>
                <a:ea typeface="+mj-ea"/>
                <a:cs typeface="+mj-cs"/>
              </a:rPr>
              <a:t>contd</a:t>
            </a:r>
            <a:endParaRPr lang="en-US" sz="1800" b="1" kern="1200" dirty="0">
              <a:solidFill>
                <a:schemeClr val="tx2"/>
              </a:solidFill>
              <a:latin typeface="+mj-lt"/>
              <a:ea typeface="+mj-ea"/>
              <a:cs typeface="+mj-cs"/>
            </a:endParaRPr>
          </a:p>
        </p:txBody>
      </p:sp>
    </p:spTree>
    <p:extLst>
      <p:ext uri="{BB962C8B-B14F-4D97-AF65-F5344CB8AC3E}">
        <p14:creationId xmlns:p14="http://schemas.microsoft.com/office/powerpoint/2010/main" val="1309520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2">
            <a:extLst>
              <a:ext uri="{FF2B5EF4-FFF2-40B4-BE49-F238E27FC236}">
                <a16:creationId xmlns:a16="http://schemas.microsoft.com/office/drawing/2014/main" id="{79899723-3D4D-0B97-EF61-681277EF8658}"/>
              </a:ext>
            </a:extLst>
          </p:cNvPr>
          <p:cNvGraphicFramePr>
            <a:graphicFrameLocks noGrp="1"/>
          </p:cNvGraphicFramePr>
          <p:nvPr>
            <p:ph idx="1"/>
            <p:extLst>
              <p:ext uri="{D42A27DB-BD31-4B8C-83A1-F6EECF244321}">
                <p14:modId xmlns:p14="http://schemas.microsoft.com/office/powerpoint/2010/main" val="2760389331"/>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A679E28B-F35F-5B06-24FE-7C0A4FD06FA8}"/>
              </a:ext>
            </a:extLst>
          </p:cNvPr>
          <p:cNvSpPr>
            <a:spLocks noGrp="1"/>
          </p:cNvSpPr>
          <p:nvPr>
            <p:ph type="sldNum" sz="quarter" idx="12"/>
          </p:nvPr>
        </p:nvSpPr>
        <p:spPr/>
        <p:txBody>
          <a:bodyPr/>
          <a:lstStyle/>
          <a:p>
            <a:fld id="{D064EE06-67D7-4C71-9D72-2B14C89814C8}" type="slidenum">
              <a:rPr lang="en-US" smtClean="0"/>
              <a:t>24</a:t>
            </a:fld>
            <a:endParaRPr lang="en-US"/>
          </a:p>
        </p:txBody>
      </p:sp>
      <p:sp>
        <p:nvSpPr>
          <p:cNvPr id="3" name="TextBox 2">
            <a:extLst>
              <a:ext uri="{FF2B5EF4-FFF2-40B4-BE49-F238E27FC236}">
                <a16:creationId xmlns:a16="http://schemas.microsoft.com/office/drawing/2014/main" id="{402DBD62-6FF3-FFC7-FEE6-5E249C4AE1F3}"/>
              </a:ext>
            </a:extLst>
          </p:cNvPr>
          <p:cNvSpPr txBox="1"/>
          <p:nvPr/>
        </p:nvSpPr>
        <p:spPr>
          <a:xfrm>
            <a:off x="3049393" y="696667"/>
            <a:ext cx="6094970" cy="343235"/>
          </a:xfrm>
          <a:prstGeom prst="rect">
            <a:avLst/>
          </a:prstGeom>
          <a:noFill/>
        </p:spPr>
        <p:txBody>
          <a:bodyPr wrap="square">
            <a:spAutoFit/>
          </a:bodyPr>
          <a:lstStyle/>
          <a:p>
            <a:pPr algn="ctr">
              <a:lnSpc>
                <a:spcPct val="90000"/>
              </a:lnSpc>
              <a:spcBef>
                <a:spcPct val="0"/>
              </a:spcBef>
              <a:spcAft>
                <a:spcPts val="600"/>
              </a:spcAft>
            </a:pPr>
            <a:r>
              <a:rPr lang="en-US" sz="1800" b="1" kern="1200" dirty="0">
                <a:solidFill>
                  <a:schemeClr val="tx2"/>
                </a:solidFill>
                <a:latin typeface="+mj-lt"/>
                <a:ea typeface="+mj-ea"/>
                <a:cs typeface="+mj-cs"/>
              </a:rPr>
              <a:t>COMMON BLUETOOTH ATTACKS - </a:t>
            </a:r>
            <a:r>
              <a:rPr lang="en-US" sz="1800" b="1" kern="1200" dirty="0" err="1">
                <a:solidFill>
                  <a:schemeClr val="tx2"/>
                </a:solidFill>
                <a:latin typeface="+mj-lt"/>
                <a:ea typeface="+mj-ea"/>
                <a:cs typeface="+mj-cs"/>
              </a:rPr>
              <a:t>contd</a:t>
            </a:r>
            <a:endParaRPr lang="en-US" sz="1800" b="1" kern="1200" dirty="0">
              <a:solidFill>
                <a:schemeClr val="tx2"/>
              </a:solidFill>
              <a:latin typeface="+mj-lt"/>
              <a:ea typeface="+mj-ea"/>
              <a:cs typeface="+mj-cs"/>
            </a:endParaRPr>
          </a:p>
        </p:txBody>
      </p:sp>
    </p:spTree>
    <p:extLst>
      <p:ext uri="{BB962C8B-B14F-4D97-AF65-F5344CB8AC3E}">
        <p14:creationId xmlns:p14="http://schemas.microsoft.com/office/powerpoint/2010/main" val="268350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6A0318-5CFF-24DC-E64A-35DDA5024EF8}"/>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luetooth">
            <a:extLst>
              <a:ext uri="{FF2B5EF4-FFF2-40B4-BE49-F238E27FC236}">
                <a16:creationId xmlns:a16="http://schemas.microsoft.com/office/drawing/2014/main" id="{D337B1D4-972D-C38C-1E40-A2BDF477BC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25"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4D6DE46-2A82-4F42-E3C3-E607F921AABE}"/>
              </a:ext>
            </a:extLst>
          </p:cNvPr>
          <p:cNvSpPr txBox="1"/>
          <p:nvPr/>
        </p:nvSpPr>
        <p:spPr>
          <a:xfrm>
            <a:off x="5759354" y="2798065"/>
            <a:ext cx="5461095" cy="938736"/>
          </a:xfrm>
          <a:prstGeom prst="rect">
            <a:avLst/>
          </a:prstGeom>
        </p:spPr>
        <p:txBody>
          <a:bodyPr vert="horz" lIns="91440" tIns="45720" rIns="91440" bIns="45720" rtlCol="0" anchor="t">
            <a:normAutofit/>
          </a:bodyPr>
          <a:lstStyle/>
          <a:p>
            <a:pPr>
              <a:lnSpc>
                <a:spcPct val="90000"/>
              </a:lnSpc>
              <a:spcAft>
                <a:spcPts val="600"/>
              </a:spcAft>
            </a:pPr>
            <a:r>
              <a:rPr lang="en-US" sz="2200" b="1" dirty="0">
                <a:solidFill>
                  <a:srgbClr val="FFFFFF"/>
                </a:solidFill>
              </a:rPr>
              <a:t>BLUETOOTH RISK MITITGATIONS AND COUNTERMEASURES</a:t>
            </a:r>
          </a:p>
        </p:txBody>
      </p:sp>
      <p:sp>
        <p:nvSpPr>
          <p:cNvPr id="3" name="Slide Number Placeholder 2">
            <a:extLst>
              <a:ext uri="{FF2B5EF4-FFF2-40B4-BE49-F238E27FC236}">
                <a16:creationId xmlns:a16="http://schemas.microsoft.com/office/drawing/2014/main" id="{9784286B-3469-D6E7-7EF7-1BB11C90BEF8}"/>
              </a:ext>
            </a:extLst>
          </p:cNvPr>
          <p:cNvSpPr>
            <a:spLocks noGrp="1"/>
          </p:cNvSpPr>
          <p:nvPr>
            <p:ph type="sldNum" sz="quarter" idx="12"/>
          </p:nvPr>
        </p:nvSpPr>
        <p:spPr/>
        <p:txBody>
          <a:bodyPr/>
          <a:lstStyle/>
          <a:p>
            <a:fld id="{D064EE06-67D7-4C71-9D72-2B14C89814C8}" type="slidenum">
              <a:rPr lang="en-US" smtClean="0"/>
              <a:t>25</a:t>
            </a:fld>
            <a:endParaRPr lang="en-US"/>
          </a:p>
        </p:txBody>
      </p:sp>
    </p:spTree>
    <p:extLst>
      <p:ext uri="{BB962C8B-B14F-4D97-AF65-F5344CB8AC3E}">
        <p14:creationId xmlns:p14="http://schemas.microsoft.com/office/powerpoint/2010/main" val="2041296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C05299-A201-25D9-EB0E-9F5CF93482B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62" name="Freeform: Shape 61">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6C02F0BB-0B83-77B7-D503-9041D461FD73}"/>
              </a:ext>
            </a:extLst>
          </p:cNvPr>
          <p:cNvSpPr txBox="1"/>
          <p:nvPr/>
        </p:nvSpPr>
        <p:spPr>
          <a:xfrm>
            <a:off x="3240986" y="747336"/>
            <a:ext cx="5709721" cy="375864"/>
          </a:xfrm>
          <a:prstGeom prst="rect">
            <a:avLst/>
          </a:prstGeom>
        </p:spPr>
        <p:txBody>
          <a:bodyPr vert="horz" lIns="91440" tIns="45720" rIns="91440" bIns="45720" rtlCol="0" anchor="t">
            <a:noAutofit/>
          </a:bodyPr>
          <a:lstStyle/>
          <a:p>
            <a:pPr algn="ctr">
              <a:lnSpc>
                <a:spcPct val="90000"/>
              </a:lnSpc>
              <a:spcAft>
                <a:spcPts val="600"/>
              </a:spcAft>
            </a:pPr>
            <a:r>
              <a:rPr lang="en-US" sz="2800" b="1" dirty="0">
                <a:solidFill>
                  <a:schemeClr val="tx2"/>
                </a:solidFill>
                <a:latin typeface="Times New Roman" panose="02020603050405020304" pitchFamily="18" charset="0"/>
                <a:cs typeface="Times New Roman" panose="02020603050405020304" pitchFamily="18" charset="0"/>
              </a:rPr>
              <a:t>MITIGATION TECHNIQUES</a:t>
            </a:r>
          </a:p>
        </p:txBody>
      </p:sp>
      <p:grpSp>
        <p:nvGrpSpPr>
          <p:cNvPr id="25" name="Group 24">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6" name="Freeform: Shape 15">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6" name="TextBox 2">
            <a:extLst>
              <a:ext uri="{FF2B5EF4-FFF2-40B4-BE49-F238E27FC236}">
                <a16:creationId xmlns:a16="http://schemas.microsoft.com/office/drawing/2014/main" id="{F9999E8B-A46D-3056-13CF-40FAEB317EA9}"/>
              </a:ext>
            </a:extLst>
          </p:cNvPr>
          <p:cNvGraphicFramePr/>
          <p:nvPr>
            <p:extLst>
              <p:ext uri="{D42A27DB-BD31-4B8C-83A1-F6EECF244321}">
                <p14:modId xmlns:p14="http://schemas.microsoft.com/office/powerpoint/2010/main" val="1497198228"/>
              </p:ext>
            </p:extLst>
          </p:nvPr>
        </p:nvGraphicFramePr>
        <p:xfrm>
          <a:off x="1172306" y="2377890"/>
          <a:ext cx="10074093" cy="2535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ADE78D7-78F3-A340-348A-A62CB30D343B}"/>
              </a:ext>
            </a:extLst>
          </p:cNvPr>
          <p:cNvSpPr>
            <a:spLocks noGrp="1"/>
          </p:cNvSpPr>
          <p:nvPr>
            <p:ph type="sldNum" sz="quarter" idx="12"/>
          </p:nvPr>
        </p:nvSpPr>
        <p:spPr/>
        <p:txBody>
          <a:bodyPr/>
          <a:lstStyle/>
          <a:p>
            <a:fld id="{D064EE06-67D7-4C71-9D72-2B14C89814C8}" type="slidenum">
              <a:rPr lang="en-US" smtClean="0"/>
              <a:t>26</a:t>
            </a:fld>
            <a:endParaRPr lang="en-US"/>
          </a:p>
        </p:txBody>
      </p:sp>
    </p:spTree>
    <p:extLst>
      <p:ext uri="{BB962C8B-B14F-4D97-AF65-F5344CB8AC3E}">
        <p14:creationId xmlns:p14="http://schemas.microsoft.com/office/powerpoint/2010/main" val="208215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C5A5-9FA9-5B79-C0D7-EF0A89AEEA48}"/>
              </a:ext>
            </a:extLst>
          </p:cNvPr>
          <p:cNvSpPr txBox="1"/>
          <p:nvPr/>
        </p:nvSpPr>
        <p:spPr>
          <a:xfrm>
            <a:off x="3561460" y="338400"/>
            <a:ext cx="5069080" cy="369332"/>
          </a:xfrm>
          <a:prstGeom prst="rect">
            <a:avLst/>
          </a:prstGeom>
          <a:noFill/>
        </p:spPr>
        <p:txBody>
          <a:bodyPr wrap="none" rtlCol="0">
            <a:spAutoFit/>
          </a:bodyPr>
          <a:lstStyle/>
          <a:p>
            <a:pPr algn="ctr"/>
            <a:r>
              <a:rPr lang="en-US" b="1" dirty="0"/>
              <a:t>A. Enhancement of Bluetooth user awareness</a:t>
            </a:r>
          </a:p>
        </p:txBody>
      </p:sp>
      <p:graphicFrame>
        <p:nvGraphicFramePr>
          <p:cNvPr id="7" name="TextBox 4">
            <a:extLst>
              <a:ext uri="{FF2B5EF4-FFF2-40B4-BE49-F238E27FC236}">
                <a16:creationId xmlns:a16="http://schemas.microsoft.com/office/drawing/2014/main" id="{434D6614-83BC-4C7C-E07A-E64CEEC0BD8B}"/>
              </a:ext>
            </a:extLst>
          </p:cNvPr>
          <p:cNvGraphicFramePr/>
          <p:nvPr>
            <p:extLst>
              <p:ext uri="{D42A27DB-BD31-4B8C-83A1-F6EECF244321}">
                <p14:modId xmlns:p14="http://schemas.microsoft.com/office/powerpoint/2010/main" val="3952713988"/>
              </p:ext>
            </p:extLst>
          </p:nvPr>
        </p:nvGraphicFramePr>
        <p:xfrm>
          <a:off x="324000" y="1303200"/>
          <a:ext cx="11303094" cy="5028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F039779-63B9-1DDF-8AFE-F43E56870154}"/>
              </a:ext>
            </a:extLst>
          </p:cNvPr>
          <p:cNvSpPr>
            <a:spLocks noGrp="1"/>
          </p:cNvSpPr>
          <p:nvPr>
            <p:ph type="sldNum" sz="quarter" idx="12"/>
          </p:nvPr>
        </p:nvSpPr>
        <p:spPr/>
        <p:txBody>
          <a:bodyPr/>
          <a:lstStyle/>
          <a:p>
            <a:fld id="{D064EE06-67D7-4C71-9D72-2B14C89814C8}" type="slidenum">
              <a:rPr lang="en-US" smtClean="0"/>
              <a:t>27</a:t>
            </a:fld>
            <a:endParaRPr lang="en-US"/>
          </a:p>
        </p:txBody>
      </p:sp>
    </p:spTree>
    <p:extLst>
      <p:ext uri="{BB962C8B-B14F-4D97-AF65-F5344CB8AC3E}">
        <p14:creationId xmlns:p14="http://schemas.microsoft.com/office/powerpoint/2010/main" val="2843121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F06E54B-0004-1ACF-6BF6-AE093D2C46F5}"/>
              </a:ext>
            </a:extLst>
          </p:cNvPr>
          <p:cNvSpPr txBox="1"/>
          <p:nvPr/>
        </p:nvSpPr>
        <p:spPr>
          <a:xfrm>
            <a:off x="636373" y="1108799"/>
            <a:ext cx="10178027" cy="5310535"/>
          </a:xfrm>
          <a:prstGeom prst="rect">
            <a:avLst/>
          </a:prstGeom>
        </p:spPr>
        <p:txBody>
          <a:bodyPr vert="horz" lIns="91440" tIns="45720" rIns="91440" bIns="45720" rtlCol="0">
            <a:normAutofit fontScale="70000" lnSpcReduction="20000"/>
          </a:bodyPr>
          <a:lstStyle/>
          <a:p>
            <a:pPr marL="285750" indent="-22860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Use link encryption for data transmissions to prevent eavesdropping. </a:t>
            </a:r>
          </a:p>
          <a:p>
            <a:pPr marL="285750" indent="-22860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Prevent using HID boot mode mechanism as it sends traffic in plaintext.</a:t>
            </a:r>
          </a:p>
          <a:p>
            <a:pPr marL="285750" indent="-22860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Multi-hop communication should be encryption enabled.</a:t>
            </a:r>
          </a:p>
          <a:p>
            <a:pPr marL="285750" indent="-22860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Network connected devices should require mutual authentication to verify the authenticity.</a:t>
            </a:r>
          </a:p>
          <a:p>
            <a:pPr marL="285750" indent="-22860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Broadcast should be encrypted to prevent broadcast interceptions.</a:t>
            </a:r>
          </a:p>
          <a:p>
            <a:pPr marL="285750" indent="-22860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Maximum encryption key size should be used, and the minimum key size should be mandated to 128 bits to prevent from brute force. </a:t>
            </a:r>
          </a:p>
          <a:p>
            <a:pPr marL="285750" indent="-22860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Security mode is highly recommended because it is implemented at the link level which is the highest levels of Bluetooth security.</a:t>
            </a:r>
          </a:p>
          <a:p>
            <a:pPr algn="just">
              <a:lnSpc>
                <a:spcPct val="150000"/>
              </a:lnSpc>
              <a:spcAft>
                <a:spcPts val="600"/>
              </a:spcAft>
            </a:pPr>
            <a:r>
              <a:rPr lang="en-US" b="1" dirty="0">
                <a:solidFill>
                  <a:schemeClr val="tx2"/>
                </a:solidFill>
                <a:latin typeface="Times New Roman" panose="02020603050405020304" pitchFamily="18" charset="0"/>
                <a:cs typeface="Times New Roman" panose="02020603050405020304" pitchFamily="18" charset="0"/>
              </a:rPr>
              <a:t>Applications for protecting Bluetooth devices:</a:t>
            </a:r>
          </a:p>
          <a:p>
            <a:pPr indent="-228600" algn="just">
              <a:lnSpc>
                <a:spcPct val="150000"/>
              </a:lnSpc>
              <a:spcAft>
                <a:spcPts val="600"/>
              </a:spcAft>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Bluetooth Firewall – </a:t>
            </a:r>
            <a:r>
              <a:rPr lang="en-US" dirty="0">
                <a:solidFill>
                  <a:schemeClr val="tx2"/>
                </a:solidFill>
                <a:latin typeface="Times New Roman" panose="02020603050405020304" pitchFamily="18" charset="0"/>
                <a:cs typeface="Times New Roman" panose="02020603050405020304" pitchFamily="18" charset="0"/>
              </a:rPr>
              <a:t>The Firewall application protects devices, specifically Android devices, from all Bluetooth related attacks.</a:t>
            </a:r>
          </a:p>
          <a:p>
            <a:pPr indent="-228600" algn="just">
              <a:lnSpc>
                <a:spcPct val="150000"/>
              </a:lnSpc>
              <a:spcAft>
                <a:spcPts val="600"/>
              </a:spcAft>
              <a:buFont typeface="Arial" panose="020B0604020202020204" pitchFamily="34" charset="0"/>
              <a:buChar char="•"/>
            </a:pPr>
            <a:r>
              <a:rPr lang="en-US" b="1" dirty="0">
                <a:solidFill>
                  <a:schemeClr val="tx2"/>
                </a:solidFill>
                <a:latin typeface="Times New Roman" panose="02020603050405020304" pitchFamily="18" charset="0"/>
                <a:cs typeface="Times New Roman" panose="02020603050405020304" pitchFamily="18" charset="0"/>
              </a:rPr>
              <a:t>Bluetooth File Transfer - </a:t>
            </a:r>
            <a:r>
              <a:rPr lang="en-US" dirty="0">
                <a:solidFill>
                  <a:schemeClr val="tx2"/>
                </a:solidFill>
                <a:latin typeface="Times New Roman" panose="02020603050405020304" pitchFamily="18" charset="0"/>
                <a:cs typeface="Times New Roman" panose="02020603050405020304" pitchFamily="18" charset="0"/>
              </a:rPr>
              <a:t>This application only enables authorized devices to be connected.</a:t>
            </a:r>
          </a:p>
          <a:p>
            <a:pPr algn="just">
              <a:lnSpc>
                <a:spcPct val="150000"/>
              </a:lnSpc>
              <a:spcAft>
                <a:spcPts val="600"/>
              </a:spcAft>
            </a:pPr>
            <a:r>
              <a:rPr lang="en-US" b="1" dirty="0">
                <a:solidFill>
                  <a:schemeClr val="tx2"/>
                </a:solidFill>
                <a:latin typeface="Times New Roman" panose="02020603050405020304" pitchFamily="18" charset="0"/>
                <a:cs typeface="Times New Roman" panose="02020603050405020304" pitchFamily="18" charset="0"/>
              </a:rPr>
              <a:t>Issues with Vulnerabilities in Commercial Products:</a:t>
            </a:r>
          </a:p>
          <a:p>
            <a:pPr marL="285750" indent="-285750" algn="just">
              <a:lnSpc>
                <a:spcPct val="150000"/>
              </a:lnSpc>
              <a:spcAft>
                <a:spcPts val="600"/>
              </a:spcAft>
              <a:buFont typeface="Arial" panose="020B0604020202020204" pitchFamily="34" charset="0"/>
              <a:buChar char="•"/>
            </a:pPr>
            <a:r>
              <a:rPr lang="en-US" dirty="0"/>
              <a:t>Bluetooth devices are not easily upgradable. Therefore, devices with older versions of Bluetooth are left vulnerable to attacks.</a:t>
            </a:r>
          </a:p>
          <a:p>
            <a:pPr marL="285750" indent="-28575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While security experts advice that Bluetooth devices should be turned off when not in use, some companies are contradictory to this.</a:t>
            </a:r>
          </a:p>
          <a:p>
            <a:pPr marL="285750" indent="-28575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Updates provided in Apple devices result in Bluetooth being turned on by default. </a:t>
            </a:r>
          </a:p>
          <a:p>
            <a:pPr marL="285750" indent="-28575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the number of Apple users, Apple could possibly be exposing its customers to Bluetooth Attacks.</a:t>
            </a:r>
          </a:p>
          <a:p>
            <a:pPr indent="-228600" algn="just">
              <a:lnSpc>
                <a:spcPct val="150000"/>
              </a:lnSpc>
              <a:spcAft>
                <a:spcPts val="600"/>
              </a:spcAft>
              <a:buFont typeface="Arial" panose="020B0604020202020204" pitchFamily="34" charset="0"/>
              <a:buChar char="•"/>
            </a:pPr>
            <a:endParaRPr lang="en-US" b="1" dirty="0">
              <a:solidFill>
                <a:schemeClr val="tx2"/>
              </a:solidFill>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7B70D1A8-AFE5-E4D3-753E-4B315EBC180A}"/>
              </a:ext>
            </a:extLst>
          </p:cNvPr>
          <p:cNvSpPr>
            <a:spLocks noGrp="1"/>
          </p:cNvSpPr>
          <p:nvPr>
            <p:ph type="sldNum" sz="quarter" idx="12"/>
          </p:nvPr>
        </p:nvSpPr>
        <p:spPr/>
        <p:txBody>
          <a:bodyPr/>
          <a:lstStyle/>
          <a:p>
            <a:fld id="{D064EE06-67D7-4C71-9D72-2B14C89814C8}" type="slidenum">
              <a:rPr lang="en-US" smtClean="0"/>
              <a:t>28</a:t>
            </a:fld>
            <a:endParaRPr lang="en-US"/>
          </a:p>
        </p:txBody>
      </p:sp>
      <p:sp>
        <p:nvSpPr>
          <p:cNvPr id="5" name="TextBox 4">
            <a:extLst>
              <a:ext uri="{FF2B5EF4-FFF2-40B4-BE49-F238E27FC236}">
                <a16:creationId xmlns:a16="http://schemas.microsoft.com/office/drawing/2014/main" id="{34CB6860-C49E-677E-E044-78A45AA4F950}"/>
              </a:ext>
            </a:extLst>
          </p:cNvPr>
          <p:cNvSpPr txBox="1"/>
          <p:nvPr/>
        </p:nvSpPr>
        <p:spPr>
          <a:xfrm>
            <a:off x="2677901" y="596351"/>
            <a:ext cx="6094970" cy="341632"/>
          </a:xfrm>
          <a:prstGeom prst="rect">
            <a:avLst/>
          </a:prstGeom>
          <a:noFill/>
        </p:spPr>
        <p:txBody>
          <a:bodyPr wrap="square">
            <a:spAutoFit/>
          </a:bodyPr>
          <a:lstStyle/>
          <a:p>
            <a:pPr algn="ctr">
              <a:lnSpc>
                <a:spcPct val="90000"/>
              </a:lnSpc>
              <a:spcAft>
                <a:spcPts val="600"/>
              </a:spcAft>
            </a:pPr>
            <a:r>
              <a:rPr lang="en-US" sz="1800" b="1" dirty="0">
                <a:solidFill>
                  <a:schemeClr val="tx2"/>
                </a:solidFill>
                <a:latin typeface="Times New Roman" panose="02020603050405020304" pitchFamily="18" charset="0"/>
                <a:cs typeface="Times New Roman" panose="02020603050405020304" pitchFamily="18" charset="0"/>
              </a:rPr>
              <a:t>MITIGATION TECHNIQUES - </a:t>
            </a:r>
            <a:r>
              <a:rPr lang="en-US" sz="1800" b="1" dirty="0" err="1">
                <a:solidFill>
                  <a:schemeClr val="tx2"/>
                </a:solidFill>
                <a:latin typeface="Times New Roman" panose="02020603050405020304" pitchFamily="18" charset="0"/>
                <a:cs typeface="Times New Roman" panose="02020603050405020304" pitchFamily="18" charset="0"/>
              </a:rPr>
              <a:t>contd</a:t>
            </a:r>
            <a:endParaRPr lang="en-US" sz="1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08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D48A7B80-FD0E-8CAF-FB12-1EBE1A14102C}"/>
            </a:ext>
          </a:extLst>
        </p:cNvPr>
        <p:cNvGrpSpPr/>
        <p:nvPr/>
      </p:nvGrpSpPr>
      <p:grpSpPr>
        <a:xfrm>
          <a:off x="0" y="0"/>
          <a:ext cx="0" cy="0"/>
          <a:chOff x="0" y="0"/>
          <a:chExt cx="0" cy="0"/>
        </a:xfrm>
      </p:grpSpPr>
      <p:sp>
        <p:nvSpPr>
          <p:cNvPr id="53" name="Freeform: Shape 5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48493DB4-CD04-C5A9-D8DE-B153CE421241}"/>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dirty="0">
                <a:solidFill>
                  <a:schemeClr val="bg1">
                    <a:lumMod val="95000"/>
                    <a:lumOff val="5000"/>
                  </a:schemeClr>
                </a:solidFill>
                <a:latin typeface="+mj-lt"/>
                <a:ea typeface="+mj-ea"/>
                <a:cs typeface="+mj-cs"/>
              </a:rPr>
              <a:t>COMMERCIAL PRODUCT SAMPLES</a:t>
            </a:r>
          </a:p>
        </p:txBody>
      </p:sp>
      <p:sp>
        <p:nvSpPr>
          <p:cNvPr id="3" name="Slide Number Placeholder 2">
            <a:extLst>
              <a:ext uri="{FF2B5EF4-FFF2-40B4-BE49-F238E27FC236}">
                <a16:creationId xmlns:a16="http://schemas.microsoft.com/office/drawing/2014/main" id="{2A7914E7-B6DB-C9E5-2249-D31D85498E8D}"/>
              </a:ext>
            </a:extLst>
          </p:cNvPr>
          <p:cNvSpPr>
            <a:spLocks noGrp="1"/>
          </p:cNvSpPr>
          <p:nvPr>
            <p:ph type="sldNum" sz="quarter" idx="12"/>
          </p:nvPr>
        </p:nvSpPr>
        <p:spPr/>
        <p:txBody>
          <a:bodyPr/>
          <a:lstStyle/>
          <a:p>
            <a:fld id="{D064EE06-67D7-4C71-9D72-2B14C89814C8}" type="slidenum">
              <a:rPr lang="en-US" smtClean="0"/>
              <a:t>29</a:t>
            </a:fld>
            <a:endParaRPr lang="en-US"/>
          </a:p>
        </p:txBody>
      </p:sp>
    </p:spTree>
    <p:extLst>
      <p:ext uri="{BB962C8B-B14F-4D97-AF65-F5344CB8AC3E}">
        <p14:creationId xmlns:p14="http://schemas.microsoft.com/office/powerpoint/2010/main" val="11036662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85D07D-B288-6ED3-86EE-A1673DD702B2}"/>
            </a:ext>
          </a:extLst>
        </p:cNvPr>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9FFD5C9-D982-9516-3BD3-599B9FBFB69F}"/>
              </a:ext>
            </a:extLst>
          </p:cNvPr>
          <p:cNvSpPr txBox="1"/>
          <p:nvPr/>
        </p:nvSpPr>
        <p:spPr>
          <a:xfrm>
            <a:off x="838200" y="557189"/>
            <a:ext cx="3374136" cy="55678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200" b="1" kern="1200" dirty="0">
                <a:solidFill>
                  <a:schemeClr val="tx1"/>
                </a:solidFill>
                <a:latin typeface="Times New Roman" panose="02020603050405020304" pitchFamily="18" charset="0"/>
                <a:ea typeface="+mj-ea"/>
                <a:cs typeface="Times New Roman" panose="02020603050405020304" pitchFamily="18" charset="0"/>
              </a:rPr>
              <a:t>AGENDA</a:t>
            </a:r>
          </a:p>
        </p:txBody>
      </p:sp>
      <p:sp>
        <p:nvSpPr>
          <p:cNvPr id="2" name="Slide Number Placeholder 1">
            <a:extLst>
              <a:ext uri="{FF2B5EF4-FFF2-40B4-BE49-F238E27FC236}">
                <a16:creationId xmlns:a16="http://schemas.microsoft.com/office/drawing/2014/main" id="{8D5C8634-47A3-8EAA-6BC8-6ECF6C03F6F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064EE06-67D7-4C71-9D72-2B14C89814C8}" type="slidenum">
              <a:rPr lang="en-US" smtClean="0">
                <a:solidFill>
                  <a:schemeClr val="tx1">
                    <a:tint val="75000"/>
                  </a:schemeClr>
                </a:solidFill>
                <a:latin typeface="Times New Roman" panose="02020603050405020304" pitchFamily="18" charset="0"/>
                <a:cs typeface="Times New Roman" panose="02020603050405020304" pitchFamily="18" charset="0"/>
              </a:rPr>
              <a:pPr>
                <a:spcAft>
                  <a:spcPts val="600"/>
                </a:spcAft>
              </a:pPr>
              <a:t>3</a:t>
            </a:fld>
            <a:endParaRPr lang="en-US">
              <a:solidFill>
                <a:schemeClr val="tx1">
                  <a:tint val="75000"/>
                </a:schemeClr>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AD110FF-6EA0-0C9C-117D-BC7A3DED4BAE}"/>
              </a:ext>
            </a:extLst>
          </p:cNvPr>
          <p:cNvSpPr txBox="1"/>
          <p:nvPr/>
        </p:nvSpPr>
        <p:spPr>
          <a:xfrm>
            <a:off x="388800" y="1210460"/>
            <a:ext cx="11465105" cy="5462996"/>
          </a:xfrm>
          <a:prstGeom prst="rect">
            <a:avLst/>
          </a:prstGeom>
        </p:spPr>
        <p:txBody>
          <a:bodyPr vert="horz" lIns="91440" tIns="45720" rIns="91440" bIns="45720" rtlCol="0" anchor="ctr">
            <a:noAutofit/>
          </a:bodyPr>
          <a:lstStyle/>
          <a:p>
            <a:pPr marL="57150" algn="just">
              <a:lnSpc>
                <a:spcPct val="150000"/>
              </a:lnSpc>
              <a:spcAft>
                <a:spcPts val="600"/>
              </a:spcAft>
            </a:pP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39" name="TextBox 2">
            <a:extLst>
              <a:ext uri="{FF2B5EF4-FFF2-40B4-BE49-F238E27FC236}">
                <a16:creationId xmlns:a16="http://schemas.microsoft.com/office/drawing/2014/main" id="{DA795311-01FA-DE99-90D6-0FCC18C14E3A}"/>
              </a:ext>
            </a:extLst>
          </p:cNvPr>
          <p:cNvGraphicFramePr/>
          <p:nvPr>
            <p:extLst>
              <p:ext uri="{D42A27DB-BD31-4B8C-83A1-F6EECF244321}">
                <p14:modId xmlns:p14="http://schemas.microsoft.com/office/powerpoint/2010/main" val="93156081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804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5780F46-8313-2FCF-6105-63BB6A6631F0}"/>
              </a:ext>
            </a:extLst>
          </p:cNvPr>
          <p:cNvSpPr>
            <a:spLocks noGrp="1"/>
          </p:cNvSpPr>
          <p:nvPr>
            <p:ph type="title"/>
          </p:nvPr>
        </p:nvSpPr>
        <p:spPr>
          <a:xfrm>
            <a:off x="640080" y="1243013"/>
            <a:ext cx="3855720" cy="4371974"/>
          </a:xfrm>
        </p:spPr>
        <p:txBody>
          <a:bodyPr>
            <a:normAutofit/>
          </a:bodyPr>
          <a:lstStyle/>
          <a:p>
            <a:r>
              <a:rPr lang="en-US" sz="3600" b="1">
                <a:solidFill>
                  <a:schemeClr val="tx2"/>
                </a:solidFill>
                <a:latin typeface="Times New Roman" panose="02020603050405020304" pitchFamily="18" charset="0"/>
                <a:cs typeface="Times New Roman" panose="02020603050405020304" pitchFamily="18" charset="0"/>
              </a:rPr>
              <a:t>AUTOMOBILE HACK USING A SMARTPHONE</a:t>
            </a:r>
          </a:p>
        </p:txBody>
      </p:sp>
      <p:sp>
        <p:nvSpPr>
          <p:cNvPr id="3" name="Content Placeholder 2">
            <a:extLst>
              <a:ext uri="{FF2B5EF4-FFF2-40B4-BE49-F238E27FC236}">
                <a16:creationId xmlns:a16="http://schemas.microsoft.com/office/drawing/2014/main" id="{FDA0BEA2-BD93-9315-D50F-9506D5A1A112}"/>
              </a:ext>
            </a:extLst>
          </p:cNvPr>
          <p:cNvSpPr>
            <a:spLocks noGrp="1"/>
          </p:cNvSpPr>
          <p:nvPr>
            <p:ph idx="1"/>
          </p:nvPr>
        </p:nvSpPr>
        <p:spPr>
          <a:xfrm>
            <a:off x="6330696" y="878401"/>
            <a:ext cx="5221224" cy="5184000"/>
          </a:xfrm>
        </p:spPr>
        <p:txBody>
          <a:bodyPr anchor="ctr">
            <a:normAutofit lnSpcReduction="10000"/>
          </a:bodyPr>
          <a:lstStyle/>
          <a:p>
            <a:pPr>
              <a:lnSpc>
                <a:spcPct val="150000"/>
              </a:lnSpc>
            </a:pPr>
            <a:r>
              <a:rPr lang="en-US" sz="1800" dirty="0">
                <a:solidFill>
                  <a:schemeClr val="tx2"/>
                </a:solidFill>
                <a:latin typeface="Times New Roman" panose="02020603050405020304" pitchFamily="18" charset="0"/>
                <a:cs typeface="Times New Roman" panose="02020603050405020304" pitchFamily="18" charset="0"/>
              </a:rPr>
              <a:t>Researchers</a:t>
            </a:r>
            <a:r>
              <a:rPr lang="en-US" sz="1800" baseline="0" dirty="0">
                <a:solidFill>
                  <a:schemeClr val="tx2"/>
                </a:solidFill>
                <a:latin typeface="Times New Roman" panose="02020603050405020304" pitchFamily="18" charset="0"/>
                <a:cs typeface="Times New Roman" panose="02020603050405020304" pitchFamily="18" charset="0"/>
              </a:rPr>
              <a:t> from the university of Washington successfully attacked a car’s Bluetooth system.</a:t>
            </a:r>
          </a:p>
          <a:p>
            <a:pPr>
              <a:lnSpc>
                <a:spcPct val="150000"/>
              </a:lnSpc>
            </a:pPr>
            <a:r>
              <a:rPr lang="en-US" sz="1800" baseline="0" dirty="0">
                <a:solidFill>
                  <a:schemeClr val="tx2"/>
                </a:solidFill>
                <a:latin typeface="Times New Roman" panose="02020603050405020304" pitchFamily="18" charset="0"/>
                <a:cs typeface="Times New Roman" panose="02020603050405020304" pitchFamily="18" charset="0"/>
              </a:rPr>
              <a:t>The vulnerability in the Link Manager Protocol is the major cause of this attack.</a:t>
            </a:r>
          </a:p>
          <a:p>
            <a:pPr>
              <a:lnSpc>
                <a:spcPct val="150000"/>
              </a:lnSpc>
            </a:pPr>
            <a:r>
              <a:rPr lang="en-US" sz="1800" dirty="0">
                <a:solidFill>
                  <a:schemeClr val="tx2"/>
                </a:solidFill>
                <a:latin typeface="Times New Roman" panose="02020603050405020304" pitchFamily="18" charset="0"/>
                <a:cs typeface="Times New Roman" panose="02020603050405020304" pitchFamily="18" charset="0"/>
              </a:rPr>
              <a:t>During the exploit, a trusted device was used to elude authentication to authorize a new connection. </a:t>
            </a:r>
          </a:p>
          <a:p>
            <a:pPr>
              <a:lnSpc>
                <a:spcPct val="150000"/>
              </a:lnSpc>
            </a:pPr>
            <a:r>
              <a:rPr lang="en-US" sz="1800" dirty="0">
                <a:solidFill>
                  <a:schemeClr val="tx2"/>
                </a:solidFill>
                <a:latin typeface="Times New Roman" panose="02020603050405020304" pitchFamily="18" charset="0"/>
                <a:cs typeface="Times New Roman" panose="02020603050405020304" pitchFamily="18" charset="0"/>
              </a:rPr>
              <a:t>Then they called the vehicle to execute a malicious code to take control of the car.</a:t>
            </a:r>
          </a:p>
          <a:p>
            <a:pPr>
              <a:lnSpc>
                <a:spcPct val="150000"/>
              </a:lnSpc>
            </a:pPr>
            <a:r>
              <a:rPr lang="en-US" sz="1800" dirty="0">
                <a:solidFill>
                  <a:schemeClr val="tx2"/>
                </a:solidFill>
                <a:latin typeface="Times New Roman" panose="02020603050405020304" pitchFamily="18" charset="0"/>
                <a:cs typeface="Times New Roman" panose="02020603050405020304" pitchFamily="18" charset="0"/>
              </a:rPr>
              <a:t>This attack was conducted on a 2009 Sedan.</a:t>
            </a:r>
          </a:p>
          <a:p>
            <a:pPr>
              <a:lnSpc>
                <a:spcPct val="150000"/>
              </a:lnSpc>
            </a:pPr>
            <a:r>
              <a:rPr lang="en-US" sz="1800" dirty="0">
                <a:solidFill>
                  <a:schemeClr val="tx2"/>
                </a:solidFill>
                <a:latin typeface="Times New Roman" panose="02020603050405020304" pitchFamily="18" charset="0"/>
                <a:cs typeface="Times New Roman" panose="02020603050405020304" pitchFamily="18" charset="0"/>
              </a:rPr>
              <a:t>Researchers were able to successfully gain full control of the car’s internal computer systems.</a:t>
            </a:r>
          </a:p>
          <a:p>
            <a:pPr marL="0" indent="0">
              <a:lnSpc>
                <a:spcPct val="150000"/>
              </a:lnSpc>
              <a:buNone/>
            </a:pPr>
            <a:endParaRPr lang="en-US" sz="1800" dirty="0">
              <a:solidFill>
                <a:schemeClr val="tx2"/>
              </a:solidFill>
              <a:latin typeface="Times New Roman" panose="02020603050405020304" pitchFamily="18" charset="0"/>
              <a:cs typeface="Times New Roman" panose="02020603050405020304" pitchFamily="18" charset="0"/>
            </a:endParaRPr>
          </a:p>
          <a:p>
            <a:pPr>
              <a:lnSpc>
                <a:spcPct val="150000"/>
              </a:lnSpc>
            </a:pP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D609DD7-8BAD-9044-155C-76739E13A4DB}"/>
              </a:ext>
            </a:extLst>
          </p:cNvPr>
          <p:cNvSpPr>
            <a:spLocks noGrp="1"/>
          </p:cNvSpPr>
          <p:nvPr>
            <p:ph type="sldNum" sz="quarter" idx="12"/>
          </p:nvPr>
        </p:nvSpPr>
        <p:spPr/>
        <p:txBody>
          <a:bodyPr/>
          <a:lstStyle/>
          <a:p>
            <a:fld id="{D064EE06-67D7-4C71-9D72-2B14C89814C8}" type="slidenum">
              <a:rPr lang="en-US" smtClean="0"/>
              <a:t>30</a:t>
            </a:fld>
            <a:endParaRPr lang="en-US"/>
          </a:p>
        </p:txBody>
      </p:sp>
    </p:spTree>
    <p:extLst>
      <p:ext uri="{BB962C8B-B14F-4D97-AF65-F5344CB8AC3E}">
        <p14:creationId xmlns:p14="http://schemas.microsoft.com/office/powerpoint/2010/main" val="2101301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9AACB6-2606-CF10-BAAE-5B88D7EFB36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9EE974-75BC-BC2C-3912-BFD230C51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DE07CD-EF6C-DB40-40A1-234DF702F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7CEF8A14-286C-950F-372F-AA6647AB93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D88435FB-6E2F-C17A-8B45-657E3834A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AA3933DA-D146-6707-F014-86E3BD2A6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4E1A616-A02F-EAE8-A8E5-BB2E354A5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A395B913-3240-E971-35D2-EEFE977E4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6999A40-99B0-8398-D47A-67542C0F1C8E}"/>
              </a:ext>
            </a:extLst>
          </p:cNvPr>
          <p:cNvSpPr>
            <a:spLocks noGrp="1"/>
          </p:cNvSpPr>
          <p:nvPr>
            <p:ph type="title"/>
          </p:nvPr>
        </p:nvSpPr>
        <p:spPr>
          <a:xfrm>
            <a:off x="640080" y="1243013"/>
            <a:ext cx="3855720" cy="4371974"/>
          </a:xfrm>
        </p:spPr>
        <p:txBody>
          <a:bodyPr>
            <a:normAutofit/>
          </a:bodyPr>
          <a:lstStyle/>
          <a:p>
            <a:r>
              <a:rPr lang="en-US" sz="3600" b="1" dirty="0">
                <a:solidFill>
                  <a:schemeClr val="tx2"/>
                </a:solidFill>
                <a:latin typeface="Times New Roman" panose="02020603050405020304" pitchFamily="18" charset="0"/>
                <a:cs typeface="Times New Roman" panose="02020603050405020304" pitchFamily="18" charset="0"/>
              </a:rPr>
              <a:t>BLUETOOTH SMARTPHONE HACKS</a:t>
            </a:r>
          </a:p>
        </p:txBody>
      </p:sp>
      <p:sp>
        <p:nvSpPr>
          <p:cNvPr id="3" name="Content Placeholder 2">
            <a:extLst>
              <a:ext uri="{FF2B5EF4-FFF2-40B4-BE49-F238E27FC236}">
                <a16:creationId xmlns:a16="http://schemas.microsoft.com/office/drawing/2014/main" id="{588D9D38-6A48-36A3-5963-F003C47D3B2B}"/>
              </a:ext>
            </a:extLst>
          </p:cNvPr>
          <p:cNvSpPr>
            <a:spLocks noGrp="1"/>
          </p:cNvSpPr>
          <p:nvPr>
            <p:ph idx="1"/>
          </p:nvPr>
        </p:nvSpPr>
        <p:spPr>
          <a:xfrm>
            <a:off x="5305168" y="1349097"/>
            <a:ext cx="6746693" cy="5106149"/>
          </a:xfrm>
        </p:spPr>
        <p:txBody>
          <a:bodyPr anchor="ctr">
            <a:noAutofit/>
          </a:bodyPr>
          <a:lstStyle/>
          <a:p>
            <a:pPr algn="just">
              <a:lnSpc>
                <a:spcPct val="150000"/>
              </a:lnSpc>
            </a:pPr>
            <a:r>
              <a:rPr lang="en-US" sz="1800" baseline="0" dirty="0">
                <a:solidFill>
                  <a:schemeClr val="tx2"/>
                </a:solidFill>
                <a:latin typeface="Times New Roman" panose="02020603050405020304" pitchFamily="18" charset="0"/>
                <a:cs typeface="Times New Roman" panose="02020603050405020304" pitchFamily="18" charset="0"/>
              </a:rPr>
              <a:t>According to </a:t>
            </a:r>
            <a:r>
              <a:rPr lang="en-US" sz="1800" dirty="0">
                <a:solidFill>
                  <a:schemeClr val="tx2"/>
                </a:solidFill>
                <a:latin typeface="Times New Roman" panose="02020603050405020304" pitchFamily="18" charset="0"/>
                <a:cs typeface="Times New Roman" panose="02020603050405020304" pitchFamily="18" charset="0"/>
              </a:rPr>
              <a:t>Pew Research Center’s survey</a:t>
            </a:r>
            <a:r>
              <a:rPr lang="en-US" sz="1800" baseline="0" dirty="0">
                <a:solidFill>
                  <a:schemeClr val="tx2"/>
                </a:solidFill>
                <a:latin typeface="Times New Roman" panose="02020603050405020304" pitchFamily="18" charset="0"/>
                <a:cs typeface="Times New Roman" panose="02020603050405020304" pitchFamily="18" charset="0"/>
              </a:rPr>
              <a:t> in </a:t>
            </a:r>
            <a:r>
              <a:rPr lang="en-US" sz="1800" dirty="0">
                <a:solidFill>
                  <a:schemeClr val="tx2"/>
                </a:solidFill>
                <a:latin typeface="Times New Roman" panose="02020603050405020304" pitchFamily="18" charset="0"/>
                <a:cs typeface="Times New Roman" panose="02020603050405020304" pitchFamily="18" charset="0"/>
              </a:rPr>
              <a:t>2011, 77% of Americans owned a smartphone.</a:t>
            </a:r>
            <a:endParaRPr lang="en-US" sz="1800" baseline="0" dirty="0">
              <a:solidFill>
                <a:schemeClr val="tx2"/>
              </a:solidFill>
              <a:latin typeface="Times New Roman" panose="02020603050405020304" pitchFamily="18" charset="0"/>
              <a:cs typeface="Times New Roman" panose="02020603050405020304" pitchFamily="18" charset="0"/>
            </a:endParaRPr>
          </a:p>
          <a:p>
            <a:pPr algn="just">
              <a:lnSpc>
                <a:spcPct val="150000"/>
              </a:lnSpc>
            </a:pPr>
            <a:r>
              <a:rPr lang="en-US" sz="1800" dirty="0">
                <a:solidFill>
                  <a:schemeClr val="tx2"/>
                </a:solidFill>
                <a:latin typeface="Times New Roman" panose="02020603050405020304" pitchFamily="18" charset="0"/>
                <a:cs typeface="Times New Roman" panose="02020603050405020304" pitchFamily="18" charset="0"/>
              </a:rPr>
              <a:t>Most of the devices were Bluetooth-enabled.  </a:t>
            </a:r>
            <a:endParaRPr lang="en-US" sz="1800" baseline="0" dirty="0">
              <a:solidFill>
                <a:schemeClr val="tx2"/>
              </a:solidFill>
              <a:latin typeface="Times New Roman" panose="02020603050405020304" pitchFamily="18" charset="0"/>
              <a:cs typeface="Times New Roman" panose="02020603050405020304" pitchFamily="18" charset="0"/>
            </a:endParaRPr>
          </a:p>
          <a:p>
            <a:pPr algn="just">
              <a:lnSpc>
                <a:spcPct val="150000"/>
              </a:lnSpc>
            </a:pPr>
            <a:r>
              <a:rPr lang="en-US" sz="1800" dirty="0">
                <a:solidFill>
                  <a:schemeClr val="tx2"/>
                </a:solidFill>
                <a:latin typeface="Times New Roman" panose="02020603050405020304" pitchFamily="18" charset="0"/>
                <a:cs typeface="Times New Roman" panose="02020603050405020304" pitchFamily="18" charset="0"/>
              </a:rPr>
              <a:t>Researchers goal is to learn how many devices they could infect with viruses in a public place using Bluetooth. </a:t>
            </a:r>
          </a:p>
          <a:p>
            <a:pPr algn="just">
              <a:lnSpc>
                <a:spcPct val="150000"/>
              </a:lnSpc>
            </a:pPr>
            <a:r>
              <a:rPr lang="en-US" sz="1800" dirty="0">
                <a:solidFill>
                  <a:schemeClr val="tx2"/>
                </a:solidFill>
                <a:latin typeface="Times New Roman" panose="02020603050405020304" pitchFamily="18" charset="0"/>
                <a:cs typeface="Times New Roman" panose="02020603050405020304" pitchFamily="18" charset="0"/>
              </a:rPr>
              <a:t>They carried a suitcase with a computer equipped with a Bluetooth Sniffing Program. 10m was set as the average range for a cell phone to communicate via Bluetooth. </a:t>
            </a:r>
          </a:p>
          <a:p>
            <a:pPr algn="just">
              <a:lnSpc>
                <a:spcPct val="150000"/>
              </a:lnSpc>
            </a:pPr>
            <a:r>
              <a:rPr lang="en-US" sz="1800" dirty="0">
                <a:solidFill>
                  <a:schemeClr val="tx2"/>
                </a:solidFill>
                <a:latin typeface="Times New Roman" panose="02020603050405020304" pitchFamily="18" charset="0"/>
                <a:cs typeface="Times New Roman" panose="02020603050405020304" pitchFamily="18" charset="0"/>
              </a:rPr>
              <a:t>An Antenna is used to increase the attack range.</a:t>
            </a:r>
          </a:p>
          <a:p>
            <a:pPr algn="just">
              <a:lnSpc>
                <a:spcPct val="150000"/>
              </a:lnSpc>
            </a:pPr>
            <a:r>
              <a:rPr lang="en-US" sz="1800" dirty="0">
                <a:solidFill>
                  <a:schemeClr val="tx2"/>
                </a:solidFill>
                <a:latin typeface="Times New Roman" panose="02020603050405020304" pitchFamily="18" charset="0"/>
                <a:cs typeface="Times New Roman" panose="02020603050405020304" pitchFamily="18" charset="0"/>
              </a:rPr>
              <a:t>In this experiment, the researchers detected 1400 devices in less than 23 hours. These attacks were exploited using the vulnerability in the Link Layer Protocol.</a:t>
            </a:r>
          </a:p>
          <a:p>
            <a:pPr algn="just">
              <a:lnSpc>
                <a:spcPct val="150000"/>
              </a:lnSpc>
            </a:pPr>
            <a:r>
              <a:rPr lang="en-US" sz="1800" dirty="0">
                <a:solidFill>
                  <a:schemeClr val="tx2"/>
                </a:solidFill>
                <a:latin typeface="Times New Roman" panose="02020603050405020304" pitchFamily="18" charset="0"/>
                <a:cs typeface="Times New Roman" panose="02020603050405020304" pitchFamily="18" charset="0"/>
              </a:rPr>
              <a:t>One possible mitigation for this attack is to disable the Bluetooth when its not in use.</a:t>
            </a:r>
          </a:p>
          <a:p>
            <a:pPr marL="0" indent="0" algn="just">
              <a:lnSpc>
                <a:spcPct val="150000"/>
              </a:lnSpc>
              <a:buNone/>
            </a:pPr>
            <a:endParaRPr lang="en-US" sz="1800" dirty="0">
              <a:solidFill>
                <a:schemeClr val="tx2"/>
              </a:solidFill>
              <a:latin typeface="Times New Roman" panose="02020603050405020304" pitchFamily="18" charset="0"/>
              <a:cs typeface="Times New Roman" panose="02020603050405020304" pitchFamily="18" charset="0"/>
            </a:endParaRPr>
          </a:p>
          <a:p>
            <a:pPr algn="just">
              <a:lnSpc>
                <a:spcPct val="150000"/>
              </a:lnSpc>
            </a:pPr>
            <a:endParaRPr lang="en-US" sz="1800"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FBF836E-3502-5E84-0BAF-C091938E0EF4}"/>
              </a:ext>
            </a:extLst>
          </p:cNvPr>
          <p:cNvSpPr>
            <a:spLocks noGrp="1"/>
          </p:cNvSpPr>
          <p:nvPr>
            <p:ph type="sldNum" sz="quarter" idx="12"/>
          </p:nvPr>
        </p:nvSpPr>
        <p:spPr/>
        <p:txBody>
          <a:bodyPr/>
          <a:lstStyle/>
          <a:p>
            <a:fld id="{D064EE06-67D7-4C71-9D72-2B14C89814C8}" type="slidenum">
              <a:rPr lang="en-US" smtClean="0"/>
              <a:t>31</a:t>
            </a:fld>
            <a:endParaRPr lang="en-US"/>
          </a:p>
        </p:txBody>
      </p:sp>
    </p:spTree>
    <p:extLst>
      <p:ext uri="{BB962C8B-B14F-4D97-AF65-F5344CB8AC3E}">
        <p14:creationId xmlns:p14="http://schemas.microsoft.com/office/powerpoint/2010/main" val="1384136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6762D-9DDF-9CB5-1538-F41967CBE404}"/>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3197FA-2198-CCE0-424C-DBCEBD139B6D}"/>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2200" b="1" dirty="0"/>
              <a:t>RECOMMENDATIONS TO SECURE BLUETOOTH COMMUNICATIONS</a:t>
            </a:r>
          </a:p>
        </p:txBody>
      </p:sp>
      <p:pic>
        <p:nvPicPr>
          <p:cNvPr id="4" name="Picture 3" descr="Green dialogue boxes">
            <a:extLst>
              <a:ext uri="{FF2B5EF4-FFF2-40B4-BE49-F238E27FC236}">
                <a16:creationId xmlns:a16="http://schemas.microsoft.com/office/drawing/2014/main" id="{602CB256-5B46-CF5B-6F09-794646176605}"/>
              </a:ext>
            </a:extLst>
          </p:cNvPr>
          <p:cNvPicPr>
            <a:picLocks noChangeAspect="1"/>
          </p:cNvPicPr>
          <p:nvPr/>
        </p:nvPicPr>
        <p:blipFill>
          <a:blip r:embed="rId2"/>
          <a:srcRect l="5333" r="11166"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84BA5859-258F-57D6-2F42-342F8AB404DE}"/>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D064EE06-67D7-4C71-9D72-2B14C89814C8}" type="slidenum">
              <a:rPr lang="en-US" smtClean="0">
                <a:solidFill>
                  <a:srgbClr val="FFFFFF"/>
                </a:solidFill>
                <a:latin typeface="Calibri" panose="020F0502020204030204"/>
              </a:rPr>
              <a:pPr>
                <a:spcAft>
                  <a:spcPts val="600"/>
                </a:spcAft>
                <a:defRPr/>
              </a:pPr>
              <a:t>32</a:t>
            </a:fld>
            <a:endParaRPr lang="en-US">
              <a:solidFill>
                <a:srgbClr val="FFFFFF"/>
              </a:solidFill>
              <a:latin typeface="Calibri" panose="020F0502020204030204"/>
            </a:endParaRPr>
          </a:p>
        </p:txBody>
      </p:sp>
    </p:spTree>
    <p:extLst>
      <p:ext uri="{BB962C8B-B14F-4D97-AF65-F5344CB8AC3E}">
        <p14:creationId xmlns:p14="http://schemas.microsoft.com/office/powerpoint/2010/main" val="127071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7EF1BF-685F-F2EB-C2CC-2C0DE0794ED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DAC991-0F27-307A-01A6-403FFC1C5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308BA2-E5B7-0484-13CD-FDB987A0D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614CA223-4586-D7DC-8E0B-B754CD1EA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DE2BBE-62EC-71D5-3BC3-A967E46059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016E3DE-18E6-A24B-BE03-987A24F31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089EFFE-288C-3562-3465-670FDC1F0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62E108E-78B2-F5D0-AE13-43FFC0198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D3E0ABA-1E0C-5EB9-904F-BE152F7C361A}"/>
              </a:ext>
            </a:extLst>
          </p:cNvPr>
          <p:cNvSpPr txBox="1"/>
          <p:nvPr/>
        </p:nvSpPr>
        <p:spPr>
          <a:xfrm>
            <a:off x="729048" y="904913"/>
            <a:ext cx="10178027" cy="5310535"/>
          </a:xfrm>
          <a:prstGeom prst="rect">
            <a:avLst/>
          </a:prstGeom>
        </p:spPr>
        <p:txBody>
          <a:bodyPr vert="horz" lIns="91440" tIns="45720" rIns="91440" bIns="45720" rtlCol="0">
            <a:normAutofit/>
          </a:bodyPr>
          <a:lstStyle/>
          <a:p>
            <a:pPr algn="just">
              <a:lnSpc>
                <a:spcPct val="150000"/>
              </a:lnSpc>
              <a:spcAft>
                <a:spcPts val="600"/>
              </a:spcAft>
            </a:pPr>
            <a:r>
              <a:rPr lang="en-US" b="1" dirty="0">
                <a:latin typeface="Times New Roman" panose="02020603050405020304" pitchFamily="18" charset="0"/>
                <a:cs typeface="Times New Roman" panose="02020603050405020304" pitchFamily="18" charset="0"/>
              </a:rPr>
              <a:t>A. Recommendations for Users:</a:t>
            </a:r>
          </a:p>
          <a:p>
            <a:pPr marL="285750" indent="-28575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Users should educate themselves on Bluetooth technology and proper security practices.</a:t>
            </a:r>
          </a:p>
          <a:p>
            <a:pPr marL="285750" indent="-28575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Users should do their due diligence on the device’s security features before purchasing IoT devices.</a:t>
            </a:r>
          </a:p>
          <a:p>
            <a:pPr algn="just">
              <a:lnSpc>
                <a:spcPct val="150000"/>
              </a:lnSpc>
              <a:spcAft>
                <a:spcPts val="600"/>
              </a:spcAft>
            </a:pPr>
            <a:r>
              <a:rPr lang="en-US" b="1" dirty="0">
                <a:latin typeface="Times New Roman" panose="02020603050405020304" pitchFamily="18" charset="0"/>
                <a:cs typeface="Times New Roman" panose="02020603050405020304" pitchFamily="18" charset="0"/>
              </a:rPr>
              <a:t>B. Recommendations for Manufacturers and Product Engineers:</a:t>
            </a:r>
          </a:p>
          <a:p>
            <a:pPr marL="285750" indent="-28575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Security Principles should be applied throughout the product development lifecycle.</a:t>
            </a:r>
          </a:p>
          <a:p>
            <a:pPr marL="285750" indent="-285750" algn="just">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Developing threat models and applying knowledge learned from previous attacks could help prevent repeat attacks.</a:t>
            </a:r>
            <a:endParaRPr lang="en-US" dirty="0">
              <a:solidFill>
                <a:schemeClr val="tx2"/>
              </a:solidFill>
              <a:latin typeface="Times New Roman" panose="02020603050405020304" pitchFamily="18" charset="0"/>
              <a:cs typeface="Times New Roman" panose="02020603050405020304" pitchFamily="18" charset="0"/>
            </a:endParaRPr>
          </a:p>
          <a:p>
            <a:pPr marL="285750" indent="-28575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Engineers should be aware of present vulnerabilities and update firmware on a regular basis.</a:t>
            </a:r>
          </a:p>
          <a:p>
            <a:pPr marL="285750" indent="-28575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Users should be regularly informed about the updates and patches and provide documentation to increase the awareness on how to secure the user's devices.</a:t>
            </a:r>
          </a:p>
          <a:p>
            <a:pPr algn="just">
              <a:lnSpc>
                <a:spcPct val="150000"/>
              </a:lnSpc>
              <a:spcAft>
                <a:spcPts val="600"/>
              </a:spcAft>
            </a:pPr>
            <a:endParaRPr lang="en-US" dirty="0"/>
          </a:p>
        </p:txBody>
      </p:sp>
      <p:grpSp>
        <p:nvGrpSpPr>
          <p:cNvPr id="19" name="Group 18">
            <a:extLst>
              <a:ext uri="{FF2B5EF4-FFF2-40B4-BE49-F238E27FC236}">
                <a16:creationId xmlns:a16="http://schemas.microsoft.com/office/drawing/2014/main" id="{DEE51EB3-33B0-7F76-54FB-FB56CA732B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E5DEEF54-05BB-4DBC-A94D-490C48B128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2F2E222-006C-F290-9BAE-E0C59E400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5A4798-BDCB-17F6-2362-4B57F24A4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9F155D6-AD03-F266-4957-742CB8F39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37048EED-63C6-CEF2-5C58-9DDBB1DA13E7}"/>
              </a:ext>
            </a:extLst>
          </p:cNvPr>
          <p:cNvSpPr>
            <a:spLocks noGrp="1"/>
          </p:cNvSpPr>
          <p:nvPr>
            <p:ph type="sldNum" sz="quarter" idx="12"/>
          </p:nvPr>
        </p:nvSpPr>
        <p:spPr/>
        <p:txBody>
          <a:bodyPr/>
          <a:lstStyle/>
          <a:p>
            <a:fld id="{D064EE06-67D7-4C71-9D72-2B14C89814C8}" type="slidenum">
              <a:rPr lang="en-US" smtClean="0"/>
              <a:t>33</a:t>
            </a:fld>
            <a:endParaRPr lang="en-US"/>
          </a:p>
        </p:txBody>
      </p:sp>
    </p:spTree>
    <p:extLst>
      <p:ext uri="{BB962C8B-B14F-4D97-AF65-F5344CB8AC3E}">
        <p14:creationId xmlns:p14="http://schemas.microsoft.com/office/powerpoint/2010/main" val="4234452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1AECF2-CDB1-0078-94EF-18003BFF36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FC4EF9-3CC2-3BFA-3092-5D845CF07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496544-EFBC-B270-9168-A5C43FFEA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E331C661-8CE1-2664-113A-D91371DE51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1A0E86FA-5BE3-84AF-4612-04AA031B9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CBD981-41C1-D36C-C452-D93D197F3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3D03771E-327C-5EC2-2D9A-E34A3816F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828AC87-EE7C-FC8E-0598-25E843AC7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D9A3E5C-8772-64F0-B422-ECF8A9052C1E}"/>
              </a:ext>
            </a:extLst>
          </p:cNvPr>
          <p:cNvSpPr txBox="1"/>
          <p:nvPr/>
        </p:nvSpPr>
        <p:spPr>
          <a:xfrm>
            <a:off x="1006833" y="643986"/>
            <a:ext cx="10178027" cy="448152"/>
          </a:xfrm>
          <a:prstGeom prst="rect">
            <a:avLst/>
          </a:prstGeom>
        </p:spPr>
        <p:txBody>
          <a:bodyPr vert="horz" lIns="91440" tIns="45720" rIns="91440" bIns="45720" rtlCol="0">
            <a:normAutofit lnSpcReduction="10000"/>
          </a:bodyPr>
          <a:lstStyle/>
          <a:p>
            <a:pPr algn="ctr">
              <a:lnSpc>
                <a:spcPct val="150000"/>
              </a:lnSpc>
              <a:spcAft>
                <a:spcPts val="600"/>
              </a:spcAft>
            </a:pPr>
            <a:r>
              <a:rPr lang="en-US" b="1" dirty="0"/>
              <a:t>REFERENCES</a:t>
            </a:r>
          </a:p>
        </p:txBody>
      </p:sp>
      <p:grpSp>
        <p:nvGrpSpPr>
          <p:cNvPr id="19" name="Group 18">
            <a:extLst>
              <a:ext uri="{FF2B5EF4-FFF2-40B4-BE49-F238E27FC236}">
                <a16:creationId xmlns:a16="http://schemas.microsoft.com/office/drawing/2014/main" id="{FA3693C3-8184-7893-FC42-91319A6283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B93F39DF-C81B-936D-95BB-66002ABB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14B7BB8-4BCE-2848-0F1A-EB99E2B31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727CC98-4B95-F930-A2BA-6A8886EDA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7EF45B4-2987-11B0-ECE6-3892F3736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3CC72E3-E3EB-08F3-2222-04E6DBB6DDC2}"/>
              </a:ext>
            </a:extLst>
          </p:cNvPr>
          <p:cNvSpPr txBox="1"/>
          <p:nvPr/>
        </p:nvSpPr>
        <p:spPr>
          <a:xfrm>
            <a:off x="854941" y="1269875"/>
            <a:ext cx="10939583" cy="5444054"/>
          </a:xfrm>
          <a:prstGeom prst="rect">
            <a:avLst/>
          </a:prstGeom>
          <a:noFill/>
        </p:spPr>
        <p:txBody>
          <a:bodyPr wrap="square" rtlCol="0">
            <a:spAutoFit/>
          </a:bodyPr>
          <a:lstStyle/>
          <a:p>
            <a:pPr marL="342900" indent="-342900" algn="just">
              <a:lnSpc>
                <a:spcPct val="150000"/>
              </a:lnSpc>
              <a:buFont typeface="+mj-lt"/>
              <a:buAutoNum type="arabicPeriod"/>
            </a:pPr>
            <a:r>
              <a:rPr lang="en-US" dirty="0">
                <a:latin typeface="Times New Roman" panose="02020603050405020304" pitchFamily="18" charset="0"/>
                <a:cs typeface="Times New Roman" panose="02020603050405020304" pitchFamily="18" charset="0"/>
              </a:rPr>
              <a:t>Angela M. </a:t>
            </a:r>
            <a:r>
              <a:rPr lang="en-US" dirty="0" err="1">
                <a:latin typeface="Times New Roman" panose="02020603050405020304" pitchFamily="18" charset="0"/>
                <a:cs typeface="Times New Roman" panose="02020603050405020304" pitchFamily="18" charset="0"/>
              </a:rPr>
              <a:t>Lonzetta</a:t>
            </a:r>
            <a:r>
              <a:rPr lang="en-US" dirty="0">
                <a:latin typeface="Times New Roman" panose="02020603050405020304" pitchFamily="18" charset="0"/>
                <a:cs typeface="Times New Roman" panose="02020603050405020304" pitchFamily="18" charset="0"/>
              </a:rPr>
              <a:t>, Peter Cope, Joseph Campbell, Bassam J. Mohd and </a:t>
            </a:r>
            <a:r>
              <a:rPr lang="en-US" dirty="0" err="1">
                <a:latin typeface="Times New Roman" panose="02020603050405020304" pitchFamily="18" charset="0"/>
                <a:cs typeface="Times New Roman" panose="02020603050405020304" pitchFamily="18" charset="0"/>
              </a:rPr>
              <a:t>Thaier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Hayajneh</a:t>
            </a:r>
            <a:r>
              <a:rPr lang="en-US" dirty="0">
                <a:latin typeface="Times New Roman" panose="02020603050405020304" pitchFamily="18" charset="0"/>
                <a:cs typeface="Times New Roman" panose="02020603050405020304" pitchFamily="18" charset="0"/>
              </a:rPr>
              <a:t>, Security Vulnerabilities in Bluetooth Technology as Used in IoT, Journal of Sensor and Actuator Networks, 2018.</a:t>
            </a:r>
          </a:p>
          <a:p>
            <a:pPr marL="342900" indent="-342900" algn="just">
              <a:lnSpc>
                <a:spcPct val="150000"/>
              </a:lnSpc>
              <a:buFont typeface="+mj-lt"/>
              <a:buAutoNum type="arabicPeriod"/>
            </a:pPr>
            <a:r>
              <a:rPr lang="en-US" dirty="0">
                <a:latin typeface="Times New Roman" panose="02020603050405020304" pitchFamily="18" charset="0"/>
                <a:cs typeface="Times New Roman" panose="02020603050405020304" pitchFamily="18" charset="0"/>
              </a:rPr>
              <a:t>Marco </a:t>
            </a:r>
            <a:r>
              <a:rPr lang="en-US" dirty="0" err="1">
                <a:latin typeface="Times New Roman" panose="02020603050405020304" pitchFamily="18" charset="0"/>
                <a:cs typeface="Times New Roman" panose="02020603050405020304" pitchFamily="18" charset="0"/>
              </a:rPr>
              <a:t>Cominelli</a:t>
            </a:r>
            <a:r>
              <a:rPr lang="en-US" dirty="0">
                <a:latin typeface="Times New Roman" panose="02020603050405020304" pitchFamily="18" charset="0"/>
                <a:cs typeface="Times New Roman" panose="02020603050405020304" pitchFamily="18" charset="0"/>
              </a:rPr>
              <a:t>, Francesco </a:t>
            </a:r>
            <a:r>
              <a:rPr lang="en-US" dirty="0" err="1">
                <a:latin typeface="Times New Roman" panose="02020603050405020304" pitchFamily="18" charset="0"/>
                <a:cs typeface="Times New Roman" panose="02020603050405020304" pitchFamily="18" charset="0"/>
              </a:rPr>
              <a:t>Gringoli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Margus</a:t>
            </a:r>
            <a:r>
              <a:rPr lang="en-US" dirty="0">
                <a:latin typeface="Times New Roman" panose="02020603050405020304" pitchFamily="18" charset="0"/>
                <a:cs typeface="Times New Roman" panose="02020603050405020304" pitchFamily="18" charset="0"/>
              </a:rPr>
              <a:t> Lind, Paul Patras, Guevara </a:t>
            </a:r>
            <a:r>
              <a:rPr lang="en-US" dirty="0" err="1">
                <a:latin typeface="Times New Roman" panose="02020603050405020304" pitchFamily="18" charset="0"/>
                <a:cs typeface="Times New Roman" panose="02020603050405020304" pitchFamily="18" charset="0"/>
              </a:rPr>
              <a:t>Noubir</a:t>
            </a:r>
            <a:r>
              <a:rPr lang="en-US" dirty="0">
                <a:latin typeface="Times New Roman" panose="02020603050405020304" pitchFamily="18" charset="0"/>
                <a:cs typeface="Times New Roman" panose="02020603050405020304" pitchFamily="18" charset="0"/>
              </a:rPr>
              <a:t>, “Even Black Cats Cannot Stay Hidden in the Dark: Full-band De-anonymization of Bluetooth Classic Devices”, 41st IEEE Symposium on Security and Privacy, Oakland, CA, May 2020.</a:t>
            </a:r>
          </a:p>
          <a:p>
            <a:pPr marL="342900" indent="-342900" algn="just">
              <a:lnSpc>
                <a:spcPct val="150000"/>
              </a:lnSpc>
              <a:buFont typeface="+mj-lt"/>
              <a:buAutoNum type="arabicPeriod"/>
            </a:pPr>
            <a:r>
              <a:rPr lang="en-US" dirty="0">
                <a:latin typeface="Times New Roman" panose="02020603050405020304" pitchFamily="18" charset="0"/>
                <a:cs typeface="Times New Roman" panose="02020603050405020304" pitchFamily="18" charset="0"/>
              </a:rPr>
              <a:t>Cope, P.; Campbell, J.; </a:t>
            </a:r>
            <a:r>
              <a:rPr lang="en-US" dirty="0" err="1">
                <a:latin typeface="Times New Roman" panose="02020603050405020304" pitchFamily="18" charset="0"/>
                <a:cs typeface="Times New Roman" panose="02020603050405020304" pitchFamily="18" charset="0"/>
              </a:rPr>
              <a:t>Hayajneh</a:t>
            </a:r>
            <a:r>
              <a:rPr lang="en-US" dirty="0">
                <a:latin typeface="Times New Roman" panose="02020603050405020304" pitchFamily="18" charset="0"/>
                <a:cs typeface="Times New Roman" panose="02020603050405020304" pitchFamily="18" charset="0"/>
              </a:rPr>
              <a:t>, T. An Investigation of Bluetooth Security Vulnerabilities. In Proceedings of the 7th IEEE Annual Computing and Communication Workshop and Conference (IEEE CCWC 2017), Las Vegas, NV, USA, 9–11 January 2017.</a:t>
            </a:r>
          </a:p>
          <a:p>
            <a:pPr marL="342900" indent="-342900" algn="just">
              <a:lnSpc>
                <a:spcPct val="150000"/>
              </a:lnSpc>
              <a:buFont typeface="+mj-lt"/>
              <a:buAutoNum type="arabicPeriod"/>
            </a:pPr>
            <a:r>
              <a:rPr lang="en-US" dirty="0" err="1">
                <a:latin typeface="Times New Roman" panose="02020603050405020304" pitchFamily="18" charset="0"/>
                <a:cs typeface="Times New Roman" panose="02020603050405020304" pitchFamily="18" charset="0"/>
              </a:rPr>
              <a:t>Zou,Y</a:t>
            </a:r>
            <a:r>
              <a:rPr lang="en-US" dirty="0">
                <a:latin typeface="Times New Roman" panose="02020603050405020304" pitchFamily="18" charset="0"/>
                <a:cs typeface="Times New Roman" panose="02020603050405020304" pitchFamily="18" charset="0"/>
              </a:rPr>
              <a:t>.; Wang, X.; Hanzo, L. A survey on wireless security: Technical challenges, recent advances and future trends. </a:t>
            </a:r>
            <a:r>
              <a:rPr lang="en-US" dirty="0" err="1">
                <a:latin typeface="Times New Roman" panose="02020603050405020304" pitchFamily="18" charset="0"/>
                <a:cs typeface="Times New Roman" panose="02020603050405020304" pitchFamily="18" charset="0"/>
              </a:rPr>
              <a:t>arXiv</a:t>
            </a:r>
            <a:r>
              <a:rPr lang="en-US" dirty="0">
                <a:latin typeface="Times New Roman" panose="02020603050405020304" pitchFamily="18" charset="0"/>
                <a:cs typeface="Times New Roman" panose="02020603050405020304" pitchFamily="18" charset="0"/>
              </a:rPr>
              <a:t> 2015, arxiv:1505.07919</a:t>
            </a:r>
          </a:p>
          <a:p>
            <a:pPr marL="342900" indent="-342900" algn="just">
              <a:lnSpc>
                <a:spcPct val="150000"/>
              </a:lnSpc>
              <a:buFont typeface="+mj-lt"/>
              <a:buAutoNum type="arabicPeriod"/>
            </a:pPr>
            <a:r>
              <a:rPr lang="en-US" dirty="0">
                <a:latin typeface="Times New Roman" panose="02020603050405020304" pitchFamily="18" charset="0"/>
                <a:cs typeface="Times New Roman" panose="02020603050405020304" pitchFamily="18" charset="0"/>
              </a:rPr>
              <a:t>National Institute of Standards and Technology. Guide to Bluetooth Security; NIST 800-121-Rev 1; NIST: Gaithersburg, MD, USA, 2016.</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A4B7A6C-4191-3F39-A8D7-49D77AA01D2F}"/>
              </a:ext>
            </a:extLst>
          </p:cNvPr>
          <p:cNvSpPr>
            <a:spLocks noGrp="1"/>
          </p:cNvSpPr>
          <p:nvPr>
            <p:ph type="sldNum" sz="quarter" idx="12"/>
          </p:nvPr>
        </p:nvSpPr>
        <p:spPr/>
        <p:txBody>
          <a:bodyPr/>
          <a:lstStyle/>
          <a:p>
            <a:fld id="{D064EE06-67D7-4C71-9D72-2B14C89814C8}" type="slidenum">
              <a:rPr lang="en-US" smtClean="0"/>
              <a:t>34</a:t>
            </a:fld>
            <a:endParaRPr lang="en-US"/>
          </a:p>
        </p:txBody>
      </p:sp>
    </p:spTree>
    <p:extLst>
      <p:ext uri="{BB962C8B-B14F-4D97-AF65-F5344CB8AC3E}">
        <p14:creationId xmlns:p14="http://schemas.microsoft.com/office/powerpoint/2010/main" val="2232798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14FF41-FA95-BCA8-5F47-83464747836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extBox 1">
            <a:extLst>
              <a:ext uri="{FF2B5EF4-FFF2-40B4-BE49-F238E27FC236}">
                <a16:creationId xmlns:a16="http://schemas.microsoft.com/office/drawing/2014/main" id="{83A181AF-7E51-D3A6-3E82-3EC8A5CB6960}"/>
              </a:ext>
            </a:extLst>
          </p:cNvPr>
          <p:cNvSpPr txBox="1"/>
          <p:nvPr/>
        </p:nvSpPr>
        <p:spPr>
          <a:xfrm>
            <a:off x="3502731" y="2959442"/>
            <a:ext cx="5186842" cy="97087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b="1" dirty="0">
                <a:solidFill>
                  <a:schemeClr val="tx2"/>
                </a:solidFill>
                <a:latin typeface="+mj-lt"/>
                <a:ea typeface="+mj-ea"/>
                <a:cs typeface="+mj-cs"/>
              </a:rPr>
              <a:t>THANK YOU :)</a:t>
            </a:r>
            <a:endParaRPr lang="en-US" sz="5200" b="1" kern="1200" dirty="0">
              <a:solidFill>
                <a:schemeClr val="tx2"/>
              </a:solidFill>
              <a:latin typeface="+mj-lt"/>
              <a:ea typeface="+mj-ea"/>
              <a:cs typeface="+mj-cs"/>
            </a:endParaRP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D4278F42-94FE-53C9-1940-3403736AF2E6}"/>
              </a:ext>
            </a:extLst>
          </p:cNvPr>
          <p:cNvSpPr>
            <a:spLocks noGrp="1"/>
          </p:cNvSpPr>
          <p:nvPr>
            <p:ph type="sldNum" sz="quarter" idx="12"/>
          </p:nvPr>
        </p:nvSpPr>
        <p:spPr/>
        <p:txBody>
          <a:bodyPr/>
          <a:lstStyle/>
          <a:p>
            <a:fld id="{D064EE06-67D7-4C71-9D72-2B14C89814C8}" type="slidenum">
              <a:rPr lang="en-US" smtClean="0"/>
              <a:t>35</a:t>
            </a:fld>
            <a:endParaRPr lang="en-US"/>
          </a:p>
        </p:txBody>
      </p:sp>
    </p:spTree>
    <p:extLst>
      <p:ext uri="{BB962C8B-B14F-4D97-AF65-F5344CB8AC3E}">
        <p14:creationId xmlns:p14="http://schemas.microsoft.com/office/powerpoint/2010/main" val="196386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0A1D55-C654-1148-F689-E0E9DBEB27C6}"/>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7" name="Freeform: Shape 26">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29" name="Freeform: Shape 28">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30" name="Freeform: Shape 29">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a16="http://schemas.microsoft.com/office/drawing/2014/main" id="{6ECFBD35-67F7-3329-545D-3A26BD64E8D2}"/>
              </a:ext>
            </a:extLst>
          </p:cNvPr>
          <p:cNvSpPr txBox="1"/>
          <p:nvPr/>
        </p:nvSpPr>
        <p:spPr>
          <a:xfrm>
            <a:off x="804672" y="2053641"/>
            <a:ext cx="3952679"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chemeClr val="tx2"/>
                </a:solidFill>
                <a:latin typeface="Times New Roman" panose="02020603050405020304" pitchFamily="18" charset="0"/>
                <a:ea typeface="+mj-ea"/>
                <a:cs typeface="Times New Roman" panose="02020603050405020304" pitchFamily="18" charset="0"/>
              </a:rPr>
              <a:t>HISTORICAL BACKGROUND</a:t>
            </a:r>
          </a:p>
        </p:txBody>
      </p:sp>
      <p:sp>
        <p:nvSpPr>
          <p:cNvPr id="31" name="TextBox 30">
            <a:extLst>
              <a:ext uri="{FF2B5EF4-FFF2-40B4-BE49-F238E27FC236}">
                <a16:creationId xmlns:a16="http://schemas.microsoft.com/office/drawing/2014/main" id="{45F05DAD-7B1F-04D9-9055-8BFB9EC15FC1}"/>
              </a:ext>
            </a:extLst>
          </p:cNvPr>
          <p:cNvSpPr txBox="1"/>
          <p:nvPr/>
        </p:nvSpPr>
        <p:spPr>
          <a:xfrm>
            <a:off x="5356654" y="688366"/>
            <a:ext cx="6610940" cy="6159922"/>
          </a:xfrm>
          <a:prstGeom prst="rect">
            <a:avLst/>
          </a:prstGeom>
          <a:noFill/>
          <a:ln>
            <a:noFill/>
          </a:ln>
        </p:spPr>
        <p:txBody>
          <a:bodyPr vert="horz" lIns="91440" tIns="45720" rIns="91440" bIns="45720" rtlCol="0" anchor="ctr">
            <a:noAutofit/>
          </a:bodyPr>
          <a:lstStyle/>
          <a:p>
            <a:pPr marL="342900" indent="-28575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Bluetooth was invented in the year 1994 at Ericsson. </a:t>
            </a:r>
          </a:p>
          <a:p>
            <a:pPr marL="342900" indent="-28575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In 2000, the first Bluetooth-enabled device was arrived in stores.</a:t>
            </a:r>
          </a:p>
          <a:p>
            <a:pPr marL="342900" indent="-28575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A Complementary version of Bluetooth is called as Bluetooth Low Energy (BLE).</a:t>
            </a:r>
          </a:p>
          <a:p>
            <a:pPr algn="just">
              <a:lnSpc>
                <a:spcPct val="150000"/>
              </a:lnSpc>
              <a:spcAft>
                <a:spcPts val="600"/>
              </a:spcAft>
            </a:pPr>
            <a:r>
              <a:rPr lang="en-US" b="1" dirty="0">
                <a:solidFill>
                  <a:schemeClr val="tx2"/>
                </a:solidFill>
                <a:latin typeface="Times New Roman" panose="02020603050405020304" pitchFamily="18" charset="0"/>
                <a:cs typeface="Times New Roman" panose="02020603050405020304" pitchFamily="18" charset="0"/>
              </a:rPr>
              <a:t>Bluetooth Low Energy (BLE):</a:t>
            </a:r>
          </a:p>
          <a:p>
            <a:pPr marL="342900" indent="-28575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Bluetooth Low Energy is a wireless personal area network technology. </a:t>
            </a:r>
          </a:p>
          <a:p>
            <a:pPr marL="342900" indent="-285750" algn="just">
              <a:lnSpc>
                <a:spcPct val="150000"/>
              </a:lnSpc>
              <a:spcAft>
                <a:spcPts val="600"/>
              </a:spcAft>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Compared to Classic Bluetooth, Bluetooth Low Energy is intended to provide considerably reduced power consumption and cost while maintaining a similar communication range.</a:t>
            </a:r>
          </a:p>
          <a:p>
            <a:pPr marL="57150" algn="just">
              <a:lnSpc>
                <a:spcPct val="90000"/>
              </a:lnSpc>
              <a:spcAft>
                <a:spcPts val="600"/>
              </a:spcAft>
            </a:pPr>
            <a:endParaRPr lang="en-US" dirty="0">
              <a:solidFill>
                <a:schemeClr val="tx2"/>
              </a:solidFill>
              <a:latin typeface="Times New Roman" panose="02020603050405020304" pitchFamily="18" charset="0"/>
              <a:cs typeface="Times New Roman" panose="02020603050405020304" pitchFamily="18" charset="0"/>
            </a:endParaRPr>
          </a:p>
          <a:p>
            <a:pPr marL="57150">
              <a:lnSpc>
                <a:spcPct val="90000"/>
              </a:lnSpc>
              <a:spcAft>
                <a:spcPts val="600"/>
              </a:spcAft>
            </a:pP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7720BEE-3CCC-86AD-3279-E17424F5490D}"/>
              </a:ext>
            </a:extLst>
          </p:cNvPr>
          <p:cNvSpPr>
            <a:spLocks noGrp="1"/>
          </p:cNvSpPr>
          <p:nvPr>
            <p:ph type="sldNum" sz="quarter" idx="12"/>
          </p:nvPr>
        </p:nvSpPr>
        <p:spPr/>
        <p:txBody>
          <a:bodyPr/>
          <a:lstStyle/>
          <a:p>
            <a:fld id="{D064EE06-67D7-4C71-9D72-2B14C89814C8}" type="slidenum">
              <a:rPr lang="en-US" smtClean="0">
                <a:latin typeface="Times New Roman" panose="02020603050405020304" pitchFamily="18" charset="0"/>
                <a:cs typeface="Times New Roman" panose="02020603050405020304" pitchFamily="18" charset="0"/>
              </a:rPr>
              <a:t>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5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extBox 3">
            <a:extLst>
              <a:ext uri="{FF2B5EF4-FFF2-40B4-BE49-F238E27FC236}">
                <a16:creationId xmlns:a16="http://schemas.microsoft.com/office/drawing/2014/main" id="{5E393053-8511-5073-D65F-46557B0B2D57}"/>
              </a:ext>
            </a:extLst>
          </p:cNvPr>
          <p:cNvSpPr txBox="1"/>
          <p:nvPr/>
        </p:nvSpPr>
        <p:spPr>
          <a:xfrm>
            <a:off x="1179073" y="355433"/>
            <a:ext cx="9833548" cy="71850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kern="1200" dirty="0">
                <a:solidFill>
                  <a:schemeClr val="tx2"/>
                </a:solidFill>
                <a:latin typeface="Times New Roman" panose="02020603050405020304" pitchFamily="18" charset="0"/>
                <a:ea typeface="+mj-ea"/>
                <a:cs typeface="Times New Roman" panose="02020603050405020304" pitchFamily="18" charset="0"/>
              </a:rPr>
              <a:t>BLUETOOTH VERSIONS</a:t>
            </a:r>
          </a:p>
        </p:txBody>
      </p:sp>
      <p:grpSp>
        <p:nvGrpSpPr>
          <p:cNvPr id="14" name="Group 13">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5" name="Freeform: Shape 14">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7" name="TextBox 36">
            <a:extLst>
              <a:ext uri="{FF2B5EF4-FFF2-40B4-BE49-F238E27FC236}">
                <a16:creationId xmlns:a16="http://schemas.microsoft.com/office/drawing/2014/main" id="{DEEE3D0F-6EC0-30F1-D5E7-A64CCBE2B18D}"/>
              </a:ext>
            </a:extLst>
          </p:cNvPr>
          <p:cNvSpPr txBox="1"/>
          <p:nvPr/>
        </p:nvSpPr>
        <p:spPr>
          <a:xfrm>
            <a:off x="388800" y="1210460"/>
            <a:ext cx="11465105" cy="5462996"/>
          </a:xfrm>
          <a:prstGeom prst="rect">
            <a:avLst/>
          </a:prstGeom>
        </p:spPr>
        <p:txBody>
          <a:bodyPr vert="horz" lIns="91440" tIns="45720" rIns="91440" bIns="45720" rtlCol="0" anchor="ctr">
            <a:noAutofit/>
          </a:bodyPr>
          <a:lstStyle/>
          <a:p>
            <a:pPr marL="342900" indent="-285750" algn="just">
              <a:lnSpc>
                <a:spcPct val="150000"/>
              </a:lnSpc>
              <a:spcAft>
                <a:spcPts val="600"/>
              </a:spcAft>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Bluetooth 1.1 and 1.2 are Basic Rate(BR) which has a transmission speed of 1 Mbps. </a:t>
            </a:r>
          </a:p>
          <a:p>
            <a:pPr marL="342900" indent="-285750" algn="just">
              <a:lnSpc>
                <a:spcPct val="150000"/>
              </a:lnSpc>
              <a:spcAft>
                <a:spcPts val="600"/>
              </a:spcAft>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Bluetooth version 2.0 is known as Enhanced Data Rate(EDR) which has a transmission speed up to 3 Mbps. </a:t>
            </a:r>
          </a:p>
          <a:p>
            <a:pPr marL="342900" indent="-285750" algn="just">
              <a:lnSpc>
                <a:spcPct val="150000"/>
              </a:lnSpc>
              <a:spcAft>
                <a:spcPts val="600"/>
              </a:spcAft>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Bluetooth Version 3.0 is known as High Speed(HS) which allows transmission speed up to 24 Mbps.</a:t>
            </a:r>
          </a:p>
          <a:p>
            <a:pPr marL="342900" indent="-285750" algn="just">
              <a:lnSpc>
                <a:spcPct val="150000"/>
              </a:lnSpc>
              <a:spcAft>
                <a:spcPts val="600"/>
              </a:spcAft>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Bluetooth version 4.0 also known as Bluetooth Low Energy allows a transmission speed of 1Mbps with a lower power consumption. </a:t>
            </a:r>
          </a:p>
          <a:p>
            <a:pPr marL="342900" indent="-285750" algn="just">
              <a:lnSpc>
                <a:spcPct val="150000"/>
              </a:lnSpc>
              <a:spcAft>
                <a:spcPts val="600"/>
              </a:spcAft>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Bluetooth 4.1 and 4.2 are the most updated versions of Bluetooth which provides both Low Energy and BR,EDR and HS.</a:t>
            </a:r>
          </a:p>
          <a:p>
            <a:pPr marL="342900" indent="-285750" algn="just">
              <a:lnSpc>
                <a:spcPct val="150000"/>
              </a:lnSpc>
              <a:spcAft>
                <a:spcPts val="600"/>
              </a:spcAft>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Version 4.1 provides a speed in the range of 1-3Mbps while version 4.2 provides 1Mbps.</a:t>
            </a:r>
          </a:p>
          <a:p>
            <a:pPr marL="342900" indent="-285750" algn="just">
              <a:lnSpc>
                <a:spcPct val="150000"/>
              </a:lnSpc>
              <a:spcAft>
                <a:spcPts val="600"/>
              </a:spcAft>
              <a:buFont typeface="Wingdings" panose="05000000000000000000" pitchFamily="2" charset="2"/>
              <a:buChar char="§"/>
            </a:pPr>
            <a:r>
              <a:rPr lang="en-US" dirty="0">
                <a:solidFill>
                  <a:schemeClr val="tx2"/>
                </a:solidFill>
                <a:latin typeface="Times New Roman" panose="02020603050405020304" pitchFamily="18" charset="0"/>
                <a:cs typeface="Times New Roman" panose="02020603050405020304" pitchFamily="18" charset="0"/>
              </a:rPr>
              <a:t>Bluetooth technology is constantly evolving, with new versions adding features like Periodic Advertising with Responses (PAwR) and Encrypted Advertising Data (EAD). </a:t>
            </a:r>
          </a:p>
        </p:txBody>
      </p:sp>
      <p:sp>
        <p:nvSpPr>
          <p:cNvPr id="2" name="Slide Number Placeholder 1">
            <a:extLst>
              <a:ext uri="{FF2B5EF4-FFF2-40B4-BE49-F238E27FC236}">
                <a16:creationId xmlns:a16="http://schemas.microsoft.com/office/drawing/2014/main" id="{024BB2C1-AA8A-3AD0-0B71-828AD4EC4418}"/>
              </a:ext>
            </a:extLst>
          </p:cNvPr>
          <p:cNvSpPr>
            <a:spLocks noGrp="1"/>
          </p:cNvSpPr>
          <p:nvPr>
            <p:ph type="sldNum" sz="quarter" idx="12"/>
          </p:nvPr>
        </p:nvSpPr>
        <p:spPr/>
        <p:txBody>
          <a:bodyPr/>
          <a:lstStyle/>
          <a:p>
            <a:fld id="{D064EE06-67D7-4C71-9D72-2B14C89814C8}"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08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extBox 3">
            <a:extLst>
              <a:ext uri="{FF2B5EF4-FFF2-40B4-BE49-F238E27FC236}">
                <a16:creationId xmlns:a16="http://schemas.microsoft.com/office/drawing/2014/main" id="{A95537EE-052D-F47B-83A8-30BB35D18B9A}"/>
              </a:ext>
            </a:extLst>
          </p:cNvPr>
          <p:cNvSpPr txBox="1"/>
          <p:nvPr/>
        </p:nvSpPr>
        <p:spPr>
          <a:xfrm>
            <a:off x="957649" y="305287"/>
            <a:ext cx="10054463" cy="6616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kern="1200" dirty="0">
                <a:solidFill>
                  <a:schemeClr val="tx2"/>
                </a:solidFill>
                <a:latin typeface="Times New Roman" panose="02020603050405020304" pitchFamily="18" charset="0"/>
                <a:ea typeface="+mj-ea"/>
                <a:cs typeface="Times New Roman" panose="02020603050405020304" pitchFamily="18" charset="0"/>
              </a:rPr>
              <a:t>OVERVIEW OF BLUETOOTH TECHNOLOGY</a:t>
            </a:r>
          </a:p>
        </p:txBody>
      </p:sp>
      <p:grpSp>
        <p:nvGrpSpPr>
          <p:cNvPr id="13" name="Group 12">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4" name="Freeform: Shape 13">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3DC31B09-CD85-789D-F550-D28ECB284EB0}"/>
              </a:ext>
            </a:extLst>
          </p:cNvPr>
          <p:cNvSpPr txBox="1"/>
          <p:nvPr/>
        </p:nvSpPr>
        <p:spPr>
          <a:xfrm>
            <a:off x="231111" y="1176586"/>
            <a:ext cx="10054463" cy="5359387"/>
          </a:xfrm>
          <a:prstGeom prst="rect">
            <a:avLst/>
          </a:prstGeom>
        </p:spPr>
        <p:txBody>
          <a:bodyPr vert="horz" lIns="91440" tIns="45720" rIns="91440" bIns="45720" rtlCol="0">
            <a:noAutofit/>
          </a:bodyPr>
          <a:lstStyle/>
          <a:p>
            <a:pPr>
              <a:lnSpc>
                <a:spcPct val="150000"/>
              </a:lnSpc>
              <a:spcAft>
                <a:spcPts val="600"/>
              </a:spcAft>
            </a:pPr>
            <a:r>
              <a:rPr lang="en-US" b="1" dirty="0">
                <a:solidFill>
                  <a:schemeClr val="tx2"/>
                </a:solidFill>
                <a:latin typeface="Times New Roman" panose="02020603050405020304" pitchFamily="18" charset="0"/>
                <a:cs typeface="Times New Roman" panose="02020603050405020304" pitchFamily="18" charset="0"/>
              </a:rPr>
              <a:t>Bluetooth Frequency and Connectivity Ranges:</a:t>
            </a:r>
          </a:p>
          <a:p>
            <a:pPr>
              <a:lnSpc>
                <a:spcPct val="150000"/>
              </a:lnSpc>
              <a:spcAft>
                <a:spcPts val="600"/>
              </a:spcAft>
            </a:pPr>
            <a:r>
              <a:rPr lang="en-US" dirty="0">
                <a:latin typeface="Times New Roman" panose="02020603050405020304" pitchFamily="18" charset="0"/>
                <a:cs typeface="Times New Roman" panose="02020603050405020304" pitchFamily="18" charset="0"/>
              </a:rPr>
              <a:t>Bluetooth operates in unlicensed RF in 2.4 GHz spectrum between the range of 1m to 100m.</a:t>
            </a:r>
          </a:p>
          <a:p>
            <a:pPr>
              <a:lnSpc>
                <a:spcPct val="150000"/>
              </a:lnSpc>
              <a:spcAft>
                <a:spcPts val="600"/>
              </a:spcAft>
            </a:pPr>
            <a:r>
              <a:rPr lang="en-US" dirty="0">
                <a:latin typeface="Times New Roman" panose="02020603050405020304" pitchFamily="18" charset="0"/>
                <a:cs typeface="Times New Roman" panose="02020603050405020304" pitchFamily="18" charset="0"/>
              </a:rPr>
              <a:t>There are 3 classes of devices that provides 3 different connectivity ranges,</a:t>
            </a:r>
          </a:p>
          <a:p>
            <a:pPr indent="-22860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Class 1 - These Devices offers a range of 100 m  and transmit at 100 mW.</a:t>
            </a:r>
          </a:p>
          <a:p>
            <a:pPr indent="-22860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Class 2 – Offers a range of 10 m and transmit at 2.5 mW.</a:t>
            </a:r>
          </a:p>
          <a:p>
            <a:pPr indent="-228600">
              <a:lnSpc>
                <a:spcPct val="15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Class 3 – Offers a range of about 1 m and transmit at 1 mW.</a:t>
            </a:r>
          </a:p>
          <a:p>
            <a:pPr>
              <a:lnSpc>
                <a:spcPct val="150000"/>
              </a:lnSpc>
              <a:spcAft>
                <a:spcPts val="600"/>
              </a:spcAft>
            </a:pPr>
            <a:endParaRPr lang="en-US" dirty="0">
              <a:latin typeface="Times New Roman" panose="02020603050405020304" pitchFamily="18" charset="0"/>
              <a:cs typeface="Times New Roman" panose="02020603050405020304" pitchFamily="18" charset="0"/>
            </a:endParaRPr>
          </a:p>
          <a:p>
            <a:pPr marL="285750" indent="-285750">
              <a:lnSpc>
                <a:spcPct val="150000"/>
              </a:lnSpc>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Coexistence with other wireless technologies has significantly impacted Bluetooth signals, causing interference.</a:t>
            </a:r>
          </a:p>
          <a:p>
            <a:pPr marL="285750" indent="-285750">
              <a:lnSpc>
                <a:spcPct val="150000"/>
              </a:lnSpc>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 mitigate this Bluetooth Technology uses hops (1600 hops per second) and spread spectrum technology to avoid interference.</a:t>
            </a:r>
          </a:p>
        </p:txBody>
      </p:sp>
      <p:grpSp>
        <p:nvGrpSpPr>
          <p:cNvPr id="19" name="Group 18">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0" name="Freeform: Shape 19">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Freeform: Shape 21">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Freeform: Shape 22">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2" name="Slide Number Placeholder 1">
            <a:extLst>
              <a:ext uri="{FF2B5EF4-FFF2-40B4-BE49-F238E27FC236}">
                <a16:creationId xmlns:a16="http://schemas.microsoft.com/office/drawing/2014/main" id="{E56EAFBF-C46A-061C-E1A5-9743F929DD72}"/>
              </a:ext>
            </a:extLst>
          </p:cNvPr>
          <p:cNvSpPr>
            <a:spLocks noGrp="1"/>
          </p:cNvSpPr>
          <p:nvPr>
            <p:ph type="sldNum" sz="quarter" idx="12"/>
          </p:nvPr>
        </p:nvSpPr>
        <p:spPr>
          <a:xfrm>
            <a:off x="8548973" y="6356350"/>
            <a:ext cx="2804827" cy="365125"/>
          </a:xfrm>
        </p:spPr>
        <p:txBody>
          <a:bodyPr/>
          <a:lstStyle/>
          <a:p>
            <a:fld id="{D064EE06-67D7-4C71-9D72-2B14C89814C8}"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798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62EDAA-BCA8-6EA2-DAE8-65156EA814EC}"/>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F2536B-2AE6-A0BF-A909-4B5F62E5464C}"/>
              </a:ext>
            </a:extLst>
          </p:cNvPr>
          <p:cNvSpPr txBox="1"/>
          <p:nvPr/>
        </p:nvSpPr>
        <p:spPr>
          <a:xfrm>
            <a:off x="6636862" y="476432"/>
            <a:ext cx="4805996" cy="545328"/>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3700" b="1" kern="1200" dirty="0">
                <a:solidFill>
                  <a:schemeClr val="tx2"/>
                </a:solidFill>
                <a:latin typeface="+mj-lt"/>
                <a:ea typeface="+mj-ea"/>
                <a:cs typeface="+mj-cs"/>
              </a:rPr>
              <a:t>BLUETOOTH PICONET</a:t>
            </a:r>
          </a:p>
        </p:txBody>
      </p:sp>
      <p:pic>
        <p:nvPicPr>
          <p:cNvPr id="4" name="Picture 3">
            <a:extLst>
              <a:ext uri="{FF2B5EF4-FFF2-40B4-BE49-F238E27FC236}">
                <a16:creationId xmlns:a16="http://schemas.microsoft.com/office/drawing/2014/main" id="{51F98381-B27D-B7D4-859B-0DD4BB4718EF}"/>
              </a:ext>
            </a:extLst>
          </p:cNvPr>
          <p:cNvPicPr>
            <a:picLocks noChangeAspect="1"/>
          </p:cNvPicPr>
          <p:nvPr/>
        </p:nvPicPr>
        <p:blipFill>
          <a:blip r:embed="rId3"/>
          <a:stretch>
            <a:fillRect/>
          </a:stretch>
        </p:blipFill>
        <p:spPr>
          <a:xfrm>
            <a:off x="178716" y="1024748"/>
            <a:ext cx="4568414" cy="4721473"/>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9" name="Group 3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51" name="Freeform: Shape 5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6" name="TextBox 4">
            <a:extLst>
              <a:ext uri="{FF2B5EF4-FFF2-40B4-BE49-F238E27FC236}">
                <a16:creationId xmlns:a16="http://schemas.microsoft.com/office/drawing/2014/main" id="{4ECD0039-2516-9C4C-042B-D2B3FA18FA57}"/>
              </a:ext>
            </a:extLst>
          </p:cNvPr>
          <p:cNvGraphicFramePr/>
          <p:nvPr>
            <p:extLst>
              <p:ext uri="{D42A27DB-BD31-4B8C-83A1-F6EECF244321}">
                <p14:modId xmlns:p14="http://schemas.microsoft.com/office/powerpoint/2010/main" val="120004371"/>
              </p:ext>
            </p:extLst>
          </p:nvPr>
        </p:nvGraphicFramePr>
        <p:xfrm>
          <a:off x="6310321" y="1024748"/>
          <a:ext cx="5459078" cy="5444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0DDC86EF-AB6B-36C3-6593-832D6C45C72E}"/>
              </a:ext>
            </a:extLst>
          </p:cNvPr>
          <p:cNvSpPr>
            <a:spLocks noGrp="1"/>
          </p:cNvSpPr>
          <p:nvPr>
            <p:ph type="sldNum" sz="quarter" idx="12"/>
          </p:nvPr>
        </p:nvSpPr>
        <p:spPr/>
        <p:txBody>
          <a:bodyPr/>
          <a:lstStyle/>
          <a:p>
            <a:fld id="{D064EE06-67D7-4C71-9D72-2B14C89814C8}" type="slidenum">
              <a:rPr lang="en-US" smtClean="0"/>
              <a:t>7</a:t>
            </a:fld>
            <a:endParaRPr lang="en-US"/>
          </a:p>
        </p:txBody>
      </p:sp>
    </p:spTree>
    <p:extLst>
      <p:ext uri="{BB962C8B-B14F-4D97-AF65-F5344CB8AC3E}">
        <p14:creationId xmlns:p14="http://schemas.microsoft.com/office/powerpoint/2010/main" val="200723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799B62-71C5-B26C-3BA3-BF4F2609B548}"/>
            </a:ext>
          </a:extLst>
        </p:cNvPr>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3C4E168-B751-5FD9-5D91-791C4D8F430D}"/>
              </a:ext>
            </a:extLst>
          </p:cNvPr>
          <p:cNvSpPr txBox="1"/>
          <p:nvPr/>
        </p:nvSpPr>
        <p:spPr>
          <a:xfrm>
            <a:off x="2586584" y="263122"/>
            <a:ext cx="7537612" cy="71929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dirty="0">
                <a:solidFill>
                  <a:schemeClr val="tx2"/>
                </a:solidFill>
                <a:latin typeface="+mj-lt"/>
                <a:ea typeface="+mj-ea"/>
                <a:cs typeface="+mj-cs"/>
              </a:rPr>
              <a:t>BLUETOOTH PROTOCOL STACK</a:t>
            </a:r>
          </a:p>
        </p:txBody>
      </p:sp>
      <p:grpSp>
        <p:nvGrpSpPr>
          <p:cNvPr id="49" name="Group 48">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50" name="Freeform: Shape 49">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3" name="Freeform: Shape 52">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239A127D-8A12-F44C-6613-9124B346C781}"/>
              </a:ext>
            </a:extLst>
          </p:cNvPr>
          <p:cNvPicPr>
            <a:picLocks noChangeAspect="1"/>
          </p:cNvPicPr>
          <p:nvPr/>
        </p:nvPicPr>
        <p:blipFill>
          <a:blip r:embed="rId3"/>
          <a:stretch>
            <a:fillRect/>
          </a:stretch>
        </p:blipFill>
        <p:spPr>
          <a:xfrm>
            <a:off x="454858" y="1918144"/>
            <a:ext cx="3886962" cy="3791223"/>
          </a:xfrm>
          <a:prstGeom prst="rect">
            <a:avLst/>
          </a:prstGeom>
        </p:spPr>
      </p:pic>
      <p:grpSp>
        <p:nvGrpSpPr>
          <p:cNvPr id="55" name="Group 54">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56" name="Freeform: Shape 55">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8B146D0-916F-768C-C1E3-EE29BB8E31BF}"/>
              </a:ext>
            </a:extLst>
          </p:cNvPr>
          <p:cNvSpPr txBox="1"/>
          <p:nvPr/>
        </p:nvSpPr>
        <p:spPr>
          <a:xfrm>
            <a:off x="454858" y="5763605"/>
            <a:ext cx="3886962"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Bluetooth Protocol Stack for Versions 1, 2 and 3.</a:t>
            </a:r>
          </a:p>
        </p:txBody>
      </p:sp>
      <p:sp>
        <p:nvSpPr>
          <p:cNvPr id="5" name="Slide Number Placeholder 4">
            <a:extLst>
              <a:ext uri="{FF2B5EF4-FFF2-40B4-BE49-F238E27FC236}">
                <a16:creationId xmlns:a16="http://schemas.microsoft.com/office/drawing/2014/main" id="{77FA50A2-A921-CA7E-78E3-E0FCE015C052}"/>
              </a:ext>
            </a:extLst>
          </p:cNvPr>
          <p:cNvSpPr>
            <a:spLocks noGrp="1"/>
          </p:cNvSpPr>
          <p:nvPr>
            <p:ph type="sldNum" sz="quarter" idx="12"/>
          </p:nvPr>
        </p:nvSpPr>
        <p:spPr/>
        <p:txBody>
          <a:bodyPr/>
          <a:lstStyle/>
          <a:p>
            <a:fld id="{D064EE06-67D7-4C71-9D72-2B14C89814C8}" type="slidenum">
              <a:rPr lang="en-US" smtClean="0"/>
              <a:t>8</a:t>
            </a:fld>
            <a:endParaRPr lang="en-US"/>
          </a:p>
        </p:txBody>
      </p:sp>
      <p:sp>
        <p:nvSpPr>
          <p:cNvPr id="7" name="TextBox 6">
            <a:extLst>
              <a:ext uri="{FF2B5EF4-FFF2-40B4-BE49-F238E27FC236}">
                <a16:creationId xmlns:a16="http://schemas.microsoft.com/office/drawing/2014/main" id="{52F78F7E-7251-F80D-414E-7046DDD6DC21}"/>
              </a:ext>
            </a:extLst>
          </p:cNvPr>
          <p:cNvSpPr txBox="1"/>
          <p:nvPr/>
        </p:nvSpPr>
        <p:spPr>
          <a:xfrm>
            <a:off x="4491256" y="992340"/>
            <a:ext cx="7537612" cy="595740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highest level of the protocol stack is the application layer where the application interact with the Bluetooth.</a:t>
            </a: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second is the tcp, udp and Ip protocols which handles the data transfers over the network.</a:t>
            </a: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RFCOMM is the radio frequency protocol which creates a virtual serial ports to make it easy to communicate as if they were connected by a physical serail cable.</a:t>
            </a: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Then comes the SSDP which allows Bluetooth devices to discover other devices.</a:t>
            </a: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L2CAP is the logical link and adaptation protocol which handles the data packets that needs to be transmitted between devices. It breaks the larger chunks of data in smaller segments and reassembles it in the receiving end.</a:t>
            </a: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Host controller interface acts as a bridge passing commands between the software side and the hardware side.</a:t>
            </a: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Link management protocol is responsible for managing the Bluetooth link between devices.</a:t>
            </a: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Finally, the Bluetooth radio is the hardware component that transmits and receives data via Bluetooth. </a:t>
            </a:r>
          </a:p>
        </p:txBody>
      </p:sp>
    </p:spTree>
    <p:extLst>
      <p:ext uri="{BB962C8B-B14F-4D97-AF65-F5344CB8AC3E}">
        <p14:creationId xmlns:p14="http://schemas.microsoft.com/office/powerpoint/2010/main" val="344642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70A3791-BDCD-C965-2E5C-BC2675FEDB00}"/>
              </a:ext>
            </a:extLst>
          </p:cNvPr>
          <p:cNvSpPr txBox="1"/>
          <p:nvPr/>
        </p:nvSpPr>
        <p:spPr>
          <a:xfrm>
            <a:off x="371584" y="572901"/>
            <a:ext cx="3438906" cy="320725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1700" b="1" dirty="0"/>
              <a:t>BLUETOOTH PROTOCOL STACK</a:t>
            </a:r>
          </a:p>
        </p:txBody>
      </p:sp>
      <p:pic>
        <p:nvPicPr>
          <p:cNvPr id="6" name="Picture 5">
            <a:extLst>
              <a:ext uri="{FF2B5EF4-FFF2-40B4-BE49-F238E27FC236}">
                <a16:creationId xmlns:a16="http://schemas.microsoft.com/office/drawing/2014/main" id="{7FAC82D1-50B6-A0E2-BC26-13992FC036A1}"/>
              </a:ext>
            </a:extLst>
          </p:cNvPr>
          <p:cNvPicPr>
            <a:picLocks noChangeAspect="1"/>
          </p:cNvPicPr>
          <p:nvPr/>
        </p:nvPicPr>
        <p:blipFill>
          <a:blip r:embed="rId3"/>
          <a:stretch>
            <a:fillRect/>
          </a:stretch>
        </p:blipFill>
        <p:spPr>
          <a:xfrm>
            <a:off x="6096000" y="841248"/>
            <a:ext cx="5626754" cy="5276088"/>
          </a:xfrm>
          <a:prstGeom prst="rect">
            <a:avLst/>
          </a:prstGeom>
        </p:spPr>
      </p:pic>
      <p:sp>
        <p:nvSpPr>
          <p:cNvPr id="2" name="Slide Number Placeholder 1">
            <a:extLst>
              <a:ext uri="{FF2B5EF4-FFF2-40B4-BE49-F238E27FC236}">
                <a16:creationId xmlns:a16="http://schemas.microsoft.com/office/drawing/2014/main" id="{FA23031F-AE1A-F1C5-1F1E-0029117BDDB4}"/>
              </a:ext>
            </a:extLst>
          </p:cNvPr>
          <p:cNvSpPr>
            <a:spLocks noGrp="1"/>
          </p:cNvSpPr>
          <p:nvPr>
            <p:ph type="sldNum" sz="quarter" idx="12"/>
          </p:nvPr>
        </p:nvSpPr>
        <p:spPr/>
        <p:txBody>
          <a:bodyPr/>
          <a:lstStyle/>
          <a:p>
            <a:fld id="{D064EE06-67D7-4C71-9D72-2B14C89814C8}" type="slidenum">
              <a:rPr lang="en-US" smtClean="0"/>
              <a:t>9</a:t>
            </a:fld>
            <a:endParaRPr lang="en-US"/>
          </a:p>
        </p:txBody>
      </p:sp>
      <p:sp>
        <p:nvSpPr>
          <p:cNvPr id="3" name="TextBox 2">
            <a:extLst>
              <a:ext uri="{FF2B5EF4-FFF2-40B4-BE49-F238E27FC236}">
                <a16:creationId xmlns:a16="http://schemas.microsoft.com/office/drawing/2014/main" id="{1468D631-F853-FDAF-8B5F-83402242AD75}"/>
              </a:ext>
            </a:extLst>
          </p:cNvPr>
          <p:cNvSpPr txBox="1"/>
          <p:nvPr/>
        </p:nvSpPr>
        <p:spPr>
          <a:xfrm>
            <a:off x="7772400" y="6110167"/>
            <a:ext cx="3168816" cy="307777"/>
          </a:xfrm>
          <a:prstGeom prst="rect">
            <a:avLst/>
          </a:prstGeom>
          <a:noFill/>
        </p:spPr>
        <p:txBody>
          <a:bodyPr wrap="none" rtlCol="0">
            <a:spAutoFit/>
          </a:bodyPr>
          <a:lstStyle/>
          <a:p>
            <a:r>
              <a:rPr lang="en-US" sz="1400" b="1" dirty="0">
                <a:latin typeface="Times New Roman" panose="02020603050405020304" pitchFamily="18" charset="0"/>
                <a:cs typeface="Times New Roman" panose="02020603050405020304" pitchFamily="18" charset="0"/>
              </a:rPr>
              <a:t>Bluetooth Protocol Stack for Version 4.</a:t>
            </a:r>
          </a:p>
        </p:txBody>
      </p:sp>
      <p:sp>
        <p:nvSpPr>
          <p:cNvPr id="4" name="TextBox 3">
            <a:extLst>
              <a:ext uri="{FF2B5EF4-FFF2-40B4-BE49-F238E27FC236}">
                <a16:creationId xmlns:a16="http://schemas.microsoft.com/office/drawing/2014/main" id="{03F5AEAB-62DC-E3FE-7167-372DB568E592}"/>
              </a:ext>
            </a:extLst>
          </p:cNvPr>
          <p:cNvSpPr txBox="1"/>
          <p:nvPr/>
        </p:nvSpPr>
        <p:spPr>
          <a:xfrm>
            <a:off x="371584" y="1042023"/>
            <a:ext cx="5966270" cy="618630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key difference between the previous version's and this updated version 4is that,</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Generic Access Profile (GAP)</a:t>
            </a:r>
            <a:r>
              <a:rPr lang="en-US" dirty="0">
                <a:latin typeface="Times New Roman" panose="02020603050405020304" pitchFamily="18" charset="0"/>
                <a:cs typeface="Times New Roman" panose="02020603050405020304" pitchFamily="18" charset="0"/>
              </a:rPr>
              <a:t>: This layer handles how Bluetooth devices interact and manage connections. This is crucial for BLE because it defines how devices like fitness trackers or smart home devices efficiently connect with smartphones or computers.</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Generic Attribute Profile (GATT)</a:t>
            </a:r>
            <a:r>
              <a:rPr lang="en-US" dirty="0">
                <a:latin typeface="Times New Roman" panose="02020603050405020304" pitchFamily="18" charset="0"/>
                <a:cs typeface="Times New Roman" panose="02020603050405020304" pitchFamily="18" charset="0"/>
              </a:rPr>
              <a:t>: This is specific to BLE and manages how data is organized and exchanged between two devices.</a:t>
            </a:r>
          </a:p>
          <a:p>
            <a:pPr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Attribute Protocol - </a:t>
            </a:r>
            <a:r>
              <a:rPr lang="en-US" dirty="0">
                <a:latin typeface="Times New Roman" panose="02020603050405020304" pitchFamily="18" charset="0"/>
                <a:cs typeface="Times New Roman" panose="02020603050405020304" pitchFamily="18" charset="0"/>
              </a:rPr>
              <a:t>This protocol is used for discovering and accessing attributes on a connected device.</a:t>
            </a:r>
          </a:p>
          <a:p>
            <a:pPr algn="just"/>
            <a:endParaRPr lang="en-US" b="1"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Security Manager (SM)</a:t>
            </a:r>
            <a:r>
              <a:rPr lang="en-US" dirty="0">
                <a:latin typeface="Times New Roman" panose="02020603050405020304" pitchFamily="18" charset="0"/>
                <a:cs typeface="Times New Roman" panose="02020603050405020304" pitchFamily="18" charset="0"/>
              </a:rPr>
              <a:t>: While older versions had basic security, BLE has its own Security Manager, responsible for encryption and ensuring secure connections. This is important for devices like IoT sensors, which require secure but lightweight communication.</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897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1327</TotalTime>
  <Words>3577</Words>
  <Application>Microsoft Office PowerPoint</Application>
  <PresentationFormat>Widescreen</PresentationFormat>
  <Paragraphs>298</Paragraphs>
  <Slides>35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Aptos Display</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AUTOMOBILE HACK USING A SMARTPHONE</vt:lpstr>
      <vt:lpstr>BLUETOOTH SMARTPHONE HACKS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Dharshini A</dc:creator>
  <cp:lastModifiedBy>Dharshini A</cp:lastModifiedBy>
  <cp:revision>20</cp:revision>
  <dcterms:created xsi:type="dcterms:W3CDTF">2024-10-14T00:06:40Z</dcterms:created>
  <dcterms:modified xsi:type="dcterms:W3CDTF">2024-10-16T23:22:22Z</dcterms:modified>
</cp:coreProperties>
</file>