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30ef8b72ab9_0_6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g30ef8b72ab9_0_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30f74ab6162_0_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g30f74ab6162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30f74ab6162_0_5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g30f74ab6162_0_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30fadaad09a_0_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g30fadaad09a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30fadaad09a_0_58: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g30fadaad09a_0_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30fadaad09a_0_11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g30fadaad09a_0_1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301a7f69c28_0_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g301a7f69c28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3100a22ee99_0_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g3100a22ee99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3100a22ee99_0_11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g3100a22ee99_0_1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3100a22ee99_0_17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g3100a22ee99_0_1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3100a22ee99_0_34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g3100a22ee99_0_3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30f17c00647_0_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g30f17c00647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3100a22ee99_0_228: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g3100a22ee99_0_2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3100a22ee99_0_28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g3100a22ee99_0_2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3100a22ee99_0_39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g3100a22ee99_0_3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3100a22ee99_0_45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g3100a22ee99_0_4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3100a22ee99_0_458: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g3100a22ee99_0_4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3100a22ee99_0_463: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g3100a22ee99_0_4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3100a22ee99_0_468: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g3100a22ee99_0_4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3100a22ee99_0_473: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g3100a22ee99_0_4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3100a22ee99_0_529: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g3100a22ee99_0_5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30f17c00647_0_6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g30f17c00647_0_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30f17c00647_0_12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g30f17c00647_0_1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30f17c00647_0_13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g30f17c00647_0_1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30f17c00647_0_24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g30f17c00647_0_2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30178062882_0_6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g30178062882_0_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30178062882_0_12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g30178062882_0_1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30178062882_0_178: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g30178062882_0_1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7.jpg"/><Relationship Id="rId3"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5.jpg"/><Relationship Id="rId3"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8.jpg"/><Relationship Id="rId3"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59" name="Shape 59"/>
        <p:cNvGrpSpPr/>
        <p:nvPr/>
      </p:nvGrpSpPr>
      <p:grpSpPr>
        <a:xfrm>
          <a:off x="0" y="0"/>
          <a:ext cx="0" cy="0"/>
          <a:chOff x="0" y="0"/>
          <a:chExt cx="0" cy="0"/>
        </a:xfrm>
      </p:grpSpPr>
      <p:pic>
        <p:nvPicPr>
          <p:cNvPr id="60" name="Google Shape;60;p14"/>
          <p:cNvPicPr preferRelativeResize="0"/>
          <p:nvPr/>
        </p:nvPicPr>
        <p:blipFill rotWithShape="1">
          <a:blip r:embed="rId2">
            <a:alphaModFix/>
          </a:blip>
          <a:srcRect b="0" l="0" r="0" t="0"/>
          <a:stretch/>
        </p:blipFill>
        <p:spPr>
          <a:xfrm>
            <a:off x="-3" y="0"/>
            <a:ext cx="9141718" cy="5143501"/>
          </a:xfrm>
          <a:prstGeom prst="rect">
            <a:avLst/>
          </a:prstGeom>
          <a:noFill/>
          <a:ln>
            <a:noFill/>
          </a:ln>
        </p:spPr>
      </p:pic>
      <p:sp>
        <p:nvSpPr>
          <p:cNvPr id="61" name="Google Shape;61;p14"/>
          <p:cNvSpPr txBox="1"/>
          <p:nvPr>
            <p:ph idx="1" type="body"/>
          </p:nvPr>
        </p:nvSpPr>
        <p:spPr>
          <a:xfrm>
            <a:off x="493776" y="2976372"/>
            <a:ext cx="4978800" cy="1237800"/>
          </a:xfrm>
          <a:prstGeom prst="rect">
            <a:avLst/>
          </a:prstGeom>
          <a:noFill/>
          <a:ln>
            <a:noFill/>
          </a:ln>
        </p:spPr>
        <p:txBody>
          <a:bodyPr anchorCtr="0" anchor="t" bIns="34275" lIns="0" spcFirstLastPara="1" rIns="68575" wrap="square" tIns="34275">
            <a:noAutofit/>
          </a:bodyPr>
          <a:lstStyle>
            <a:lvl1pPr indent="-228600" lvl="0" marL="457200" algn="l">
              <a:lnSpc>
                <a:spcPct val="100000"/>
              </a:lnSpc>
              <a:spcBef>
                <a:spcPts val="800"/>
              </a:spcBef>
              <a:spcAft>
                <a:spcPts val="0"/>
              </a:spcAft>
              <a:buSzPts val="2100"/>
              <a:buNone/>
              <a:defRPr b="0" i="0" sz="2100">
                <a:solidFill>
                  <a:schemeClr val="lt1"/>
                </a:solidFill>
                <a:latin typeface="Georgia"/>
                <a:ea typeface="Georgia"/>
                <a:cs typeface="Georgia"/>
                <a:sym typeface="Georgia"/>
              </a:defRPr>
            </a:lvl1pPr>
            <a:lvl2pPr indent="-317500" lvl="1" marL="914400" algn="l">
              <a:lnSpc>
                <a:spcPct val="100000"/>
              </a:lnSpc>
              <a:spcBef>
                <a:spcPts val="400"/>
              </a:spcBef>
              <a:spcAft>
                <a:spcPts val="0"/>
              </a:spcAft>
              <a:buSzPts val="1400"/>
              <a:buChar char="•"/>
              <a:defRPr/>
            </a:lvl2pPr>
            <a:lvl3pPr indent="-317500" lvl="2" marL="1371600" algn="l">
              <a:lnSpc>
                <a:spcPct val="100000"/>
              </a:lnSpc>
              <a:spcBef>
                <a:spcPts val="400"/>
              </a:spcBef>
              <a:spcAft>
                <a:spcPts val="0"/>
              </a:spcAft>
              <a:buSzPts val="1400"/>
              <a:buChar char="-"/>
              <a:defRPr/>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2" name="Google Shape;62;p14"/>
          <p:cNvSpPr txBox="1"/>
          <p:nvPr>
            <p:ph type="ctrTitle"/>
          </p:nvPr>
        </p:nvSpPr>
        <p:spPr>
          <a:xfrm>
            <a:off x="493776" y="1117854"/>
            <a:ext cx="4978800" cy="1789800"/>
          </a:xfrm>
          <a:prstGeom prst="rect">
            <a:avLst/>
          </a:prstGeom>
          <a:noFill/>
          <a:ln>
            <a:noFill/>
          </a:ln>
        </p:spPr>
        <p:txBody>
          <a:bodyPr anchorCtr="0" anchor="b" bIns="34275" lIns="0" spcFirstLastPara="1" rIns="68575" wrap="square" tIns="34275">
            <a:noAutofit/>
          </a:bodyPr>
          <a:lstStyle>
            <a:lvl1pPr lvl="0" algn="l">
              <a:lnSpc>
                <a:spcPct val="96666"/>
              </a:lnSpc>
              <a:spcBef>
                <a:spcPts val="0"/>
              </a:spcBef>
              <a:spcAft>
                <a:spcPts val="0"/>
              </a:spcAft>
              <a:buClr>
                <a:schemeClr val="lt1"/>
              </a:buClr>
              <a:buSzPts val="4500"/>
              <a:buFont typeface="Arial"/>
              <a:buNone/>
              <a:defRPr b="1" i="0" sz="4500" cap="none">
                <a:solidFill>
                  <a:schemeClr val="lt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pic>
        <p:nvPicPr>
          <p:cNvPr id="63" name="Google Shape;63;p14"/>
          <p:cNvPicPr preferRelativeResize="0"/>
          <p:nvPr/>
        </p:nvPicPr>
        <p:blipFill rotWithShape="1">
          <a:blip r:embed="rId3">
            <a:alphaModFix/>
          </a:blip>
          <a:srcRect b="0" l="0" r="0" t="0"/>
          <a:stretch/>
        </p:blipFill>
        <p:spPr>
          <a:xfrm>
            <a:off x="493776" y="4043908"/>
            <a:ext cx="2219606" cy="477659"/>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p:cSld name="Divider Slide">
    <p:spTree>
      <p:nvGrpSpPr>
        <p:cNvPr id="64" name="Shape 64"/>
        <p:cNvGrpSpPr/>
        <p:nvPr/>
      </p:nvGrpSpPr>
      <p:grpSpPr>
        <a:xfrm>
          <a:off x="0" y="0"/>
          <a:ext cx="0" cy="0"/>
          <a:chOff x="0" y="0"/>
          <a:chExt cx="0" cy="0"/>
        </a:xfrm>
      </p:grpSpPr>
      <p:pic>
        <p:nvPicPr>
          <p:cNvPr id="65" name="Google Shape;65;p15"/>
          <p:cNvPicPr preferRelativeResize="0"/>
          <p:nvPr/>
        </p:nvPicPr>
        <p:blipFill rotWithShape="1">
          <a:blip r:embed="rId2">
            <a:alphaModFix/>
          </a:blip>
          <a:srcRect b="0" l="0" r="0" t="0"/>
          <a:stretch/>
        </p:blipFill>
        <p:spPr>
          <a:xfrm>
            <a:off x="0" y="0"/>
            <a:ext cx="9141718" cy="5143501"/>
          </a:xfrm>
          <a:prstGeom prst="rect">
            <a:avLst/>
          </a:prstGeom>
          <a:noFill/>
          <a:ln>
            <a:noFill/>
          </a:ln>
        </p:spPr>
      </p:pic>
      <p:sp>
        <p:nvSpPr>
          <p:cNvPr id="66" name="Google Shape;66;p15"/>
          <p:cNvSpPr txBox="1"/>
          <p:nvPr>
            <p:ph type="ctrTitle"/>
          </p:nvPr>
        </p:nvSpPr>
        <p:spPr>
          <a:xfrm>
            <a:off x="493776" y="1117997"/>
            <a:ext cx="4978800" cy="1790700"/>
          </a:xfrm>
          <a:prstGeom prst="rect">
            <a:avLst/>
          </a:prstGeom>
          <a:noFill/>
          <a:ln>
            <a:noFill/>
          </a:ln>
        </p:spPr>
        <p:txBody>
          <a:bodyPr anchorCtr="0" anchor="b" bIns="34275" lIns="0" spcFirstLastPara="1" rIns="68575" wrap="square" tIns="34275">
            <a:noAutofit/>
          </a:bodyPr>
          <a:lstStyle>
            <a:lvl1pPr lvl="0" algn="l">
              <a:lnSpc>
                <a:spcPct val="96666"/>
              </a:lnSpc>
              <a:spcBef>
                <a:spcPts val="0"/>
              </a:spcBef>
              <a:spcAft>
                <a:spcPts val="0"/>
              </a:spcAft>
              <a:buClr>
                <a:schemeClr val="lt1"/>
              </a:buClr>
              <a:buSzPts val="4500"/>
              <a:buFont typeface="Arial"/>
              <a:buNone/>
              <a:defRPr b="1" i="0" sz="4500" cap="none">
                <a:solidFill>
                  <a:schemeClr val="lt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67" name="Google Shape;67;p15"/>
          <p:cNvSpPr txBox="1"/>
          <p:nvPr>
            <p:ph idx="1" type="subTitle"/>
          </p:nvPr>
        </p:nvSpPr>
        <p:spPr>
          <a:xfrm>
            <a:off x="493776" y="2977753"/>
            <a:ext cx="4978800" cy="1659900"/>
          </a:xfrm>
          <a:prstGeom prst="rect">
            <a:avLst/>
          </a:prstGeom>
          <a:noFill/>
          <a:ln>
            <a:noFill/>
          </a:ln>
        </p:spPr>
        <p:txBody>
          <a:bodyPr anchorCtr="0" anchor="t" bIns="34275" lIns="0" spcFirstLastPara="1" rIns="68575" wrap="square" tIns="34275">
            <a:noAutofit/>
          </a:bodyPr>
          <a:lstStyle>
            <a:lvl1pPr lvl="0" algn="l">
              <a:lnSpc>
                <a:spcPct val="100000"/>
              </a:lnSpc>
              <a:spcBef>
                <a:spcPts val="800"/>
              </a:spcBef>
              <a:spcAft>
                <a:spcPts val="0"/>
              </a:spcAft>
              <a:buSzPts val="2100"/>
              <a:buNone/>
              <a:defRPr b="0" sz="2100">
                <a:solidFill>
                  <a:schemeClr val="lt1"/>
                </a:solidFill>
                <a:latin typeface="Georgia"/>
                <a:ea typeface="Georgia"/>
                <a:cs typeface="Georgia"/>
                <a:sym typeface="Georgia"/>
              </a:defRPr>
            </a:lvl1pPr>
            <a:lvl2pPr lvl="1" algn="ctr">
              <a:lnSpc>
                <a:spcPct val="100000"/>
              </a:lnSpc>
              <a:spcBef>
                <a:spcPts val="400"/>
              </a:spcBef>
              <a:spcAft>
                <a:spcPts val="0"/>
              </a:spcAft>
              <a:buSzPts val="1500"/>
              <a:buNone/>
              <a:defRPr sz="1500"/>
            </a:lvl2pPr>
            <a:lvl3pPr lvl="2" algn="ctr">
              <a:lnSpc>
                <a:spcPct val="100000"/>
              </a:lnSpc>
              <a:spcBef>
                <a:spcPts val="400"/>
              </a:spcBef>
              <a:spcAft>
                <a:spcPts val="0"/>
              </a:spcAft>
              <a:buSzPts val="1400"/>
              <a:buNone/>
              <a:defRPr sz="1400"/>
            </a:lvl3pPr>
            <a:lvl4pPr lvl="3" algn="ctr">
              <a:lnSpc>
                <a:spcPct val="90000"/>
              </a:lnSpc>
              <a:spcBef>
                <a:spcPts val="400"/>
              </a:spcBef>
              <a:spcAft>
                <a:spcPts val="0"/>
              </a:spcAft>
              <a:buSzPts val="1200"/>
              <a:buNone/>
              <a:defRPr sz="1200"/>
            </a:lvl4pPr>
            <a:lvl5pPr lvl="4" algn="ctr">
              <a:lnSpc>
                <a:spcPct val="90000"/>
              </a:lnSpc>
              <a:spcBef>
                <a:spcPts val="400"/>
              </a:spcBef>
              <a:spcAft>
                <a:spcPts val="0"/>
              </a:spcAft>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pic>
        <p:nvPicPr>
          <p:cNvPr id="68" name="Google Shape;68;p15"/>
          <p:cNvPicPr preferRelativeResize="0"/>
          <p:nvPr/>
        </p:nvPicPr>
        <p:blipFill rotWithShape="1">
          <a:blip r:embed="rId3">
            <a:alphaModFix/>
          </a:blip>
          <a:srcRect b="0" l="0" r="0" t="0"/>
          <a:stretch/>
        </p:blipFill>
        <p:spPr>
          <a:xfrm>
            <a:off x="165785" y="81076"/>
            <a:ext cx="2219606" cy="477659"/>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Column Text">
  <p:cSld name="1 Column Text">
    <p:spTree>
      <p:nvGrpSpPr>
        <p:cNvPr id="69" name="Shape 69"/>
        <p:cNvGrpSpPr/>
        <p:nvPr/>
      </p:nvGrpSpPr>
      <p:grpSpPr>
        <a:xfrm>
          <a:off x="0" y="0"/>
          <a:ext cx="0" cy="0"/>
          <a:chOff x="0" y="0"/>
          <a:chExt cx="0" cy="0"/>
        </a:xfrm>
      </p:grpSpPr>
      <p:sp>
        <p:nvSpPr>
          <p:cNvPr id="70" name="Google Shape;70;p16"/>
          <p:cNvSpPr txBox="1"/>
          <p:nvPr>
            <p:ph idx="1" type="body"/>
          </p:nvPr>
        </p:nvSpPr>
        <p:spPr>
          <a:xfrm>
            <a:off x="427101" y="1641947"/>
            <a:ext cx="4802100" cy="2842800"/>
          </a:xfrm>
          <a:prstGeom prst="rect">
            <a:avLst/>
          </a:prstGeom>
          <a:noFill/>
          <a:ln>
            <a:noFill/>
          </a:ln>
        </p:spPr>
        <p:txBody>
          <a:bodyPr anchorCtr="0" anchor="t" bIns="34275" lIns="68575" spcFirstLastPara="1" rIns="68575" wrap="square" tIns="34275">
            <a:noAutofit/>
          </a:bodyPr>
          <a:lstStyle>
            <a:lvl1pPr indent="-228600" lvl="0" marL="457200" algn="l">
              <a:lnSpc>
                <a:spcPct val="100000"/>
              </a:lnSpc>
              <a:spcBef>
                <a:spcPts val="800"/>
              </a:spcBef>
              <a:spcAft>
                <a:spcPts val="0"/>
              </a:spcAft>
              <a:buSzPts val="1400"/>
              <a:buNone/>
              <a:defRPr b="0" i="0" sz="1400">
                <a:solidFill>
                  <a:schemeClr val="dk1"/>
                </a:solidFill>
                <a:latin typeface="Arial"/>
                <a:ea typeface="Arial"/>
                <a:cs typeface="Arial"/>
                <a:sym typeface="Arial"/>
              </a:defRPr>
            </a:lvl1pPr>
            <a:lvl2pPr indent="-228600" lvl="1" marL="914400" algn="l">
              <a:lnSpc>
                <a:spcPct val="100000"/>
              </a:lnSpc>
              <a:spcBef>
                <a:spcPts val="400"/>
              </a:spcBef>
              <a:spcAft>
                <a:spcPts val="0"/>
              </a:spcAft>
              <a:buSzPts val="1500"/>
              <a:buNone/>
              <a:defRPr sz="1500">
                <a:solidFill>
                  <a:srgbClr val="9E9E9E"/>
                </a:solidFill>
              </a:defRPr>
            </a:lvl2pPr>
            <a:lvl3pPr indent="-228600" lvl="2" marL="1371600" algn="l">
              <a:lnSpc>
                <a:spcPct val="100000"/>
              </a:lnSpc>
              <a:spcBef>
                <a:spcPts val="400"/>
              </a:spcBef>
              <a:spcAft>
                <a:spcPts val="0"/>
              </a:spcAft>
              <a:buSzPts val="1400"/>
              <a:buNone/>
              <a:defRPr sz="1400">
                <a:solidFill>
                  <a:srgbClr val="9E9E9E"/>
                </a:solidFill>
              </a:defRPr>
            </a:lvl3pPr>
            <a:lvl4pPr indent="-228600" lvl="3" marL="1828800" algn="l">
              <a:lnSpc>
                <a:spcPct val="90000"/>
              </a:lnSpc>
              <a:spcBef>
                <a:spcPts val="400"/>
              </a:spcBef>
              <a:spcAft>
                <a:spcPts val="0"/>
              </a:spcAft>
              <a:buSzPts val="1200"/>
              <a:buNone/>
              <a:defRPr sz="1200">
                <a:solidFill>
                  <a:srgbClr val="9E9E9E"/>
                </a:solidFill>
              </a:defRPr>
            </a:lvl4pPr>
            <a:lvl5pPr indent="-228600" lvl="4" marL="2286000" algn="l">
              <a:lnSpc>
                <a:spcPct val="90000"/>
              </a:lnSpc>
              <a:spcBef>
                <a:spcPts val="400"/>
              </a:spcBef>
              <a:spcAft>
                <a:spcPts val="0"/>
              </a:spcAft>
              <a:buSzPts val="1200"/>
              <a:buNone/>
              <a:defRPr sz="1200">
                <a:solidFill>
                  <a:srgbClr val="9E9E9E"/>
                </a:solidFill>
              </a:defRPr>
            </a:lvl5pPr>
            <a:lvl6pPr indent="-228600" lvl="5" marL="2743200" algn="l">
              <a:lnSpc>
                <a:spcPct val="90000"/>
              </a:lnSpc>
              <a:spcBef>
                <a:spcPts val="400"/>
              </a:spcBef>
              <a:spcAft>
                <a:spcPts val="0"/>
              </a:spcAft>
              <a:buClr>
                <a:srgbClr val="9E9E9E"/>
              </a:buClr>
              <a:buSzPts val="1200"/>
              <a:buNone/>
              <a:defRPr sz="1200">
                <a:solidFill>
                  <a:srgbClr val="9E9E9E"/>
                </a:solidFill>
              </a:defRPr>
            </a:lvl6pPr>
            <a:lvl7pPr indent="-228600" lvl="6" marL="3200400" algn="l">
              <a:lnSpc>
                <a:spcPct val="90000"/>
              </a:lnSpc>
              <a:spcBef>
                <a:spcPts val="400"/>
              </a:spcBef>
              <a:spcAft>
                <a:spcPts val="0"/>
              </a:spcAft>
              <a:buClr>
                <a:srgbClr val="9E9E9E"/>
              </a:buClr>
              <a:buSzPts val="1200"/>
              <a:buNone/>
              <a:defRPr sz="1200">
                <a:solidFill>
                  <a:srgbClr val="9E9E9E"/>
                </a:solidFill>
              </a:defRPr>
            </a:lvl7pPr>
            <a:lvl8pPr indent="-228600" lvl="7" marL="3657600" algn="l">
              <a:lnSpc>
                <a:spcPct val="90000"/>
              </a:lnSpc>
              <a:spcBef>
                <a:spcPts val="400"/>
              </a:spcBef>
              <a:spcAft>
                <a:spcPts val="0"/>
              </a:spcAft>
              <a:buClr>
                <a:srgbClr val="9E9E9E"/>
              </a:buClr>
              <a:buSzPts val="1200"/>
              <a:buNone/>
              <a:defRPr sz="1200">
                <a:solidFill>
                  <a:srgbClr val="9E9E9E"/>
                </a:solidFill>
              </a:defRPr>
            </a:lvl8pPr>
            <a:lvl9pPr indent="-228600" lvl="8" marL="4114800" algn="l">
              <a:lnSpc>
                <a:spcPct val="90000"/>
              </a:lnSpc>
              <a:spcBef>
                <a:spcPts val="400"/>
              </a:spcBef>
              <a:spcAft>
                <a:spcPts val="0"/>
              </a:spcAft>
              <a:buClr>
                <a:srgbClr val="9E9E9E"/>
              </a:buClr>
              <a:buSzPts val="1200"/>
              <a:buNone/>
              <a:defRPr sz="1200">
                <a:solidFill>
                  <a:srgbClr val="9E9E9E"/>
                </a:solidFill>
              </a:defRPr>
            </a:lvl9pPr>
          </a:lstStyle>
          <a:p/>
        </p:txBody>
      </p:sp>
      <p:sp>
        <p:nvSpPr>
          <p:cNvPr id="71" name="Google Shape;71;p16"/>
          <p:cNvSpPr txBox="1"/>
          <p:nvPr>
            <p:ph type="title"/>
          </p:nvPr>
        </p:nvSpPr>
        <p:spPr>
          <a:xfrm>
            <a:off x="427101" y="990600"/>
            <a:ext cx="7886700" cy="537000"/>
          </a:xfrm>
          <a:prstGeom prst="rect">
            <a:avLst/>
          </a:prstGeom>
          <a:noFill/>
          <a:ln>
            <a:noFill/>
          </a:ln>
        </p:spPr>
        <p:txBody>
          <a:bodyPr anchorCtr="0" anchor="t" bIns="34275" lIns="68575" spcFirstLastPara="1" rIns="68575" wrap="square" tIns="34275">
            <a:noAutofit/>
          </a:bodyPr>
          <a:lstStyle>
            <a:lvl1pPr lvl="0" algn="l">
              <a:lnSpc>
                <a:spcPct val="80000"/>
              </a:lnSpc>
              <a:spcBef>
                <a:spcPts val="0"/>
              </a:spcBef>
              <a:spcAft>
                <a:spcPts val="0"/>
              </a:spcAft>
              <a:buClr>
                <a:srgbClr val="005BBB"/>
              </a:buClr>
              <a:buSzPts val="2700"/>
              <a:buFont typeface="Georgia"/>
              <a:buNone/>
              <a:defRPr sz="2700">
                <a:solidFill>
                  <a:srgbClr val="005BBB"/>
                </a:solidFill>
                <a:latin typeface="Georgia"/>
                <a:ea typeface="Georgia"/>
                <a:cs typeface="Georgia"/>
                <a:sym typeface="Georgia"/>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lumn Text">
  <p:cSld name="2 Column Text">
    <p:spTree>
      <p:nvGrpSpPr>
        <p:cNvPr id="72" name="Shape 72"/>
        <p:cNvGrpSpPr/>
        <p:nvPr/>
      </p:nvGrpSpPr>
      <p:grpSpPr>
        <a:xfrm>
          <a:off x="0" y="0"/>
          <a:ext cx="0" cy="0"/>
          <a:chOff x="0" y="0"/>
          <a:chExt cx="0" cy="0"/>
        </a:xfrm>
      </p:grpSpPr>
      <p:sp>
        <p:nvSpPr>
          <p:cNvPr id="73" name="Google Shape;73;p17"/>
          <p:cNvSpPr txBox="1"/>
          <p:nvPr>
            <p:ph idx="1" type="body"/>
          </p:nvPr>
        </p:nvSpPr>
        <p:spPr>
          <a:xfrm>
            <a:off x="425196" y="1639062"/>
            <a:ext cx="3135000" cy="2633700"/>
          </a:xfrm>
          <a:prstGeom prst="rect">
            <a:avLst/>
          </a:prstGeom>
          <a:noFill/>
          <a:ln>
            <a:noFill/>
          </a:ln>
        </p:spPr>
        <p:txBody>
          <a:bodyPr anchorCtr="0" anchor="t" bIns="34275" lIns="68575" spcFirstLastPara="1" rIns="68575" wrap="square" tIns="34275">
            <a:noAutofit/>
          </a:bodyPr>
          <a:lstStyle>
            <a:lvl1pPr indent="-228600" lvl="0" marL="457200" algn="l">
              <a:lnSpc>
                <a:spcPct val="100000"/>
              </a:lnSpc>
              <a:spcBef>
                <a:spcPts val="800"/>
              </a:spcBef>
              <a:spcAft>
                <a:spcPts val="0"/>
              </a:spcAft>
              <a:buSzPts val="1400"/>
              <a:buNone/>
              <a:defRPr b="0" i="0" sz="1400">
                <a:solidFill>
                  <a:schemeClr val="dk1"/>
                </a:solidFill>
                <a:latin typeface="Arial"/>
                <a:ea typeface="Arial"/>
                <a:cs typeface="Arial"/>
                <a:sym typeface="Arial"/>
              </a:defRPr>
            </a:lvl1pPr>
            <a:lvl2pPr indent="-228600" lvl="1" marL="914400" algn="l">
              <a:lnSpc>
                <a:spcPct val="100000"/>
              </a:lnSpc>
              <a:spcBef>
                <a:spcPts val="400"/>
              </a:spcBef>
              <a:spcAft>
                <a:spcPts val="0"/>
              </a:spcAft>
              <a:buSzPts val="1500"/>
              <a:buNone/>
              <a:defRPr sz="1500">
                <a:solidFill>
                  <a:srgbClr val="9E9E9E"/>
                </a:solidFill>
              </a:defRPr>
            </a:lvl2pPr>
            <a:lvl3pPr indent="-228600" lvl="2" marL="1371600" algn="l">
              <a:lnSpc>
                <a:spcPct val="100000"/>
              </a:lnSpc>
              <a:spcBef>
                <a:spcPts val="400"/>
              </a:spcBef>
              <a:spcAft>
                <a:spcPts val="0"/>
              </a:spcAft>
              <a:buSzPts val="1400"/>
              <a:buNone/>
              <a:defRPr sz="1400">
                <a:solidFill>
                  <a:srgbClr val="9E9E9E"/>
                </a:solidFill>
              </a:defRPr>
            </a:lvl3pPr>
            <a:lvl4pPr indent="-228600" lvl="3" marL="1828800" algn="l">
              <a:lnSpc>
                <a:spcPct val="90000"/>
              </a:lnSpc>
              <a:spcBef>
                <a:spcPts val="400"/>
              </a:spcBef>
              <a:spcAft>
                <a:spcPts val="0"/>
              </a:spcAft>
              <a:buSzPts val="1200"/>
              <a:buNone/>
              <a:defRPr sz="1200">
                <a:solidFill>
                  <a:srgbClr val="9E9E9E"/>
                </a:solidFill>
              </a:defRPr>
            </a:lvl4pPr>
            <a:lvl5pPr indent="-228600" lvl="4" marL="2286000" algn="l">
              <a:lnSpc>
                <a:spcPct val="90000"/>
              </a:lnSpc>
              <a:spcBef>
                <a:spcPts val="400"/>
              </a:spcBef>
              <a:spcAft>
                <a:spcPts val="0"/>
              </a:spcAft>
              <a:buSzPts val="1200"/>
              <a:buNone/>
              <a:defRPr sz="1200">
                <a:solidFill>
                  <a:srgbClr val="9E9E9E"/>
                </a:solidFill>
              </a:defRPr>
            </a:lvl5pPr>
            <a:lvl6pPr indent="-228600" lvl="5" marL="2743200" algn="l">
              <a:lnSpc>
                <a:spcPct val="90000"/>
              </a:lnSpc>
              <a:spcBef>
                <a:spcPts val="400"/>
              </a:spcBef>
              <a:spcAft>
                <a:spcPts val="0"/>
              </a:spcAft>
              <a:buClr>
                <a:srgbClr val="9E9E9E"/>
              </a:buClr>
              <a:buSzPts val="1200"/>
              <a:buNone/>
              <a:defRPr sz="1200">
                <a:solidFill>
                  <a:srgbClr val="9E9E9E"/>
                </a:solidFill>
              </a:defRPr>
            </a:lvl6pPr>
            <a:lvl7pPr indent="-228600" lvl="6" marL="3200400" algn="l">
              <a:lnSpc>
                <a:spcPct val="90000"/>
              </a:lnSpc>
              <a:spcBef>
                <a:spcPts val="400"/>
              </a:spcBef>
              <a:spcAft>
                <a:spcPts val="0"/>
              </a:spcAft>
              <a:buClr>
                <a:srgbClr val="9E9E9E"/>
              </a:buClr>
              <a:buSzPts val="1200"/>
              <a:buNone/>
              <a:defRPr sz="1200">
                <a:solidFill>
                  <a:srgbClr val="9E9E9E"/>
                </a:solidFill>
              </a:defRPr>
            </a:lvl7pPr>
            <a:lvl8pPr indent="-228600" lvl="7" marL="3657600" algn="l">
              <a:lnSpc>
                <a:spcPct val="90000"/>
              </a:lnSpc>
              <a:spcBef>
                <a:spcPts val="400"/>
              </a:spcBef>
              <a:spcAft>
                <a:spcPts val="0"/>
              </a:spcAft>
              <a:buClr>
                <a:srgbClr val="9E9E9E"/>
              </a:buClr>
              <a:buSzPts val="1200"/>
              <a:buNone/>
              <a:defRPr sz="1200">
                <a:solidFill>
                  <a:srgbClr val="9E9E9E"/>
                </a:solidFill>
              </a:defRPr>
            </a:lvl8pPr>
            <a:lvl9pPr indent="-228600" lvl="8" marL="4114800" algn="l">
              <a:lnSpc>
                <a:spcPct val="90000"/>
              </a:lnSpc>
              <a:spcBef>
                <a:spcPts val="400"/>
              </a:spcBef>
              <a:spcAft>
                <a:spcPts val="0"/>
              </a:spcAft>
              <a:buClr>
                <a:srgbClr val="9E9E9E"/>
              </a:buClr>
              <a:buSzPts val="1200"/>
              <a:buNone/>
              <a:defRPr sz="1200">
                <a:solidFill>
                  <a:srgbClr val="9E9E9E"/>
                </a:solidFill>
              </a:defRPr>
            </a:lvl9pPr>
          </a:lstStyle>
          <a:p/>
        </p:txBody>
      </p:sp>
      <p:sp>
        <p:nvSpPr>
          <p:cNvPr id="74" name="Google Shape;74;p17"/>
          <p:cNvSpPr txBox="1"/>
          <p:nvPr>
            <p:ph idx="2" type="body"/>
          </p:nvPr>
        </p:nvSpPr>
        <p:spPr>
          <a:xfrm>
            <a:off x="3771900" y="1639062"/>
            <a:ext cx="3135000" cy="2633700"/>
          </a:xfrm>
          <a:prstGeom prst="rect">
            <a:avLst/>
          </a:prstGeom>
          <a:noFill/>
          <a:ln>
            <a:noFill/>
          </a:ln>
        </p:spPr>
        <p:txBody>
          <a:bodyPr anchorCtr="0" anchor="t" bIns="34275" lIns="68575" spcFirstLastPara="1" rIns="68575" wrap="square" tIns="34275">
            <a:noAutofit/>
          </a:bodyPr>
          <a:lstStyle>
            <a:lvl1pPr indent="-228600" lvl="0" marL="457200" algn="l">
              <a:lnSpc>
                <a:spcPct val="100000"/>
              </a:lnSpc>
              <a:spcBef>
                <a:spcPts val="800"/>
              </a:spcBef>
              <a:spcAft>
                <a:spcPts val="0"/>
              </a:spcAft>
              <a:buSzPts val="1400"/>
              <a:buNone/>
              <a:defRPr b="0" i="0" sz="1400">
                <a:solidFill>
                  <a:schemeClr val="dk1"/>
                </a:solidFill>
                <a:latin typeface="Arial"/>
                <a:ea typeface="Arial"/>
                <a:cs typeface="Arial"/>
                <a:sym typeface="Arial"/>
              </a:defRPr>
            </a:lvl1pPr>
            <a:lvl2pPr indent="-228600" lvl="1" marL="914400" algn="l">
              <a:lnSpc>
                <a:spcPct val="100000"/>
              </a:lnSpc>
              <a:spcBef>
                <a:spcPts val="400"/>
              </a:spcBef>
              <a:spcAft>
                <a:spcPts val="0"/>
              </a:spcAft>
              <a:buSzPts val="1500"/>
              <a:buNone/>
              <a:defRPr sz="1500">
                <a:solidFill>
                  <a:srgbClr val="9E9E9E"/>
                </a:solidFill>
              </a:defRPr>
            </a:lvl2pPr>
            <a:lvl3pPr indent="-228600" lvl="2" marL="1371600" algn="l">
              <a:lnSpc>
                <a:spcPct val="100000"/>
              </a:lnSpc>
              <a:spcBef>
                <a:spcPts val="400"/>
              </a:spcBef>
              <a:spcAft>
                <a:spcPts val="0"/>
              </a:spcAft>
              <a:buSzPts val="1400"/>
              <a:buNone/>
              <a:defRPr sz="1400">
                <a:solidFill>
                  <a:srgbClr val="9E9E9E"/>
                </a:solidFill>
              </a:defRPr>
            </a:lvl3pPr>
            <a:lvl4pPr indent="-228600" lvl="3" marL="1828800" algn="l">
              <a:lnSpc>
                <a:spcPct val="90000"/>
              </a:lnSpc>
              <a:spcBef>
                <a:spcPts val="400"/>
              </a:spcBef>
              <a:spcAft>
                <a:spcPts val="0"/>
              </a:spcAft>
              <a:buSzPts val="1200"/>
              <a:buNone/>
              <a:defRPr sz="1200">
                <a:solidFill>
                  <a:srgbClr val="9E9E9E"/>
                </a:solidFill>
              </a:defRPr>
            </a:lvl4pPr>
            <a:lvl5pPr indent="-228600" lvl="4" marL="2286000" algn="l">
              <a:lnSpc>
                <a:spcPct val="90000"/>
              </a:lnSpc>
              <a:spcBef>
                <a:spcPts val="400"/>
              </a:spcBef>
              <a:spcAft>
                <a:spcPts val="0"/>
              </a:spcAft>
              <a:buSzPts val="1200"/>
              <a:buNone/>
              <a:defRPr sz="1200">
                <a:solidFill>
                  <a:srgbClr val="9E9E9E"/>
                </a:solidFill>
              </a:defRPr>
            </a:lvl5pPr>
            <a:lvl6pPr indent="-228600" lvl="5" marL="2743200" algn="l">
              <a:lnSpc>
                <a:spcPct val="90000"/>
              </a:lnSpc>
              <a:spcBef>
                <a:spcPts val="400"/>
              </a:spcBef>
              <a:spcAft>
                <a:spcPts val="0"/>
              </a:spcAft>
              <a:buClr>
                <a:srgbClr val="9E9E9E"/>
              </a:buClr>
              <a:buSzPts val="1200"/>
              <a:buNone/>
              <a:defRPr sz="1200">
                <a:solidFill>
                  <a:srgbClr val="9E9E9E"/>
                </a:solidFill>
              </a:defRPr>
            </a:lvl6pPr>
            <a:lvl7pPr indent="-228600" lvl="6" marL="3200400" algn="l">
              <a:lnSpc>
                <a:spcPct val="90000"/>
              </a:lnSpc>
              <a:spcBef>
                <a:spcPts val="400"/>
              </a:spcBef>
              <a:spcAft>
                <a:spcPts val="0"/>
              </a:spcAft>
              <a:buClr>
                <a:srgbClr val="9E9E9E"/>
              </a:buClr>
              <a:buSzPts val="1200"/>
              <a:buNone/>
              <a:defRPr sz="1200">
                <a:solidFill>
                  <a:srgbClr val="9E9E9E"/>
                </a:solidFill>
              </a:defRPr>
            </a:lvl7pPr>
            <a:lvl8pPr indent="-228600" lvl="7" marL="3657600" algn="l">
              <a:lnSpc>
                <a:spcPct val="90000"/>
              </a:lnSpc>
              <a:spcBef>
                <a:spcPts val="400"/>
              </a:spcBef>
              <a:spcAft>
                <a:spcPts val="0"/>
              </a:spcAft>
              <a:buClr>
                <a:srgbClr val="9E9E9E"/>
              </a:buClr>
              <a:buSzPts val="1200"/>
              <a:buNone/>
              <a:defRPr sz="1200">
                <a:solidFill>
                  <a:srgbClr val="9E9E9E"/>
                </a:solidFill>
              </a:defRPr>
            </a:lvl8pPr>
            <a:lvl9pPr indent="-228600" lvl="8" marL="4114800" algn="l">
              <a:lnSpc>
                <a:spcPct val="90000"/>
              </a:lnSpc>
              <a:spcBef>
                <a:spcPts val="400"/>
              </a:spcBef>
              <a:spcAft>
                <a:spcPts val="0"/>
              </a:spcAft>
              <a:buClr>
                <a:srgbClr val="9E9E9E"/>
              </a:buClr>
              <a:buSzPts val="1200"/>
              <a:buNone/>
              <a:defRPr sz="1200">
                <a:solidFill>
                  <a:srgbClr val="9E9E9E"/>
                </a:solidFill>
              </a:defRPr>
            </a:lvl9pPr>
          </a:lstStyle>
          <a:p/>
        </p:txBody>
      </p:sp>
      <p:sp>
        <p:nvSpPr>
          <p:cNvPr id="75" name="Google Shape;75;p17"/>
          <p:cNvSpPr txBox="1"/>
          <p:nvPr>
            <p:ph type="title"/>
          </p:nvPr>
        </p:nvSpPr>
        <p:spPr>
          <a:xfrm>
            <a:off x="427101" y="990600"/>
            <a:ext cx="7886700" cy="537000"/>
          </a:xfrm>
          <a:prstGeom prst="rect">
            <a:avLst/>
          </a:prstGeom>
          <a:noFill/>
          <a:ln>
            <a:noFill/>
          </a:ln>
        </p:spPr>
        <p:txBody>
          <a:bodyPr anchorCtr="0" anchor="t" bIns="34275" lIns="68575" spcFirstLastPara="1" rIns="68575" wrap="square" tIns="34275">
            <a:noAutofit/>
          </a:bodyPr>
          <a:lstStyle>
            <a:lvl1pPr lvl="0" algn="l">
              <a:lnSpc>
                <a:spcPct val="80000"/>
              </a:lnSpc>
              <a:spcBef>
                <a:spcPts val="0"/>
              </a:spcBef>
              <a:spcAft>
                <a:spcPts val="0"/>
              </a:spcAft>
              <a:buClr>
                <a:srgbClr val="005BBB"/>
              </a:buClr>
              <a:buSzPts val="2700"/>
              <a:buFont typeface="Georgia"/>
              <a:buNone/>
              <a:defRPr sz="2700">
                <a:solidFill>
                  <a:srgbClr val="005BBB"/>
                </a:solidFill>
                <a:latin typeface="Georgia"/>
                <a:ea typeface="Georgia"/>
                <a:cs typeface="Georgia"/>
                <a:sym typeface="Georgia"/>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ed List">
  <p:cSld name="Bulleted List">
    <p:spTree>
      <p:nvGrpSpPr>
        <p:cNvPr id="76" name="Shape 76"/>
        <p:cNvGrpSpPr/>
        <p:nvPr/>
      </p:nvGrpSpPr>
      <p:grpSpPr>
        <a:xfrm>
          <a:off x="0" y="0"/>
          <a:ext cx="0" cy="0"/>
          <a:chOff x="0" y="0"/>
          <a:chExt cx="0" cy="0"/>
        </a:xfrm>
      </p:grpSpPr>
      <p:sp>
        <p:nvSpPr>
          <p:cNvPr id="77" name="Google Shape;77;p18"/>
          <p:cNvSpPr txBox="1"/>
          <p:nvPr>
            <p:ph idx="1" type="body"/>
          </p:nvPr>
        </p:nvSpPr>
        <p:spPr>
          <a:xfrm>
            <a:off x="425196" y="1639062"/>
            <a:ext cx="6418500" cy="2799300"/>
          </a:xfrm>
          <a:prstGeom prst="rect">
            <a:avLst/>
          </a:prstGeom>
          <a:noFill/>
          <a:ln>
            <a:noFill/>
          </a:ln>
        </p:spPr>
        <p:txBody>
          <a:bodyPr anchorCtr="0" anchor="t" bIns="34275" lIns="137150" spcFirstLastPara="1" rIns="137150" wrap="square" tIns="34275">
            <a:noAutofit/>
          </a:bodyPr>
          <a:lstStyle>
            <a:lvl1pPr indent="-330200" lvl="0" marL="457200" marR="0" algn="l">
              <a:lnSpc>
                <a:spcPct val="100000"/>
              </a:lnSpc>
              <a:spcBef>
                <a:spcPts val="800"/>
              </a:spcBef>
              <a:spcAft>
                <a:spcPts val="0"/>
              </a:spcAft>
              <a:buClr>
                <a:srgbClr val="005BBB"/>
              </a:buClr>
              <a:buSzPts val="1600"/>
              <a:buFont typeface="Arial"/>
              <a:buChar char="•"/>
              <a:defRPr b="0" i="0" sz="1500">
                <a:solidFill>
                  <a:schemeClr val="dk1"/>
                </a:solidFill>
                <a:latin typeface="Arial"/>
                <a:ea typeface="Arial"/>
                <a:cs typeface="Arial"/>
                <a:sym typeface="Arial"/>
              </a:defRPr>
            </a:lvl1pPr>
            <a:lvl2pPr indent="-228600" lvl="1" marL="914400" algn="l">
              <a:lnSpc>
                <a:spcPct val="100000"/>
              </a:lnSpc>
              <a:spcBef>
                <a:spcPts val="400"/>
              </a:spcBef>
              <a:spcAft>
                <a:spcPts val="0"/>
              </a:spcAft>
              <a:buSzPts val="1500"/>
              <a:buNone/>
              <a:defRPr sz="1500">
                <a:solidFill>
                  <a:srgbClr val="9E9E9E"/>
                </a:solidFill>
              </a:defRPr>
            </a:lvl2pPr>
            <a:lvl3pPr indent="-228600" lvl="2" marL="1371600" algn="l">
              <a:lnSpc>
                <a:spcPct val="100000"/>
              </a:lnSpc>
              <a:spcBef>
                <a:spcPts val="400"/>
              </a:spcBef>
              <a:spcAft>
                <a:spcPts val="0"/>
              </a:spcAft>
              <a:buSzPts val="1400"/>
              <a:buNone/>
              <a:defRPr sz="1400">
                <a:solidFill>
                  <a:srgbClr val="9E9E9E"/>
                </a:solidFill>
              </a:defRPr>
            </a:lvl3pPr>
            <a:lvl4pPr indent="-228600" lvl="3" marL="1828800" algn="l">
              <a:lnSpc>
                <a:spcPct val="90000"/>
              </a:lnSpc>
              <a:spcBef>
                <a:spcPts val="400"/>
              </a:spcBef>
              <a:spcAft>
                <a:spcPts val="0"/>
              </a:spcAft>
              <a:buSzPts val="1200"/>
              <a:buNone/>
              <a:defRPr sz="1200">
                <a:solidFill>
                  <a:srgbClr val="9E9E9E"/>
                </a:solidFill>
              </a:defRPr>
            </a:lvl4pPr>
            <a:lvl5pPr indent="-228600" lvl="4" marL="2286000" algn="l">
              <a:lnSpc>
                <a:spcPct val="90000"/>
              </a:lnSpc>
              <a:spcBef>
                <a:spcPts val="400"/>
              </a:spcBef>
              <a:spcAft>
                <a:spcPts val="0"/>
              </a:spcAft>
              <a:buSzPts val="1200"/>
              <a:buNone/>
              <a:defRPr sz="1200">
                <a:solidFill>
                  <a:srgbClr val="9E9E9E"/>
                </a:solidFill>
              </a:defRPr>
            </a:lvl5pPr>
            <a:lvl6pPr indent="-228600" lvl="5" marL="2743200" algn="l">
              <a:lnSpc>
                <a:spcPct val="90000"/>
              </a:lnSpc>
              <a:spcBef>
                <a:spcPts val="400"/>
              </a:spcBef>
              <a:spcAft>
                <a:spcPts val="0"/>
              </a:spcAft>
              <a:buClr>
                <a:srgbClr val="9E9E9E"/>
              </a:buClr>
              <a:buSzPts val="1200"/>
              <a:buNone/>
              <a:defRPr sz="1200">
                <a:solidFill>
                  <a:srgbClr val="9E9E9E"/>
                </a:solidFill>
              </a:defRPr>
            </a:lvl6pPr>
            <a:lvl7pPr indent="-228600" lvl="6" marL="3200400" algn="l">
              <a:lnSpc>
                <a:spcPct val="90000"/>
              </a:lnSpc>
              <a:spcBef>
                <a:spcPts val="400"/>
              </a:spcBef>
              <a:spcAft>
                <a:spcPts val="0"/>
              </a:spcAft>
              <a:buClr>
                <a:srgbClr val="9E9E9E"/>
              </a:buClr>
              <a:buSzPts val="1200"/>
              <a:buNone/>
              <a:defRPr sz="1200">
                <a:solidFill>
                  <a:srgbClr val="9E9E9E"/>
                </a:solidFill>
              </a:defRPr>
            </a:lvl7pPr>
            <a:lvl8pPr indent="-228600" lvl="7" marL="3657600" algn="l">
              <a:lnSpc>
                <a:spcPct val="90000"/>
              </a:lnSpc>
              <a:spcBef>
                <a:spcPts val="400"/>
              </a:spcBef>
              <a:spcAft>
                <a:spcPts val="0"/>
              </a:spcAft>
              <a:buClr>
                <a:srgbClr val="9E9E9E"/>
              </a:buClr>
              <a:buSzPts val="1200"/>
              <a:buNone/>
              <a:defRPr sz="1200">
                <a:solidFill>
                  <a:srgbClr val="9E9E9E"/>
                </a:solidFill>
              </a:defRPr>
            </a:lvl8pPr>
            <a:lvl9pPr indent="-228600" lvl="8" marL="4114800" algn="l">
              <a:lnSpc>
                <a:spcPct val="90000"/>
              </a:lnSpc>
              <a:spcBef>
                <a:spcPts val="400"/>
              </a:spcBef>
              <a:spcAft>
                <a:spcPts val="0"/>
              </a:spcAft>
              <a:buClr>
                <a:srgbClr val="9E9E9E"/>
              </a:buClr>
              <a:buSzPts val="1200"/>
              <a:buNone/>
              <a:defRPr sz="1200">
                <a:solidFill>
                  <a:srgbClr val="9E9E9E"/>
                </a:solidFill>
              </a:defRPr>
            </a:lvl9pPr>
          </a:lstStyle>
          <a:p/>
        </p:txBody>
      </p:sp>
      <p:sp>
        <p:nvSpPr>
          <p:cNvPr id="78" name="Google Shape;78;p18"/>
          <p:cNvSpPr txBox="1"/>
          <p:nvPr>
            <p:ph type="title"/>
          </p:nvPr>
        </p:nvSpPr>
        <p:spPr>
          <a:xfrm>
            <a:off x="427101" y="990600"/>
            <a:ext cx="7886700" cy="537000"/>
          </a:xfrm>
          <a:prstGeom prst="rect">
            <a:avLst/>
          </a:prstGeom>
          <a:noFill/>
          <a:ln>
            <a:noFill/>
          </a:ln>
        </p:spPr>
        <p:txBody>
          <a:bodyPr anchorCtr="0" anchor="t" bIns="34275" lIns="68575" spcFirstLastPara="1" rIns="68575" wrap="square" tIns="34275">
            <a:noAutofit/>
          </a:bodyPr>
          <a:lstStyle>
            <a:lvl1pPr lvl="0" algn="l">
              <a:lnSpc>
                <a:spcPct val="80000"/>
              </a:lnSpc>
              <a:spcBef>
                <a:spcPts val="0"/>
              </a:spcBef>
              <a:spcAft>
                <a:spcPts val="0"/>
              </a:spcAft>
              <a:buClr>
                <a:srgbClr val="005BBB"/>
              </a:buClr>
              <a:buSzPts val="2700"/>
              <a:buFont typeface="Georgia"/>
              <a:buNone/>
              <a:defRPr sz="2700">
                <a:solidFill>
                  <a:srgbClr val="005BBB"/>
                </a:solidFill>
                <a:latin typeface="Georgia"/>
                <a:ea typeface="Georgia"/>
                <a:cs typeface="Georgia"/>
                <a:sym typeface="Georgia"/>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 3 level Bullet List">
  <p:cSld name=" 3 level Bullet List">
    <p:spTree>
      <p:nvGrpSpPr>
        <p:cNvPr id="79" name="Shape 79"/>
        <p:cNvGrpSpPr/>
        <p:nvPr/>
      </p:nvGrpSpPr>
      <p:grpSpPr>
        <a:xfrm>
          <a:off x="0" y="0"/>
          <a:ext cx="0" cy="0"/>
          <a:chOff x="0" y="0"/>
          <a:chExt cx="0" cy="0"/>
        </a:xfrm>
      </p:grpSpPr>
      <p:sp>
        <p:nvSpPr>
          <p:cNvPr id="80" name="Google Shape;80;p19"/>
          <p:cNvSpPr txBox="1"/>
          <p:nvPr>
            <p:ph type="title"/>
          </p:nvPr>
        </p:nvSpPr>
        <p:spPr>
          <a:xfrm>
            <a:off x="427101" y="990600"/>
            <a:ext cx="7886700" cy="537000"/>
          </a:xfrm>
          <a:prstGeom prst="rect">
            <a:avLst/>
          </a:prstGeom>
          <a:noFill/>
          <a:ln>
            <a:noFill/>
          </a:ln>
        </p:spPr>
        <p:txBody>
          <a:bodyPr anchorCtr="0" anchor="t" bIns="34275" lIns="68575" spcFirstLastPara="1" rIns="68575" wrap="square" tIns="34275">
            <a:noAutofit/>
          </a:bodyPr>
          <a:lstStyle>
            <a:lvl1pPr lvl="0" algn="l">
              <a:lnSpc>
                <a:spcPct val="80000"/>
              </a:lnSpc>
              <a:spcBef>
                <a:spcPts val="0"/>
              </a:spcBef>
              <a:spcAft>
                <a:spcPts val="0"/>
              </a:spcAft>
              <a:buClr>
                <a:srgbClr val="005BBB"/>
              </a:buClr>
              <a:buSzPts val="2700"/>
              <a:buFont typeface="Georgia"/>
              <a:buNone/>
              <a:defRPr sz="2700">
                <a:solidFill>
                  <a:srgbClr val="005BBB"/>
                </a:solidFill>
                <a:latin typeface="Georgia"/>
                <a:ea typeface="Georgia"/>
                <a:cs typeface="Georgia"/>
                <a:sym typeface="Georgia"/>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81" name="Google Shape;81;p19"/>
          <p:cNvSpPr txBox="1"/>
          <p:nvPr>
            <p:ph idx="1" type="body"/>
          </p:nvPr>
        </p:nvSpPr>
        <p:spPr>
          <a:xfrm>
            <a:off x="425196" y="1639062"/>
            <a:ext cx="7259100" cy="2886000"/>
          </a:xfrm>
          <a:prstGeom prst="rect">
            <a:avLst/>
          </a:prstGeom>
          <a:noFill/>
          <a:ln>
            <a:noFill/>
          </a:ln>
        </p:spPr>
        <p:txBody>
          <a:bodyPr anchorCtr="0" anchor="t" bIns="34275" lIns="68575" spcFirstLastPara="1" rIns="68575" wrap="square" tIns="34275">
            <a:noAutofit/>
          </a:bodyPr>
          <a:lstStyle>
            <a:lvl1pPr indent="-228600" lvl="0" marL="457200" algn="l">
              <a:lnSpc>
                <a:spcPct val="100000"/>
              </a:lnSpc>
              <a:spcBef>
                <a:spcPts val="800"/>
              </a:spcBef>
              <a:spcAft>
                <a:spcPts val="0"/>
              </a:spcAft>
              <a:buClr>
                <a:srgbClr val="005BBB"/>
              </a:buClr>
              <a:buSzPts val="1300"/>
              <a:buFont typeface="Arial"/>
              <a:buNone/>
              <a:defRPr b="1" sz="1300">
                <a:solidFill>
                  <a:srgbClr val="005BBB"/>
                </a:solidFill>
                <a:latin typeface="Arial"/>
                <a:ea typeface="Arial"/>
                <a:cs typeface="Arial"/>
                <a:sym typeface="Arial"/>
              </a:defRPr>
            </a:lvl1pPr>
            <a:lvl2pPr indent="-323850" lvl="1" marL="914400" algn="l">
              <a:lnSpc>
                <a:spcPct val="100000"/>
              </a:lnSpc>
              <a:spcBef>
                <a:spcPts val="400"/>
              </a:spcBef>
              <a:spcAft>
                <a:spcPts val="0"/>
              </a:spcAft>
              <a:buClr>
                <a:srgbClr val="005BBB"/>
              </a:buClr>
              <a:buSzPts val="1500"/>
              <a:buFont typeface="Arial"/>
              <a:buChar char="•"/>
              <a:defRPr sz="1500">
                <a:solidFill>
                  <a:schemeClr val="dk1"/>
                </a:solidFill>
                <a:latin typeface="Arial"/>
                <a:ea typeface="Arial"/>
                <a:cs typeface="Arial"/>
                <a:sym typeface="Arial"/>
              </a:defRPr>
            </a:lvl2pPr>
            <a:lvl3pPr indent="-323850" lvl="2" marL="1371600" marR="0" algn="l">
              <a:lnSpc>
                <a:spcPct val="100000"/>
              </a:lnSpc>
              <a:spcBef>
                <a:spcPts val="400"/>
              </a:spcBef>
              <a:spcAft>
                <a:spcPts val="0"/>
              </a:spcAft>
              <a:buClr>
                <a:srgbClr val="005BBB"/>
              </a:buClr>
              <a:buSzPts val="1500"/>
              <a:buFont typeface="Merriweather Sans"/>
              <a:buChar char="-"/>
              <a:defRPr sz="1500">
                <a:solidFill>
                  <a:schemeClr val="dk1"/>
                </a:solidFill>
                <a:latin typeface="Arial"/>
                <a:ea typeface="Arial"/>
                <a:cs typeface="Arial"/>
                <a:sym typeface="Arial"/>
              </a:defRPr>
            </a:lvl3pPr>
            <a:lvl4pPr indent="-317500" lvl="3" marL="1828800" algn="l">
              <a:lnSpc>
                <a:spcPct val="90000"/>
              </a:lnSpc>
              <a:spcBef>
                <a:spcPts val="400"/>
              </a:spcBef>
              <a:spcAft>
                <a:spcPts val="0"/>
              </a:spcAft>
              <a:buClr>
                <a:srgbClr val="005BBB"/>
              </a:buClr>
              <a:buSzPts val="1400"/>
              <a:buChar char="•"/>
              <a:defRPr>
                <a:solidFill>
                  <a:srgbClr val="666666"/>
                </a:solidFill>
                <a:latin typeface="Arial"/>
                <a:ea typeface="Arial"/>
                <a:cs typeface="Arial"/>
                <a:sym typeface="Arial"/>
              </a:defRPr>
            </a:lvl4pPr>
            <a:lvl5pPr indent="-317500" lvl="4" marL="2286000" algn="l">
              <a:lnSpc>
                <a:spcPct val="90000"/>
              </a:lnSpc>
              <a:spcBef>
                <a:spcPts val="400"/>
              </a:spcBef>
              <a:spcAft>
                <a:spcPts val="0"/>
              </a:spcAft>
              <a:buClr>
                <a:srgbClr val="005BBB"/>
              </a:buClr>
              <a:buSzPts val="1400"/>
              <a:buChar char="•"/>
              <a:defRPr>
                <a:solidFill>
                  <a:srgbClr val="666666"/>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Photo">
  <p:cSld name="Text and Photo">
    <p:spTree>
      <p:nvGrpSpPr>
        <p:cNvPr id="82" name="Shape 82"/>
        <p:cNvGrpSpPr/>
        <p:nvPr/>
      </p:nvGrpSpPr>
      <p:grpSpPr>
        <a:xfrm>
          <a:off x="0" y="0"/>
          <a:ext cx="0" cy="0"/>
          <a:chOff x="0" y="0"/>
          <a:chExt cx="0" cy="0"/>
        </a:xfrm>
      </p:grpSpPr>
      <p:sp>
        <p:nvSpPr>
          <p:cNvPr id="83" name="Google Shape;83;p20"/>
          <p:cNvSpPr/>
          <p:nvPr>
            <p:ph idx="2" type="pic"/>
          </p:nvPr>
        </p:nvSpPr>
        <p:spPr>
          <a:xfrm>
            <a:off x="3823925" y="697706"/>
            <a:ext cx="5320200" cy="4448400"/>
          </a:xfrm>
          <a:prstGeom prst="rect">
            <a:avLst/>
          </a:prstGeom>
          <a:solidFill>
            <a:srgbClr val="BFBFBF"/>
          </a:solidFill>
          <a:ln>
            <a:noFill/>
          </a:ln>
        </p:spPr>
      </p:sp>
      <p:sp>
        <p:nvSpPr>
          <p:cNvPr id="84" name="Google Shape;84;p20"/>
          <p:cNvSpPr txBox="1"/>
          <p:nvPr>
            <p:ph type="title"/>
          </p:nvPr>
        </p:nvSpPr>
        <p:spPr>
          <a:xfrm>
            <a:off x="427101" y="990600"/>
            <a:ext cx="3201600" cy="537000"/>
          </a:xfrm>
          <a:prstGeom prst="rect">
            <a:avLst/>
          </a:prstGeom>
          <a:noFill/>
          <a:ln>
            <a:noFill/>
          </a:ln>
        </p:spPr>
        <p:txBody>
          <a:bodyPr anchorCtr="0" anchor="t" bIns="34275" lIns="68575" spcFirstLastPara="1" rIns="68575" wrap="square" tIns="34275">
            <a:noAutofit/>
          </a:bodyPr>
          <a:lstStyle>
            <a:lvl1pPr lvl="0" algn="l">
              <a:lnSpc>
                <a:spcPct val="80000"/>
              </a:lnSpc>
              <a:spcBef>
                <a:spcPts val="0"/>
              </a:spcBef>
              <a:spcAft>
                <a:spcPts val="0"/>
              </a:spcAft>
              <a:buClr>
                <a:srgbClr val="005BBB"/>
              </a:buClr>
              <a:buSzPts val="2700"/>
              <a:buFont typeface="Georgia"/>
              <a:buNone/>
              <a:defRPr sz="2700">
                <a:solidFill>
                  <a:srgbClr val="005BBB"/>
                </a:solidFill>
                <a:latin typeface="Georgia"/>
                <a:ea typeface="Georgia"/>
                <a:cs typeface="Georgia"/>
                <a:sym typeface="Georgia"/>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85" name="Google Shape;85;p20"/>
          <p:cNvSpPr txBox="1"/>
          <p:nvPr>
            <p:ph idx="1" type="body"/>
          </p:nvPr>
        </p:nvSpPr>
        <p:spPr>
          <a:xfrm>
            <a:off x="427102" y="1641947"/>
            <a:ext cx="3002100" cy="2076300"/>
          </a:xfrm>
          <a:prstGeom prst="rect">
            <a:avLst/>
          </a:prstGeom>
          <a:noFill/>
          <a:ln>
            <a:noFill/>
          </a:ln>
        </p:spPr>
        <p:txBody>
          <a:bodyPr anchorCtr="0" anchor="t" bIns="34275" lIns="68575" spcFirstLastPara="1" rIns="68575" wrap="square" tIns="34275">
            <a:noAutofit/>
          </a:bodyPr>
          <a:lstStyle>
            <a:lvl1pPr indent="-228600" lvl="0" marL="457200" algn="l">
              <a:lnSpc>
                <a:spcPct val="100000"/>
              </a:lnSpc>
              <a:spcBef>
                <a:spcPts val="800"/>
              </a:spcBef>
              <a:spcAft>
                <a:spcPts val="0"/>
              </a:spcAft>
              <a:buSzPts val="1400"/>
              <a:buNone/>
              <a:defRPr b="0" i="0" sz="1400">
                <a:solidFill>
                  <a:schemeClr val="dk1"/>
                </a:solidFill>
                <a:latin typeface="Arial"/>
                <a:ea typeface="Arial"/>
                <a:cs typeface="Arial"/>
                <a:sym typeface="Arial"/>
              </a:defRPr>
            </a:lvl1pPr>
            <a:lvl2pPr indent="-228600" lvl="1" marL="914400" algn="l">
              <a:lnSpc>
                <a:spcPct val="100000"/>
              </a:lnSpc>
              <a:spcBef>
                <a:spcPts val="400"/>
              </a:spcBef>
              <a:spcAft>
                <a:spcPts val="0"/>
              </a:spcAft>
              <a:buSzPts val="1500"/>
              <a:buNone/>
              <a:defRPr sz="1500">
                <a:solidFill>
                  <a:srgbClr val="9E9E9E"/>
                </a:solidFill>
              </a:defRPr>
            </a:lvl2pPr>
            <a:lvl3pPr indent="-228600" lvl="2" marL="1371600" algn="l">
              <a:lnSpc>
                <a:spcPct val="100000"/>
              </a:lnSpc>
              <a:spcBef>
                <a:spcPts val="400"/>
              </a:spcBef>
              <a:spcAft>
                <a:spcPts val="0"/>
              </a:spcAft>
              <a:buSzPts val="1400"/>
              <a:buNone/>
              <a:defRPr sz="1400">
                <a:solidFill>
                  <a:srgbClr val="9E9E9E"/>
                </a:solidFill>
              </a:defRPr>
            </a:lvl3pPr>
            <a:lvl4pPr indent="-228600" lvl="3" marL="1828800" algn="l">
              <a:lnSpc>
                <a:spcPct val="90000"/>
              </a:lnSpc>
              <a:spcBef>
                <a:spcPts val="400"/>
              </a:spcBef>
              <a:spcAft>
                <a:spcPts val="0"/>
              </a:spcAft>
              <a:buSzPts val="1200"/>
              <a:buNone/>
              <a:defRPr sz="1200">
                <a:solidFill>
                  <a:srgbClr val="9E9E9E"/>
                </a:solidFill>
              </a:defRPr>
            </a:lvl4pPr>
            <a:lvl5pPr indent="-228600" lvl="4" marL="2286000" algn="l">
              <a:lnSpc>
                <a:spcPct val="90000"/>
              </a:lnSpc>
              <a:spcBef>
                <a:spcPts val="400"/>
              </a:spcBef>
              <a:spcAft>
                <a:spcPts val="0"/>
              </a:spcAft>
              <a:buSzPts val="1200"/>
              <a:buNone/>
              <a:defRPr sz="1200">
                <a:solidFill>
                  <a:srgbClr val="9E9E9E"/>
                </a:solidFill>
              </a:defRPr>
            </a:lvl5pPr>
            <a:lvl6pPr indent="-228600" lvl="5" marL="2743200" algn="l">
              <a:lnSpc>
                <a:spcPct val="90000"/>
              </a:lnSpc>
              <a:spcBef>
                <a:spcPts val="400"/>
              </a:spcBef>
              <a:spcAft>
                <a:spcPts val="0"/>
              </a:spcAft>
              <a:buClr>
                <a:srgbClr val="9E9E9E"/>
              </a:buClr>
              <a:buSzPts val="1200"/>
              <a:buNone/>
              <a:defRPr sz="1200">
                <a:solidFill>
                  <a:srgbClr val="9E9E9E"/>
                </a:solidFill>
              </a:defRPr>
            </a:lvl6pPr>
            <a:lvl7pPr indent="-228600" lvl="6" marL="3200400" algn="l">
              <a:lnSpc>
                <a:spcPct val="90000"/>
              </a:lnSpc>
              <a:spcBef>
                <a:spcPts val="400"/>
              </a:spcBef>
              <a:spcAft>
                <a:spcPts val="0"/>
              </a:spcAft>
              <a:buClr>
                <a:srgbClr val="9E9E9E"/>
              </a:buClr>
              <a:buSzPts val="1200"/>
              <a:buNone/>
              <a:defRPr sz="1200">
                <a:solidFill>
                  <a:srgbClr val="9E9E9E"/>
                </a:solidFill>
              </a:defRPr>
            </a:lvl7pPr>
            <a:lvl8pPr indent="-228600" lvl="7" marL="3657600" algn="l">
              <a:lnSpc>
                <a:spcPct val="90000"/>
              </a:lnSpc>
              <a:spcBef>
                <a:spcPts val="400"/>
              </a:spcBef>
              <a:spcAft>
                <a:spcPts val="0"/>
              </a:spcAft>
              <a:buClr>
                <a:srgbClr val="9E9E9E"/>
              </a:buClr>
              <a:buSzPts val="1200"/>
              <a:buNone/>
              <a:defRPr sz="1200">
                <a:solidFill>
                  <a:srgbClr val="9E9E9E"/>
                </a:solidFill>
              </a:defRPr>
            </a:lvl8pPr>
            <a:lvl9pPr indent="-228600" lvl="8" marL="4114800" algn="l">
              <a:lnSpc>
                <a:spcPct val="90000"/>
              </a:lnSpc>
              <a:spcBef>
                <a:spcPts val="400"/>
              </a:spcBef>
              <a:spcAft>
                <a:spcPts val="0"/>
              </a:spcAft>
              <a:buClr>
                <a:srgbClr val="9E9E9E"/>
              </a:buClr>
              <a:buSzPts val="1200"/>
              <a:buNone/>
              <a:defRPr sz="1200">
                <a:solidFill>
                  <a:srgbClr val="9E9E9E"/>
                </a:solidFil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3 Photos">
  <p:cSld name="Text and 3 Photos">
    <p:spTree>
      <p:nvGrpSpPr>
        <p:cNvPr id="86" name="Shape 86"/>
        <p:cNvGrpSpPr/>
        <p:nvPr/>
      </p:nvGrpSpPr>
      <p:grpSpPr>
        <a:xfrm>
          <a:off x="0" y="0"/>
          <a:ext cx="0" cy="0"/>
          <a:chOff x="0" y="0"/>
          <a:chExt cx="0" cy="0"/>
        </a:xfrm>
      </p:grpSpPr>
      <p:sp>
        <p:nvSpPr>
          <p:cNvPr id="87" name="Google Shape;87;p21"/>
          <p:cNvSpPr/>
          <p:nvPr>
            <p:ph idx="2" type="pic"/>
          </p:nvPr>
        </p:nvSpPr>
        <p:spPr>
          <a:xfrm>
            <a:off x="3835973" y="701040"/>
            <a:ext cx="5307900" cy="2298600"/>
          </a:xfrm>
          <a:prstGeom prst="rect">
            <a:avLst/>
          </a:prstGeom>
          <a:solidFill>
            <a:srgbClr val="BFBFBF"/>
          </a:solidFill>
          <a:ln cap="flat" cmpd="sng" w="9525">
            <a:solidFill>
              <a:schemeClr val="lt1"/>
            </a:solidFill>
            <a:prstDash val="solid"/>
            <a:round/>
            <a:headEnd len="sm" w="sm" type="none"/>
            <a:tailEnd len="sm" w="sm" type="none"/>
          </a:ln>
        </p:spPr>
      </p:sp>
      <p:sp>
        <p:nvSpPr>
          <p:cNvPr id="88" name="Google Shape;88;p21"/>
          <p:cNvSpPr txBox="1"/>
          <p:nvPr>
            <p:ph type="title"/>
          </p:nvPr>
        </p:nvSpPr>
        <p:spPr>
          <a:xfrm>
            <a:off x="427101" y="990600"/>
            <a:ext cx="3201600" cy="537000"/>
          </a:xfrm>
          <a:prstGeom prst="rect">
            <a:avLst/>
          </a:prstGeom>
          <a:noFill/>
          <a:ln>
            <a:noFill/>
          </a:ln>
        </p:spPr>
        <p:txBody>
          <a:bodyPr anchorCtr="0" anchor="t" bIns="34275" lIns="68575" spcFirstLastPara="1" rIns="68575" wrap="square" tIns="34275">
            <a:noAutofit/>
          </a:bodyPr>
          <a:lstStyle>
            <a:lvl1pPr lvl="0" algn="l">
              <a:lnSpc>
                <a:spcPct val="80000"/>
              </a:lnSpc>
              <a:spcBef>
                <a:spcPts val="0"/>
              </a:spcBef>
              <a:spcAft>
                <a:spcPts val="0"/>
              </a:spcAft>
              <a:buClr>
                <a:srgbClr val="005BBB"/>
              </a:buClr>
              <a:buSzPts val="2700"/>
              <a:buFont typeface="Georgia"/>
              <a:buNone/>
              <a:defRPr sz="2700">
                <a:solidFill>
                  <a:srgbClr val="005BBB"/>
                </a:solidFill>
                <a:latin typeface="Georgia"/>
                <a:ea typeface="Georgia"/>
                <a:cs typeface="Georgia"/>
                <a:sym typeface="Georgia"/>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89" name="Google Shape;89;p21"/>
          <p:cNvSpPr/>
          <p:nvPr>
            <p:ph idx="3" type="pic"/>
          </p:nvPr>
        </p:nvSpPr>
        <p:spPr>
          <a:xfrm>
            <a:off x="3835973" y="2998722"/>
            <a:ext cx="2701800" cy="2143200"/>
          </a:xfrm>
          <a:prstGeom prst="rect">
            <a:avLst/>
          </a:prstGeom>
          <a:solidFill>
            <a:srgbClr val="BFBFBF"/>
          </a:solidFill>
          <a:ln cap="flat" cmpd="sng" w="9525">
            <a:solidFill>
              <a:schemeClr val="lt1"/>
            </a:solidFill>
            <a:prstDash val="solid"/>
            <a:round/>
            <a:headEnd len="sm" w="sm" type="none"/>
            <a:tailEnd len="sm" w="sm" type="none"/>
          </a:ln>
        </p:spPr>
      </p:sp>
      <p:sp>
        <p:nvSpPr>
          <p:cNvPr id="90" name="Google Shape;90;p21"/>
          <p:cNvSpPr/>
          <p:nvPr>
            <p:ph idx="4" type="pic"/>
          </p:nvPr>
        </p:nvSpPr>
        <p:spPr>
          <a:xfrm>
            <a:off x="6525817" y="2998722"/>
            <a:ext cx="2618100" cy="2143200"/>
          </a:xfrm>
          <a:prstGeom prst="rect">
            <a:avLst/>
          </a:prstGeom>
          <a:solidFill>
            <a:srgbClr val="BFBFBF"/>
          </a:solidFill>
          <a:ln cap="flat" cmpd="sng" w="9525">
            <a:solidFill>
              <a:schemeClr val="lt1"/>
            </a:solidFill>
            <a:prstDash val="solid"/>
            <a:round/>
            <a:headEnd len="sm" w="sm" type="none"/>
            <a:tailEnd len="sm" w="sm" type="none"/>
          </a:ln>
        </p:spPr>
      </p:sp>
      <p:sp>
        <p:nvSpPr>
          <p:cNvPr id="91" name="Google Shape;91;p21"/>
          <p:cNvSpPr txBox="1"/>
          <p:nvPr>
            <p:ph idx="1" type="body"/>
          </p:nvPr>
        </p:nvSpPr>
        <p:spPr>
          <a:xfrm>
            <a:off x="427102" y="1641947"/>
            <a:ext cx="3002100" cy="2076300"/>
          </a:xfrm>
          <a:prstGeom prst="rect">
            <a:avLst/>
          </a:prstGeom>
          <a:noFill/>
          <a:ln>
            <a:noFill/>
          </a:ln>
        </p:spPr>
        <p:txBody>
          <a:bodyPr anchorCtr="0" anchor="t" bIns="34275" lIns="68575" spcFirstLastPara="1" rIns="68575" wrap="square" tIns="34275">
            <a:noAutofit/>
          </a:bodyPr>
          <a:lstStyle>
            <a:lvl1pPr indent="-228600" lvl="0" marL="457200" algn="l">
              <a:lnSpc>
                <a:spcPct val="100000"/>
              </a:lnSpc>
              <a:spcBef>
                <a:spcPts val="800"/>
              </a:spcBef>
              <a:spcAft>
                <a:spcPts val="0"/>
              </a:spcAft>
              <a:buSzPts val="1400"/>
              <a:buNone/>
              <a:defRPr b="0" i="0" sz="1400">
                <a:solidFill>
                  <a:schemeClr val="dk1"/>
                </a:solidFill>
                <a:latin typeface="Arial"/>
                <a:ea typeface="Arial"/>
                <a:cs typeface="Arial"/>
                <a:sym typeface="Arial"/>
              </a:defRPr>
            </a:lvl1pPr>
            <a:lvl2pPr indent="-228600" lvl="1" marL="914400" algn="l">
              <a:lnSpc>
                <a:spcPct val="100000"/>
              </a:lnSpc>
              <a:spcBef>
                <a:spcPts val="400"/>
              </a:spcBef>
              <a:spcAft>
                <a:spcPts val="0"/>
              </a:spcAft>
              <a:buSzPts val="1500"/>
              <a:buNone/>
              <a:defRPr sz="1500">
                <a:solidFill>
                  <a:srgbClr val="9E9E9E"/>
                </a:solidFill>
              </a:defRPr>
            </a:lvl2pPr>
            <a:lvl3pPr indent="-228600" lvl="2" marL="1371600" algn="l">
              <a:lnSpc>
                <a:spcPct val="100000"/>
              </a:lnSpc>
              <a:spcBef>
                <a:spcPts val="400"/>
              </a:spcBef>
              <a:spcAft>
                <a:spcPts val="0"/>
              </a:spcAft>
              <a:buSzPts val="1400"/>
              <a:buNone/>
              <a:defRPr sz="1400">
                <a:solidFill>
                  <a:srgbClr val="9E9E9E"/>
                </a:solidFill>
              </a:defRPr>
            </a:lvl3pPr>
            <a:lvl4pPr indent="-228600" lvl="3" marL="1828800" algn="l">
              <a:lnSpc>
                <a:spcPct val="90000"/>
              </a:lnSpc>
              <a:spcBef>
                <a:spcPts val="400"/>
              </a:spcBef>
              <a:spcAft>
                <a:spcPts val="0"/>
              </a:spcAft>
              <a:buSzPts val="1200"/>
              <a:buNone/>
              <a:defRPr sz="1200">
                <a:solidFill>
                  <a:srgbClr val="9E9E9E"/>
                </a:solidFill>
              </a:defRPr>
            </a:lvl4pPr>
            <a:lvl5pPr indent="-228600" lvl="4" marL="2286000" algn="l">
              <a:lnSpc>
                <a:spcPct val="90000"/>
              </a:lnSpc>
              <a:spcBef>
                <a:spcPts val="400"/>
              </a:spcBef>
              <a:spcAft>
                <a:spcPts val="0"/>
              </a:spcAft>
              <a:buSzPts val="1200"/>
              <a:buNone/>
              <a:defRPr sz="1200">
                <a:solidFill>
                  <a:srgbClr val="9E9E9E"/>
                </a:solidFill>
              </a:defRPr>
            </a:lvl5pPr>
            <a:lvl6pPr indent="-228600" lvl="5" marL="2743200" algn="l">
              <a:lnSpc>
                <a:spcPct val="90000"/>
              </a:lnSpc>
              <a:spcBef>
                <a:spcPts val="400"/>
              </a:spcBef>
              <a:spcAft>
                <a:spcPts val="0"/>
              </a:spcAft>
              <a:buClr>
                <a:srgbClr val="9E9E9E"/>
              </a:buClr>
              <a:buSzPts val="1200"/>
              <a:buNone/>
              <a:defRPr sz="1200">
                <a:solidFill>
                  <a:srgbClr val="9E9E9E"/>
                </a:solidFill>
              </a:defRPr>
            </a:lvl6pPr>
            <a:lvl7pPr indent="-228600" lvl="6" marL="3200400" algn="l">
              <a:lnSpc>
                <a:spcPct val="90000"/>
              </a:lnSpc>
              <a:spcBef>
                <a:spcPts val="400"/>
              </a:spcBef>
              <a:spcAft>
                <a:spcPts val="0"/>
              </a:spcAft>
              <a:buClr>
                <a:srgbClr val="9E9E9E"/>
              </a:buClr>
              <a:buSzPts val="1200"/>
              <a:buNone/>
              <a:defRPr sz="1200">
                <a:solidFill>
                  <a:srgbClr val="9E9E9E"/>
                </a:solidFill>
              </a:defRPr>
            </a:lvl7pPr>
            <a:lvl8pPr indent="-228600" lvl="7" marL="3657600" algn="l">
              <a:lnSpc>
                <a:spcPct val="90000"/>
              </a:lnSpc>
              <a:spcBef>
                <a:spcPts val="400"/>
              </a:spcBef>
              <a:spcAft>
                <a:spcPts val="0"/>
              </a:spcAft>
              <a:buClr>
                <a:srgbClr val="9E9E9E"/>
              </a:buClr>
              <a:buSzPts val="1200"/>
              <a:buNone/>
              <a:defRPr sz="1200">
                <a:solidFill>
                  <a:srgbClr val="9E9E9E"/>
                </a:solidFill>
              </a:defRPr>
            </a:lvl8pPr>
            <a:lvl9pPr indent="-228600" lvl="8" marL="4114800" algn="l">
              <a:lnSpc>
                <a:spcPct val="90000"/>
              </a:lnSpc>
              <a:spcBef>
                <a:spcPts val="400"/>
              </a:spcBef>
              <a:spcAft>
                <a:spcPts val="0"/>
              </a:spcAft>
              <a:buClr>
                <a:srgbClr val="9E9E9E"/>
              </a:buClr>
              <a:buSzPts val="1200"/>
              <a:buNone/>
              <a:defRPr sz="1200">
                <a:solidFill>
                  <a:srgbClr val="9E9E9E"/>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Width Photo">
  <p:cSld name="Full Width Photo">
    <p:spTree>
      <p:nvGrpSpPr>
        <p:cNvPr id="92" name="Shape 92"/>
        <p:cNvGrpSpPr/>
        <p:nvPr/>
      </p:nvGrpSpPr>
      <p:grpSpPr>
        <a:xfrm>
          <a:off x="0" y="0"/>
          <a:ext cx="0" cy="0"/>
          <a:chOff x="0" y="0"/>
          <a:chExt cx="0" cy="0"/>
        </a:xfrm>
      </p:grpSpPr>
      <p:sp>
        <p:nvSpPr>
          <p:cNvPr id="93" name="Google Shape;93;p22"/>
          <p:cNvSpPr/>
          <p:nvPr>
            <p:ph idx="2" type="pic"/>
          </p:nvPr>
        </p:nvSpPr>
        <p:spPr>
          <a:xfrm>
            <a:off x="0" y="695325"/>
            <a:ext cx="9144000" cy="4448400"/>
          </a:xfrm>
          <a:prstGeom prst="rect">
            <a:avLst/>
          </a:prstGeom>
          <a:solidFill>
            <a:srgbClr val="BFBFBF"/>
          </a:solidFill>
          <a:ln>
            <a:no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Chart">
  <p:cSld name="Text and Chart">
    <p:spTree>
      <p:nvGrpSpPr>
        <p:cNvPr id="94" name="Shape 94"/>
        <p:cNvGrpSpPr/>
        <p:nvPr/>
      </p:nvGrpSpPr>
      <p:grpSpPr>
        <a:xfrm>
          <a:off x="0" y="0"/>
          <a:ext cx="0" cy="0"/>
          <a:chOff x="0" y="0"/>
          <a:chExt cx="0" cy="0"/>
        </a:xfrm>
      </p:grpSpPr>
      <p:sp>
        <p:nvSpPr>
          <p:cNvPr id="95" name="Google Shape;95;p23"/>
          <p:cNvSpPr/>
          <p:nvPr>
            <p:ph idx="2" type="chart"/>
          </p:nvPr>
        </p:nvSpPr>
        <p:spPr>
          <a:xfrm>
            <a:off x="3824240" y="990600"/>
            <a:ext cx="4791000" cy="3349200"/>
          </a:xfrm>
          <a:prstGeom prst="rect">
            <a:avLst/>
          </a:prstGeom>
          <a:solidFill>
            <a:srgbClr val="BFBFBF"/>
          </a:solidFill>
          <a:ln>
            <a:noFill/>
          </a:ln>
        </p:spPr>
        <p:txBody>
          <a:bodyPr anchorCtr="0" anchor="t" bIns="34275" lIns="68575" spcFirstLastPara="1" rIns="68575" wrap="square" tIns="34275">
            <a:noAutofit/>
          </a:bodyPr>
          <a:lstStyle>
            <a:lvl1pPr lvl="0" marR="0" algn="ctr">
              <a:lnSpc>
                <a:spcPct val="90000"/>
              </a:lnSpc>
              <a:spcBef>
                <a:spcPts val="80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1pPr>
            <a:lvl2pPr lvl="1" marR="0" algn="l">
              <a:lnSpc>
                <a:spcPct val="100000"/>
              </a:lnSpc>
              <a:spcBef>
                <a:spcPts val="400"/>
              </a:spcBef>
              <a:spcAft>
                <a:spcPts val="0"/>
              </a:spcAft>
              <a:buClr>
                <a:srgbClr val="005BBB"/>
              </a:buClr>
              <a:buSzPts val="1500"/>
              <a:buFont typeface="Arial"/>
              <a:buChar char="•"/>
              <a:defRPr b="0" i="0" sz="1500" u="none" cap="none" strike="noStrike">
                <a:solidFill>
                  <a:schemeClr val="dk1"/>
                </a:solidFill>
                <a:latin typeface="Arial"/>
                <a:ea typeface="Arial"/>
                <a:cs typeface="Arial"/>
                <a:sym typeface="Arial"/>
              </a:defRPr>
            </a:lvl2pPr>
            <a:lvl3pPr lvl="2" marR="0" algn="l">
              <a:lnSpc>
                <a:spcPct val="100000"/>
              </a:lnSpc>
              <a:spcBef>
                <a:spcPts val="400"/>
              </a:spcBef>
              <a:spcAft>
                <a:spcPts val="0"/>
              </a:spcAft>
              <a:buClr>
                <a:srgbClr val="005BBB"/>
              </a:buClr>
              <a:buSzPts val="1400"/>
              <a:buFont typeface="Merriweather Sans"/>
              <a:buChar char="-"/>
              <a:defRPr b="0" i="0" sz="1400" u="none" cap="none" strike="noStrike">
                <a:solidFill>
                  <a:schemeClr val="dk1"/>
                </a:solidFill>
                <a:latin typeface="Arial"/>
                <a:ea typeface="Arial"/>
                <a:cs typeface="Arial"/>
                <a:sym typeface="Arial"/>
              </a:defRPr>
            </a:lvl3pPr>
            <a:lvl4pPr lvl="3" marR="0" algn="l">
              <a:lnSpc>
                <a:spcPct val="90000"/>
              </a:lnSpc>
              <a:spcBef>
                <a:spcPts val="400"/>
              </a:spcBef>
              <a:spcAft>
                <a:spcPts val="0"/>
              </a:spcAft>
              <a:buClr>
                <a:srgbClr val="005BBB"/>
              </a:buClr>
              <a:buSzPts val="1400"/>
              <a:buFont typeface="Arial"/>
              <a:buChar char="•"/>
              <a:defRPr b="0" i="0" sz="1400" u="none" cap="none" strike="noStrike">
                <a:solidFill>
                  <a:schemeClr val="dk1"/>
                </a:solidFill>
                <a:latin typeface="Arial"/>
                <a:ea typeface="Arial"/>
                <a:cs typeface="Arial"/>
                <a:sym typeface="Arial"/>
              </a:defRPr>
            </a:lvl4pPr>
            <a:lvl5pPr lvl="4" marR="0" algn="l">
              <a:lnSpc>
                <a:spcPct val="90000"/>
              </a:lnSpc>
              <a:spcBef>
                <a:spcPts val="400"/>
              </a:spcBef>
              <a:spcAft>
                <a:spcPts val="0"/>
              </a:spcAft>
              <a:buClr>
                <a:srgbClr val="005BBB"/>
              </a:buClr>
              <a:buSzPts val="1400"/>
              <a:buFont typeface="Arial"/>
              <a:buChar char="•"/>
              <a:defRPr b="0" i="0" sz="1400" u="none" cap="none" strike="noStrike">
                <a:solidFill>
                  <a:schemeClr val="dk1"/>
                </a:solidFill>
                <a:latin typeface="Arial"/>
                <a:ea typeface="Arial"/>
                <a:cs typeface="Arial"/>
                <a:sym typeface="Arial"/>
              </a:defRPr>
            </a:lvl5pPr>
            <a:lvl6pPr lvl="5"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96" name="Google Shape;96;p23"/>
          <p:cNvSpPr txBox="1"/>
          <p:nvPr>
            <p:ph type="title"/>
          </p:nvPr>
        </p:nvSpPr>
        <p:spPr>
          <a:xfrm>
            <a:off x="427101" y="990600"/>
            <a:ext cx="3201600" cy="537000"/>
          </a:xfrm>
          <a:prstGeom prst="rect">
            <a:avLst/>
          </a:prstGeom>
          <a:noFill/>
          <a:ln>
            <a:noFill/>
          </a:ln>
        </p:spPr>
        <p:txBody>
          <a:bodyPr anchorCtr="0" anchor="b" bIns="34275" lIns="68575" spcFirstLastPara="1" rIns="68575" wrap="square" tIns="34275">
            <a:noAutofit/>
          </a:bodyPr>
          <a:lstStyle>
            <a:lvl1pPr lvl="0" algn="l">
              <a:lnSpc>
                <a:spcPct val="80000"/>
              </a:lnSpc>
              <a:spcBef>
                <a:spcPts val="0"/>
              </a:spcBef>
              <a:spcAft>
                <a:spcPts val="0"/>
              </a:spcAft>
              <a:buClr>
                <a:srgbClr val="005BBB"/>
              </a:buClr>
              <a:buSzPts val="2700"/>
              <a:buFont typeface="Georgia"/>
              <a:buNone/>
              <a:defRPr sz="2700">
                <a:solidFill>
                  <a:srgbClr val="005BBB"/>
                </a:solidFill>
                <a:latin typeface="Georgia"/>
                <a:ea typeface="Georgia"/>
                <a:cs typeface="Georgia"/>
                <a:sym typeface="Georgia"/>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97" name="Google Shape;97;p23"/>
          <p:cNvSpPr txBox="1"/>
          <p:nvPr>
            <p:ph idx="1" type="body"/>
          </p:nvPr>
        </p:nvSpPr>
        <p:spPr>
          <a:xfrm>
            <a:off x="427102" y="1641947"/>
            <a:ext cx="3002100" cy="2076300"/>
          </a:xfrm>
          <a:prstGeom prst="rect">
            <a:avLst/>
          </a:prstGeom>
          <a:noFill/>
          <a:ln>
            <a:noFill/>
          </a:ln>
        </p:spPr>
        <p:txBody>
          <a:bodyPr anchorCtr="0" anchor="t" bIns="34275" lIns="68575" spcFirstLastPara="1" rIns="68575" wrap="square" tIns="34275">
            <a:noAutofit/>
          </a:bodyPr>
          <a:lstStyle>
            <a:lvl1pPr indent="-228600" lvl="0" marL="457200" algn="l">
              <a:lnSpc>
                <a:spcPct val="100000"/>
              </a:lnSpc>
              <a:spcBef>
                <a:spcPts val="800"/>
              </a:spcBef>
              <a:spcAft>
                <a:spcPts val="0"/>
              </a:spcAft>
              <a:buSzPts val="1400"/>
              <a:buNone/>
              <a:defRPr b="0" i="0" sz="1400">
                <a:solidFill>
                  <a:schemeClr val="dk1"/>
                </a:solidFill>
                <a:latin typeface="Arial"/>
                <a:ea typeface="Arial"/>
                <a:cs typeface="Arial"/>
                <a:sym typeface="Arial"/>
              </a:defRPr>
            </a:lvl1pPr>
            <a:lvl2pPr indent="-228600" lvl="1" marL="914400" algn="l">
              <a:lnSpc>
                <a:spcPct val="100000"/>
              </a:lnSpc>
              <a:spcBef>
                <a:spcPts val="400"/>
              </a:spcBef>
              <a:spcAft>
                <a:spcPts val="0"/>
              </a:spcAft>
              <a:buSzPts val="1500"/>
              <a:buNone/>
              <a:defRPr sz="1500">
                <a:solidFill>
                  <a:srgbClr val="9E9E9E"/>
                </a:solidFill>
              </a:defRPr>
            </a:lvl2pPr>
            <a:lvl3pPr indent="-228600" lvl="2" marL="1371600" algn="l">
              <a:lnSpc>
                <a:spcPct val="100000"/>
              </a:lnSpc>
              <a:spcBef>
                <a:spcPts val="400"/>
              </a:spcBef>
              <a:spcAft>
                <a:spcPts val="0"/>
              </a:spcAft>
              <a:buSzPts val="1400"/>
              <a:buNone/>
              <a:defRPr sz="1400">
                <a:solidFill>
                  <a:srgbClr val="9E9E9E"/>
                </a:solidFill>
              </a:defRPr>
            </a:lvl3pPr>
            <a:lvl4pPr indent="-228600" lvl="3" marL="1828800" algn="l">
              <a:lnSpc>
                <a:spcPct val="90000"/>
              </a:lnSpc>
              <a:spcBef>
                <a:spcPts val="400"/>
              </a:spcBef>
              <a:spcAft>
                <a:spcPts val="0"/>
              </a:spcAft>
              <a:buSzPts val="1200"/>
              <a:buNone/>
              <a:defRPr sz="1200">
                <a:solidFill>
                  <a:srgbClr val="9E9E9E"/>
                </a:solidFill>
              </a:defRPr>
            </a:lvl4pPr>
            <a:lvl5pPr indent="-228600" lvl="4" marL="2286000" algn="l">
              <a:lnSpc>
                <a:spcPct val="90000"/>
              </a:lnSpc>
              <a:spcBef>
                <a:spcPts val="400"/>
              </a:spcBef>
              <a:spcAft>
                <a:spcPts val="0"/>
              </a:spcAft>
              <a:buSzPts val="1200"/>
              <a:buNone/>
              <a:defRPr sz="1200">
                <a:solidFill>
                  <a:srgbClr val="9E9E9E"/>
                </a:solidFill>
              </a:defRPr>
            </a:lvl5pPr>
            <a:lvl6pPr indent="-228600" lvl="5" marL="2743200" algn="l">
              <a:lnSpc>
                <a:spcPct val="90000"/>
              </a:lnSpc>
              <a:spcBef>
                <a:spcPts val="400"/>
              </a:spcBef>
              <a:spcAft>
                <a:spcPts val="0"/>
              </a:spcAft>
              <a:buClr>
                <a:srgbClr val="9E9E9E"/>
              </a:buClr>
              <a:buSzPts val="1200"/>
              <a:buNone/>
              <a:defRPr sz="1200">
                <a:solidFill>
                  <a:srgbClr val="9E9E9E"/>
                </a:solidFill>
              </a:defRPr>
            </a:lvl6pPr>
            <a:lvl7pPr indent="-228600" lvl="6" marL="3200400" algn="l">
              <a:lnSpc>
                <a:spcPct val="90000"/>
              </a:lnSpc>
              <a:spcBef>
                <a:spcPts val="400"/>
              </a:spcBef>
              <a:spcAft>
                <a:spcPts val="0"/>
              </a:spcAft>
              <a:buClr>
                <a:srgbClr val="9E9E9E"/>
              </a:buClr>
              <a:buSzPts val="1200"/>
              <a:buNone/>
              <a:defRPr sz="1200">
                <a:solidFill>
                  <a:srgbClr val="9E9E9E"/>
                </a:solidFill>
              </a:defRPr>
            </a:lvl7pPr>
            <a:lvl8pPr indent="-228600" lvl="7" marL="3657600" algn="l">
              <a:lnSpc>
                <a:spcPct val="90000"/>
              </a:lnSpc>
              <a:spcBef>
                <a:spcPts val="400"/>
              </a:spcBef>
              <a:spcAft>
                <a:spcPts val="0"/>
              </a:spcAft>
              <a:buClr>
                <a:srgbClr val="9E9E9E"/>
              </a:buClr>
              <a:buSzPts val="1200"/>
              <a:buNone/>
              <a:defRPr sz="1200">
                <a:solidFill>
                  <a:srgbClr val="9E9E9E"/>
                </a:solidFill>
              </a:defRPr>
            </a:lvl8pPr>
            <a:lvl9pPr indent="-228600" lvl="8" marL="4114800" algn="l">
              <a:lnSpc>
                <a:spcPct val="90000"/>
              </a:lnSpc>
              <a:spcBef>
                <a:spcPts val="400"/>
              </a:spcBef>
              <a:spcAft>
                <a:spcPts val="0"/>
              </a:spcAft>
              <a:buClr>
                <a:srgbClr val="9E9E9E"/>
              </a:buClr>
              <a:buSzPts val="1200"/>
              <a:buNone/>
              <a:defRPr sz="1200">
                <a:solidFill>
                  <a:srgbClr val="9E9E9E"/>
                </a:solidFill>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p:cSld name="Blank Slide">
    <p:spTree>
      <p:nvGrpSpPr>
        <p:cNvPr id="98" name="Shape 98"/>
        <p:cNvGrpSpPr/>
        <p:nvPr/>
      </p:nvGrpSpPr>
      <p:grpSpPr>
        <a:xfrm>
          <a:off x="0" y="0"/>
          <a:ext cx="0" cy="0"/>
          <a:chOff x="0" y="0"/>
          <a:chExt cx="0" cy="0"/>
        </a:xfrm>
      </p:grpSpPr>
      <p:pic>
        <p:nvPicPr>
          <p:cNvPr id="99" name="Google Shape;99;p24"/>
          <p:cNvPicPr preferRelativeResize="0"/>
          <p:nvPr/>
        </p:nvPicPr>
        <p:blipFill rotWithShape="1">
          <a:blip r:embed="rId2">
            <a:alphaModFix/>
          </a:blip>
          <a:srcRect b="0" l="0" r="0" t="0"/>
          <a:stretch/>
        </p:blipFill>
        <p:spPr>
          <a:xfrm>
            <a:off x="2288" y="0"/>
            <a:ext cx="9141711" cy="5143501"/>
          </a:xfrm>
          <a:prstGeom prst="rect">
            <a:avLst/>
          </a:prstGeom>
          <a:noFill/>
          <a:ln>
            <a:noFill/>
          </a:ln>
        </p:spPr>
      </p:pic>
      <p:pic>
        <p:nvPicPr>
          <p:cNvPr id="100" name="Google Shape;100;p24"/>
          <p:cNvPicPr preferRelativeResize="0"/>
          <p:nvPr/>
        </p:nvPicPr>
        <p:blipFill rotWithShape="1">
          <a:blip r:embed="rId3">
            <a:alphaModFix/>
          </a:blip>
          <a:srcRect b="0" l="0" r="0" t="0"/>
          <a:stretch/>
        </p:blipFill>
        <p:spPr>
          <a:xfrm>
            <a:off x="165785" y="81076"/>
            <a:ext cx="2219606" cy="47765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0.xml"/><Relationship Id="rId10" Type="http://schemas.openxmlformats.org/officeDocument/2006/relationships/slideLayout" Target="../slideLayouts/slideLayout19.xml"/><Relationship Id="rId13" Type="http://schemas.openxmlformats.org/officeDocument/2006/relationships/slideLayout" Target="../slideLayouts/slideLayout22.xml"/><Relationship Id="rId12" Type="http://schemas.openxmlformats.org/officeDocument/2006/relationships/slideLayout" Target="../slideLayouts/slideLayout21.xml"/><Relationship Id="rId1" Type="http://schemas.openxmlformats.org/officeDocument/2006/relationships/image" Target="../media/image16.jpg"/><Relationship Id="rId2" Type="http://schemas.openxmlformats.org/officeDocument/2006/relationships/image" Target="../media/image5.png"/><Relationship Id="rId3" Type="http://schemas.openxmlformats.org/officeDocument/2006/relationships/slideLayout" Target="../slideLayouts/slideLayout12.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theme" Target="../theme/theme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p:nvPr/>
        </p:nvSpPr>
        <p:spPr>
          <a:xfrm>
            <a:off x="201479" y="0"/>
            <a:ext cx="8772000" cy="5143500"/>
          </a:xfrm>
          <a:prstGeom prst="rect">
            <a:avLst/>
          </a:prstGeom>
          <a:solidFill>
            <a:schemeClr val="lt1"/>
          </a:solidFill>
          <a:ln>
            <a:noFill/>
          </a:ln>
        </p:spPr>
        <p:txBody>
          <a:bodyPr anchorCtr="0" anchor="ctr" bIns="34275" lIns="68575" spcFirstLastPara="1" rIns="68575" wrap="square" tIns="34275">
            <a:noAutofit/>
          </a:bodyPr>
          <a:lstStyle/>
          <a:p>
            <a:pPr indent="0" lvl="6" marL="2057400" marR="0" rtl="0" algn="ctr">
              <a:spcBef>
                <a:spcPts val="0"/>
              </a:spcBef>
              <a:spcAft>
                <a:spcPts val="0"/>
              </a:spcAft>
              <a:buNone/>
            </a:pPr>
            <a:r>
              <a:rPr b="0" i="0" lang="en" sz="1800" u="none" cap="none" strike="noStrike">
                <a:solidFill>
                  <a:schemeClr val="lt1"/>
                </a:solidFill>
                <a:latin typeface="Arial"/>
                <a:ea typeface="Arial"/>
                <a:cs typeface="Arial"/>
                <a:sym typeface="Arial"/>
              </a:rPr>
              <a:t>‘-</a:t>
            </a:r>
            <a:endParaRPr b="0" i="0" sz="1800" u="none" cap="none" strike="noStrike">
              <a:solidFill>
                <a:schemeClr val="lt1"/>
              </a:solidFill>
              <a:latin typeface="Arial"/>
              <a:ea typeface="Arial"/>
              <a:cs typeface="Arial"/>
              <a:sym typeface="Arial"/>
            </a:endParaRPr>
          </a:p>
        </p:txBody>
      </p:sp>
      <p:sp>
        <p:nvSpPr>
          <p:cNvPr id="52" name="Google Shape;52;p13"/>
          <p:cNvSpPr txBox="1"/>
          <p:nvPr/>
        </p:nvSpPr>
        <p:spPr>
          <a:xfrm>
            <a:off x="1534334" y="767947"/>
            <a:ext cx="6418500" cy="1052100"/>
          </a:xfrm>
          <a:prstGeom prst="rect">
            <a:avLst/>
          </a:prstGeom>
          <a:noFill/>
          <a:ln>
            <a:noFill/>
          </a:ln>
        </p:spPr>
        <p:txBody>
          <a:bodyPr anchorCtr="0" anchor="t" bIns="34275" lIns="68575" spcFirstLastPara="1" rIns="68575" wrap="square" tIns="34275">
            <a:normAutofit/>
          </a:bodyPr>
          <a:lstStyle/>
          <a:p>
            <a:pPr indent="0" lvl="0" marL="0" marR="0" rtl="0" algn="l">
              <a:lnSpc>
                <a:spcPct val="80000"/>
              </a:lnSpc>
              <a:spcBef>
                <a:spcPts val="0"/>
              </a:spcBef>
              <a:spcAft>
                <a:spcPts val="0"/>
              </a:spcAft>
              <a:buClr>
                <a:schemeClr val="dk1"/>
              </a:buClr>
              <a:buSzPts val="3600"/>
              <a:buFont typeface="Arial"/>
              <a:buNone/>
            </a:pPr>
            <a:r>
              <a:t/>
            </a:r>
            <a:endParaRPr b="1" i="0" sz="3600" u="none" cap="none" strike="noStrike">
              <a:solidFill>
                <a:schemeClr val="dk1"/>
              </a:solidFill>
              <a:latin typeface="Georgia"/>
              <a:ea typeface="Georgia"/>
              <a:cs typeface="Georgia"/>
              <a:sym typeface="Georgia"/>
            </a:endParaRPr>
          </a:p>
        </p:txBody>
      </p:sp>
      <p:sp>
        <p:nvSpPr>
          <p:cNvPr id="53" name="Google Shape;53;p13"/>
          <p:cNvSpPr txBox="1"/>
          <p:nvPr/>
        </p:nvSpPr>
        <p:spPr>
          <a:xfrm>
            <a:off x="1534334" y="1916916"/>
            <a:ext cx="6418500" cy="23088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828383"/>
              </a:buClr>
              <a:buSzPts val="1200"/>
              <a:buFont typeface="Arial"/>
              <a:buNone/>
            </a:pPr>
            <a:r>
              <a:t/>
            </a:r>
            <a:endParaRPr b="0" i="0" sz="1200" u="none" cap="none" strike="noStrike">
              <a:solidFill>
                <a:srgbClr val="828383"/>
              </a:solidFill>
              <a:latin typeface="Arial"/>
              <a:ea typeface="Arial"/>
              <a:cs typeface="Arial"/>
              <a:sym typeface="Arial"/>
            </a:endParaRPr>
          </a:p>
        </p:txBody>
      </p:sp>
      <p:pic>
        <p:nvPicPr>
          <p:cNvPr id="54" name="Google Shape;54;p13"/>
          <p:cNvPicPr preferRelativeResize="0"/>
          <p:nvPr/>
        </p:nvPicPr>
        <p:blipFill rotWithShape="1">
          <a:blip r:embed="rId1">
            <a:alphaModFix/>
          </a:blip>
          <a:srcRect b="0" l="0" r="0" t="0"/>
          <a:stretch/>
        </p:blipFill>
        <p:spPr>
          <a:xfrm>
            <a:off x="-1" y="0"/>
            <a:ext cx="9141711" cy="5143501"/>
          </a:xfrm>
          <a:prstGeom prst="rect">
            <a:avLst/>
          </a:prstGeom>
          <a:noFill/>
          <a:ln>
            <a:noFill/>
          </a:ln>
        </p:spPr>
      </p:pic>
      <p:sp>
        <p:nvSpPr>
          <p:cNvPr id="55" name="Google Shape;55;p13"/>
          <p:cNvSpPr txBox="1"/>
          <p:nvPr>
            <p:ph idx="1" type="body"/>
          </p:nvPr>
        </p:nvSpPr>
        <p:spPr>
          <a:xfrm>
            <a:off x="425196" y="1740083"/>
            <a:ext cx="7886700" cy="2859900"/>
          </a:xfrm>
          <a:prstGeom prst="rect">
            <a:avLst/>
          </a:prstGeom>
          <a:noFill/>
          <a:ln>
            <a:noFill/>
          </a:ln>
        </p:spPr>
        <p:txBody>
          <a:bodyPr anchorCtr="0" anchor="t" bIns="34275" lIns="68575" spcFirstLastPara="1" rIns="68575" wrap="square" tIns="34275">
            <a:noAutofit/>
          </a:bodyPr>
          <a:lstStyle>
            <a:lvl1pPr indent="-323850" lvl="0" marL="457200" marR="0" algn="l">
              <a:lnSpc>
                <a:spcPct val="100000"/>
              </a:lnSpc>
              <a:spcBef>
                <a:spcPts val="800"/>
              </a:spcBef>
              <a:spcAft>
                <a:spcPts val="0"/>
              </a:spcAft>
              <a:buClr>
                <a:srgbClr val="005BBB"/>
              </a:buClr>
              <a:buSzPts val="1500"/>
              <a:buFont typeface="Arial"/>
              <a:buChar char="•"/>
              <a:defRPr b="0" i="0" sz="1500" u="none" cap="none" strike="noStrike">
                <a:solidFill>
                  <a:schemeClr val="dk1"/>
                </a:solidFill>
                <a:latin typeface="Arial"/>
                <a:ea typeface="Arial"/>
                <a:cs typeface="Arial"/>
                <a:sym typeface="Arial"/>
              </a:defRPr>
            </a:lvl1pPr>
            <a:lvl2pPr indent="-323850" lvl="1" marL="914400" marR="0" algn="l">
              <a:lnSpc>
                <a:spcPct val="100000"/>
              </a:lnSpc>
              <a:spcBef>
                <a:spcPts val="400"/>
              </a:spcBef>
              <a:spcAft>
                <a:spcPts val="0"/>
              </a:spcAft>
              <a:buClr>
                <a:srgbClr val="005BBB"/>
              </a:buClr>
              <a:buSzPts val="1500"/>
              <a:buFont typeface="Arial"/>
              <a:buChar char="•"/>
              <a:defRPr b="0" i="0" sz="1500" u="none" cap="none" strike="noStrike">
                <a:solidFill>
                  <a:schemeClr val="dk1"/>
                </a:solidFill>
                <a:latin typeface="Arial"/>
                <a:ea typeface="Arial"/>
                <a:cs typeface="Arial"/>
                <a:sym typeface="Arial"/>
              </a:defRPr>
            </a:lvl2pPr>
            <a:lvl3pPr indent="-317500" lvl="2" marL="1371600" marR="0" algn="l">
              <a:lnSpc>
                <a:spcPct val="100000"/>
              </a:lnSpc>
              <a:spcBef>
                <a:spcPts val="400"/>
              </a:spcBef>
              <a:spcAft>
                <a:spcPts val="0"/>
              </a:spcAft>
              <a:buClr>
                <a:srgbClr val="005BBB"/>
              </a:buClr>
              <a:buSzPts val="1400"/>
              <a:buFont typeface="Merriweather Sans"/>
              <a:buChar char="-"/>
              <a:defRPr b="0" i="0" sz="1400" u="none" cap="none" strike="noStrike">
                <a:solidFill>
                  <a:schemeClr val="dk1"/>
                </a:solidFill>
                <a:latin typeface="Arial"/>
                <a:ea typeface="Arial"/>
                <a:cs typeface="Arial"/>
                <a:sym typeface="Arial"/>
              </a:defRPr>
            </a:lvl3pPr>
            <a:lvl4pPr indent="-317500" lvl="3" marL="1828800" marR="0" algn="l">
              <a:lnSpc>
                <a:spcPct val="90000"/>
              </a:lnSpc>
              <a:spcBef>
                <a:spcPts val="400"/>
              </a:spcBef>
              <a:spcAft>
                <a:spcPts val="0"/>
              </a:spcAft>
              <a:buClr>
                <a:srgbClr val="005BBB"/>
              </a:buClr>
              <a:buSzPts val="1400"/>
              <a:buFont typeface="Arial"/>
              <a:buChar char="•"/>
              <a:defRPr b="0" i="0" sz="1400" u="none" cap="none" strike="noStrike">
                <a:solidFill>
                  <a:schemeClr val="dk1"/>
                </a:solidFill>
                <a:latin typeface="Arial"/>
                <a:ea typeface="Arial"/>
                <a:cs typeface="Arial"/>
                <a:sym typeface="Arial"/>
              </a:defRPr>
            </a:lvl4pPr>
            <a:lvl5pPr indent="-317500" lvl="4" marL="2286000" marR="0" algn="l">
              <a:lnSpc>
                <a:spcPct val="90000"/>
              </a:lnSpc>
              <a:spcBef>
                <a:spcPts val="400"/>
              </a:spcBef>
              <a:spcAft>
                <a:spcPts val="0"/>
              </a:spcAft>
              <a:buClr>
                <a:srgbClr val="005BBB"/>
              </a:buClr>
              <a:buSzPts val="1400"/>
              <a:buFont typeface="Arial"/>
              <a:buChar char="•"/>
              <a:defRPr b="0" i="0" sz="1400" u="none" cap="none" strike="noStrike">
                <a:solidFill>
                  <a:schemeClr val="dk1"/>
                </a:solidFill>
                <a:latin typeface="Arial"/>
                <a:ea typeface="Arial"/>
                <a:cs typeface="Arial"/>
                <a:sym typeface="Arial"/>
              </a:defRPr>
            </a:lvl5pPr>
            <a:lvl6pPr indent="-317500" lvl="5" marL="27432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56" name="Google Shape;56;p13"/>
          <p:cNvSpPr txBox="1"/>
          <p:nvPr>
            <p:ph type="title"/>
          </p:nvPr>
        </p:nvSpPr>
        <p:spPr>
          <a:xfrm>
            <a:off x="425196" y="987552"/>
            <a:ext cx="7886700" cy="651300"/>
          </a:xfrm>
          <a:prstGeom prst="rect">
            <a:avLst/>
          </a:prstGeom>
          <a:noFill/>
          <a:ln>
            <a:noFill/>
          </a:ln>
        </p:spPr>
        <p:txBody>
          <a:bodyPr anchorCtr="0" anchor="t" bIns="34275" lIns="68575" spcFirstLastPara="1" rIns="68575" wrap="square" tIns="34275">
            <a:noAutofit/>
          </a:bodyPr>
          <a:lstStyle>
            <a:lvl1pPr lvl="0" marR="0" algn="l">
              <a:lnSpc>
                <a:spcPct val="90000"/>
              </a:lnSpc>
              <a:spcBef>
                <a:spcPts val="0"/>
              </a:spcBef>
              <a:spcAft>
                <a:spcPts val="0"/>
              </a:spcAft>
              <a:buClr>
                <a:schemeClr val="dk2"/>
              </a:buClr>
              <a:buSzPts val="2700"/>
              <a:buFont typeface="Georgia"/>
              <a:buNone/>
              <a:defRPr b="0" i="0" sz="2700" u="none" cap="none" strike="noStrike">
                <a:solidFill>
                  <a:schemeClr val="dk2"/>
                </a:solidFill>
                <a:latin typeface="Georgia"/>
                <a:ea typeface="Georgia"/>
                <a:cs typeface="Georgia"/>
                <a:sym typeface="Georgia"/>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57" name="Google Shape;57;p13"/>
          <p:cNvSpPr txBox="1"/>
          <p:nvPr/>
        </p:nvSpPr>
        <p:spPr>
          <a:xfrm>
            <a:off x="8284464" y="4666414"/>
            <a:ext cx="543900" cy="401100"/>
          </a:xfrm>
          <a:prstGeom prst="rect">
            <a:avLst/>
          </a:prstGeom>
          <a:noFill/>
          <a:ln>
            <a:noFill/>
          </a:ln>
        </p:spPr>
        <p:txBody>
          <a:bodyPr anchorCtr="0" anchor="ctr" bIns="45725" lIns="91425" spcFirstLastPara="1" rIns="91425" wrap="square" tIns="45725">
            <a:noAutofit/>
          </a:bodyPr>
          <a:lstStyle/>
          <a:p>
            <a:pPr indent="0" lvl="0" marL="0" marR="0" rtl="0" algn="r">
              <a:spcBef>
                <a:spcPts val="0"/>
              </a:spcBef>
              <a:spcAft>
                <a:spcPts val="0"/>
              </a:spcAft>
              <a:buNone/>
            </a:pPr>
            <a:fld id="{00000000-1234-1234-1234-123412341234}" type="slidenum">
              <a:rPr b="1" i="0" lang="en" sz="1200" u="none" cap="none" strike="noStrike">
                <a:solidFill>
                  <a:schemeClr val="dk1"/>
                </a:solidFill>
                <a:latin typeface="Arial"/>
                <a:ea typeface="Arial"/>
                <a:cs typeface="Arial"/>
                <a:sym typeface="Arial"/>
              </a:rPr>
              <a:t>‹#›</a:t>
            </a:fld>
            <a:endParaRPr b="1" i="0" sz="1200" u="none" cap="none" strike="noStrike">
              <a:solidFill>
                <a:schemeClr val="dk1"/>
              </a:solidFill>
              <a:latin typeface="Arial"/>
              <a:ea typeface="Arial"/>
              <a:cs typeface="Arial"/>
              <a:sym typeface="Arial"/>
            </a:endParaRPr>
          </a:p>
        </p:txBody>
      </p:sp>
      <p:pic>
        <p:nvPicPr>
          <p:cNvPr id="58" name="Google Shape;58;p13"/>
          <p:cNvPicPr preferRelativeResize="0"/>
          <p:nvPr/>
        </p:nvPicPr>
        <p:blipFill rotWithShape="1">
          <a:blip r:embed="rId2">
            <a:alphaModFix/>
          </a:blip>
          <a:srcRect b="0" l="0" r="0" t="0"/>
          <a:stretch/>
        </p:blipFill>
        <p:spPr>
          <a:xfrm>
            <a:off x="165785" y="81076"/>
            <a:ext cx="2219606" cy="47765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660">
          <p15:clr>
            <a:srgbClr val="F26B43"/>
          </p15:clr>
        </p15:guide>
        <p15:guide id="2" pos="312">
          <p15:clr>
            <a:srgbClr val="F26B43"/>
          </p15:clr>
        </p15:guide>
        <p15:guide id="3" orient="horz" pos="3012">
          <p15:clr>
            <a:srgbClr val="F26B43"/>
          </p15:clr>
        </p15:guide>
        <p15:guide id="4" pos="5544">
          <p15:clr>
            <a:srgbClr val="F26B43"/>
          </p15:clr>
        </p15:guide>
        <p15:guide id="5" pos="216">
          <p15:clr>
            <a:srgbClr val="F26B43"/>
          </p15:clr>
        </p15:guide>
        <p15:guide id="6" pos="3348">
          <p15:clr>
            <a:srgbClr val="F26B43"/>
          </p15:clr>
        </p15:guide>
        <p15:guide id="7" pos="3528">
          <p15:clr>
            <a:srgbClr val="F26B43"/>
          </p15:clr>
        </p15:guide>
        <p15:guide id="8" pos="3384">
          <p15:clr>
            <a:srgbClr val="F26B43"/>
          </p15:clr>
        </p15:guide>
        <p15:guide id="9" orient="horz" pos="1386">
          <p15:clr>
            <a:srgbClr val="F26B43"/>
          </p15:clr>
        </p15:guide>
        <p15:guide id="10" orient="horz" pos="1422">
          <p15:clr>
            <a:srgbClr val="F26B43"/>
          </p15:clr>
        </p15:guide>
        <p15:guide id="11" orient="horz" pos="2160">
          <p15:clr>
            <a:srgbClr val="F26B43"/>
          </p15:clr>
        </p15:guide>
        <p15:guide id="12" orient="horz" pos="212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3.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4.xml"/><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6.xml"/><Relationship Id="rId3"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8.xml"/><Relationship Id="rId3" Type="http://schemas.openxmlformats.org/officeDocument/2006/relationships/hyperlink" Target="https://cse.buffalo.edu/~wenyaoxu/courses/fall2020/CSE741_Fall2020_Ref/Smartphone_Password.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xml"/><Relationship Id="rId3"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7.xml"/><Relationship Id="rId3" Type="http://schemas.openxmlformats.org/officeDocument/2006/relationships/image" Target="../media/image13.png"/><Relationship Id="rId4" Type="http://schemas.openxmlformats.org/officeDocument/2006/relationships/image" Target="../media/image4.png"/><Relationship Id="rId5" Type="http://schemas.openxmlformats.org/officeDocument/2006/relationships/image" Target="../media/image9.png"/><Relationship Id="rId6"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25"/>
          <p:cNvSpPr txBox="1"/>
          <p:nvPr>
            <p:ph idx="1" type="body"/>
          </p:nvPr>
        </p:nvSpPr>
        <p:spPr>
          <a:xfrm>
            <a:off x="495301" y="2857072"/>
            <a:ext cx="4978800" cy="1237800"/>
          </a:xfrm>
          <a:prstGeom prst="rect">
            <a:avLst/>
          </a:prstGeom>
          <a:noFill/>
          <a:ln>
            <a:noFill/>
          </a:ln>
        </p:spPr>
        <p:txBody>
          <a:bodyPr anchorCtr="0" anchor="t" bIns="34275" lIns="0" spcFirstLastPara="1" rIns="68575" wrap="square" tIns="34275">
            <a:noAutofit/>
          </a:bodyPr>
          <a:lstStyle/>
          <a:p>
            <a:pPr indent="0" lvl="0" marL="0" rtl="0" algn="l">
              <a:lnSpc>
                <a:spcPct val="100000"/>
              </a:lnSpc>
              <a:spcBef>
                <a:spcPts val="0"/>
              </a:spcBef>
              <a:spcAft>
                <a:spcPts val="0"/>
              </a:spcAft>
              <a:buSzPts val="2100"/>
              <a:buNone/>
            </a:pPr>
            <a:r>
              <a:rPr lang="en" sz="1400"/>
              <a:t>Presented by: Jackey Wang, Nawar Khouri</a:t>
            </a:r>
            <a:endParaRPr sz="1400"/>
          </a:p>
        </p:txBody>
      </p:sp>
      <p:sp>
        <p:nvSpPr>
          <p:cNvPr id="106" name="Google Shape;106;p25"/>
          <p:cNvSpPr txBox="1"/>
          <p:nvPr>
            <p:ph type="ctrTitle"/>
          </p:nvPr>
        </p:nvSpPr>
        <p:spPr>
          <a:xfrm>
            <a:off x="521251" y="912004"/>
            <a:ext cx="4978800" cy="1789800"/>
          </a:xfrm>
          <a:prstGeom prst="rect">
            <a:avLst/>
          </a:prstGeom>
          <a:noFill/>
          <a:ln>
            <a:noFill/>
          </a:ln>
        </p:spPr>
        <p:txBody>
          <a:bodyPr anchorCtr="0" anchor="b" bIns="34275" lIns="0" spcFirstLastPara="1" rIns="68575" wrap="square" tIns="34275">
            <a:noAutofit/>
          </a:bodyPr>
          <a:lstStyle/>
          <a:p>
            <a:pPr indent="0" lvl="0" marL="0" rtl="0" algn="l">
              <a:lnSpc>
                <a:spcPct val="96666"/>
              </a:lnSpc>
              <a:spcBef>
                <a:spcPts val="0"/>
              </a:spcBef>
              <a:spcAft>
                <a:spcPts val="0"/>
              </a:spcAft>
              <a:buClr>
                <a:schemeClr val="lt1"/>
              </a:buClr>
              <a:buSzPts val="4500"/>
              <a:buFont typeface="Arial"/>
              <a:buNone/>
            </a:pPr>
            <a:r>
              <a:rPr lang="en" sz="4200"/>
              <a:t>CSE 707: Password Managers</a:t>
            </a:r>
            <a:endParaRPr sz="42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34"/>
          <p:cNvSpPr txBox="1"/>
          <p:nvPr>
            <p:ph idx="1" type="body"/>
          </p:nvPr>
        </p:nvSpPr>
        <p:spPr>
          <a:xfrm>
            <a:off x="318897" y="1229297"/>
            <a:ext cx="4813800" cy="2099400"/>
          </a:xfrm>
          <a:prstGeom prst="rect">
            <a:avLst/>
          </a:prstGeom>
          <a:noFill/>
          <a:ln>
            <a:noFill/>
          </a:ln>
        </p:spPr>
        <p:txBody>
          <a:bodyPr anchorCtr="0" anchor="t" bIns="34275" lIns="137150" spcFirstLastPara="1" rIns="137150" wrap="square" tIns="34275">
            <a:noAutofit/>
          </a:bodyPr>
          <a:lstStyle/>
          <a:p>
            <a:pPr indent="-304800" lvl="0" marL="342900" marR="0" rtl="0" algn="l">
              <a:lnSpc>
                <a:spcPct val="100000"/>
              </a:lnSpc>
              <a:spcBef>
                <a:spcPts val="0"/>
              </a:spcBef>
              <a:spcAft>
                <a:spcPts val="0"/>
              </a:spcAft>
              <a:buClr>
                <a:srgbClr val="005BBB"/>
              </a:buClr>
              <a:buSzPts val="1600"/>
              <a:buFont typeface="Arial"/>
              <a:buChar char="•"/>
            </a:pPr>
            <a:r>
              <a:rPr lang="en"/>
              <a:t>Pre-study questionnaire to gather demographic data and </a:t>
            </a:r>
            <a:r>
              <a:rPr lang="en"/>
              <a:t>their knowledge of PMs</a:t>
            </a:r>
            <a:endParaRPr/>
          </a:p>
          <a:p>
            <a:pPr indent="-304800" lvl="0" marL="342900" marR="0" rtl="0" algn="l">
              <a:lnSpc>
                <a:spcPct val="100000"/>
              </a:lnSpc>
              <a:spcBef>
                <a:spcPts val="0"/>
              </a:spcBef>
              <a:spcAft>
                <a:spcPts val="0"/>
              </a:spcAft>
              <a:buSzPts val="1600"/>
              <a:buChar char="•"/>
            </a:pPr>
            <a:r>
              <a:rPr lang="en"/>
              <a:t>Brief description of what a PM is and install one of the four PMs</a:t>
            </a:r>
            <a:endParaRPr/>
          </a:p>
          <a:p>
            <a:pPr indent="-304800" lvl="0" marL="342900" marR="0" rtl="0" algn="l">
              <a:lnSpc>
                <a:spcPct val="100000"/>
              </a:lnSpc>
              <a:spcBef>
                <a:spcPts val="0"/>
              </a:spcBef>
              <a:spcAft>
                <a:spcPts val="0"/>
              </a:spcAft>
              <a:buSzPts val="1600"/>
              <a:buChar char="•"/>
            </a:pPr>
            <a:r>
              <a:rPr lang="en"/>
              <a:t>Perform predefined tasks. After each task participants respond to a questionnaire to measure usability and understand how they use PMs</a:t>
            </a:r>
            <a:endParaRPr/>
          </a:p>
          <a:p>
            <a:pPr indent="-304800" lvl="0" marL="342900" marR="0" rtl="0" algn="l">
              <a:lnSpc>
                <a:spcPct val="100000"/>
              </a:lnSpc>
              <a:spcBef>
                <a:spcPts val="0"/>
              </a:spcBef>
              <a:spcAft>
                <a:spcPts val="0"/>
              </a:spcAft>
              <a:buSzPts val="1600"/>
              <a:buChar char="•"/>
            </a:pPr>
            <a:r>
              <a:rPr lang="en"/>
              <a:t>Finally, do a post-study questionnaire to get the SUS scores they assigned to the PM</a:t>
            </a:r>
            <a:endParaRPr/>
          </a:p>
        </p:txBody>
      </p:sp>
      <p:sp>
        <p:nvSpPr>
          <p:cNvPr id="168" name="Google Shape;168;p34"/>
          <p:cNvSpPr txBox="1"/>
          <p:nvPr>
            <p:ph type="title"/>
          </p:nvPr>
        </p:nvSpPr>
        <p:spPr>
          <a:xfrm>
            <a:off x="320326" y="742950"/>
            <a:ext cx="5915100" cy="402600"/>
          </a:xfrm>
          <a:prstGeom prst="rect">
            <a:avLst/>
          </a:prstGeom>
          <a:noFill/>
          <a:ln>
            <a:noFill/>
          </a:ln>
        </p:spPr>
        <p:txBody>
          <a:bodyPr anchorCtr="0" anchor="t" bIns="34275" lIns="68575" spcFirstLastPara="1" rIns="68575" wrap="square" tIns="34275">
            <a:noAutofit/>
          </a:bodyPr>
          <a:lstStyle/>
          <a:p>
            <a:pPr indent="0" lvl="0" marL="0" rtl="0" algn="l">
              <a:lnSpc>
                <a:spcPct val="80000"/>
              </a:lnSpc>
              <a:spcBef>
                <a:spcPts val="0"/>
              </a:spcBef>
              <a:spcAft>
                <a:spcPts val="0"/>
              </a:spcAft>
              <a:buClr>
                <a:srgbClr val="005BBB"/>
              </a:buClr>
              <a:buSzPts val="2700"/>
              <a:buFont typeface="Georgia"/>
              <a:buNone/>
            </a:pPr>
            <a:r>
              <a:rPr lang="en"/>
              <a:t>Structure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35"/>
          <p:cNvSpPr txBox="1"/>
          <p:nvPr>
            <p:ph type="title"/>
          </p:nvPr>
        </p:nvSpPr>
        <p:spPr>
          <a:xfrm>
            <a:off x="320326" y="742950"/>
            <a:ext cx="5915100" cy="402600"/>
          </a:xfrm>
          <a:prstGeom prst="rect">
            <a:avLst/>
          </a:prstGeom>
          <a:noFill/>
          <a:ln>
            <a:noFill/>
          </a:ln>
        </p:spPr>
        <p:txBody>
          <a:bodyPr anchorCtr="0" anchor="t" bIns="34275" lIns="68575" spcFirstLastPara="1" rIns="68575" wrap="square" tIns="34275">
            <a:noAutofit/>
          </a:bodyPr>
          <a:lstStyle/>
          <a:p>
            <a:pPr indent="0" lvl="0" marL="0" rtl="0" algn="l">
              <a:lnSpc>
                <a:spcPct val="80000"/>
              </a:lnSpc>
              <a:spcBef>
                <a:spcPts val="0"/>
              </a:spcBef>
              <a:spcAft>
                <a:spcPts val="0"/>
              </a:spcAft>
              <a:buClr>
                <a:srgbClr val="005BBB"/>
              </a:buClr>
              <a:buSzPts val="2700"/>
              <a:buFont typeface="Georgia"/>
              <a:buNone/>
            </a:pPr>
            <a:r>
              <a:rPr lang="en"/>
              <a:t>Tasks</a:t>
            </a:r>
            <a:endParaRPr/>
          </a:p>
        </p:txBody>
      </p:sp>
      <p:sp>
        <p:nvSpPr>
          <p:cNvPr id="174" name="Google Shape;174;p35"/>
          <p:cNvSpPr txBox="1"/>
          <p:nvPr>
            <p:ph idx="1" type="body"/>
          </p:nvPr>
        </p:nvSpPr>
        <p:spPr>
          <a:xfrm>
            <a:off x="318897" y="1229297"/>
            <a:ext cx="5444400" cy="21645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0"/>
              </a:spcBef>
              <a:spcAft>
                <a:spcPts val="0"/>
              </a:spcAft>
              <a:buSzPts val="1300"/>
              <a:buNone/>
            </a:pPr>
            <a:r>
              <a:rPr lang="en" sz="900"/>
              <a:t>Task 1: Initialization</a:t>
            </a:r>
            <a:endParaRPr sz="900"/>
          </a:p>
          <a:p>
            <a:pPr indent="-184150" lvl="1" marL="558800" rtl="0" algn="l">
              <a:lnSpc>
                <a:spcPct val="100000"/>
              </a:lnSpc>
              <a:spcBef>
                <a:spcPts val="400"/>
              </a:spcBef>
              <a:spcAft>
                <a:spcPts val="0"/>
              </a:spcAft>
              <a:buSzPts val="1100"/>
              <a:buChar char="•"/>
            </a:pPr>
            <a:r>
              <a:rPr lang="en" sz="1100"/>
              <a:t>Install and register to the PM</a:t>
            </a:r>
            <a:endParaRPr sz="1100"/>
          </a:p>
          <a:p>
            <a:pPr indent="0" lvl="0" marL="0" rtl="0" algn="l">
              <a:lnSpc>
                <a:spcPct val="100000"/>
              </a:lnSpc>
              <a:spcBef>
                <a:spcPts val="800"/>
              </a:spcBef>
              <a:spcAft>
                <a:spcPts val="0"/>
              </a:spcAft>
              <a:buSzPts val="1300"/>
              <a:buNone/>
            </a:pPr>
            <a:r>
              <a:rPr lang="en" sz="900"/>
              <a:t>Task 2: Account Migration</a:t>
            </a:r>
            <a:endParaRPr sz="900"/>
          </a:p>
          <a:p>
            <a:pPr indent="-184150" lvl="1" marL="558800" rtl="0" algn="l">
              <a:lnSpc>
                <a:spcPct val="100000"/>
              </a:lnSpc>
              <a:spcBef>
                <a:spcPts val="400"/>
              </a:spcBef>
              <a:spcAft>
                <a:spcPts val="0"/>
              </a:spcAft>
              <a:buSzPts val="1100"/>
              <a:buChar char="•"/>
            </a:pPr>
            <a:r>
              <a:rPr lang="en" sz="1100"/>
              <a:t>Store an existing account on the PM</a:t>
            </a:r>
            <a:endParaRPr sz="1100"/>
          </a:p>
          <a:p>
            <a:pPr indent="0" lvl="0" marL="0" rtl="0" algn="l">
              <a:spcBef>
                <a:spcPts val="800"/>
              </a:spcBef>
              <a:spcAft>
                <a:spcPts val="0"/>
              </a:spcAft>
              <a:buNone/>
            </a:pPr>
            <a:r>
              <a:rPr lang="en" sz="900">
                <a:solidFill>
                  <a:schemeClr val="dk2"/>
                </a:solidFill>
              </a:rPr>
              <a:t>Task 3: Login</a:t>
            </a:r>
            <a:endParaRPr sz="900">
              <a:solidFill>
                <a:schemeClr val="dk2"/>
              </a:solidFill>
            </a:endParaRPr>
          </a:p>
          <a:p>
            <a:pPr indent="-184150" lvl="1" marL="558800" rtl="0" algn="l">
              <a:spcBef>
                <a:spcPts val="400"/>
              </a:spcBef>
              <a:spcAft>
                <a:spcPts val="0"/>
              </a:spcAft>
              <a:buClr>
                <a:schemeClr val="dk2"/>
              </a:buClr>
              <a:buSzPts val="1100"/>
              <a:buChar char="•"/>
            </a:pPr>
            <a:r>
              <a:rPr lang="en" sz="1100"/>
              <a:t>Login with the account you just saved on the PM</a:t>
            </a:r>
            <a:endParaRPr sz="1100"/>
          </a:p>
          <a:p>
            <a:pPr indent="0" lvl="0" marL="0" rtl="0" algn="l">
              <a:spcBef>
                <a:spcPts val="800"/>
              </a:spcBef>
              <a:spcAft>
                <a:spcPts val="0"/>
              </a:spcAft>
              <a:buNone/>
            </a:pPr>
            <a:r>
              <a:rPr lang="en" sz="900">
                <a:solidFill>
                  <a:schemeClr val="dk2"/>
                </a:solidFill>
              </a:rPr>
              <a:t>Task 4: Account Creation and Usage</a:t>
            </a:r>
            <a:endParaRPr sz="900">
              <a:solidFill>
                <a:schemeClr val="dk2"/>
              </a:solidFill>
            </a:endParaRPr>
          </a:p>
          <a:p>
            <a:pPr indent="-184150" lvl="1" marL="558800" rtl="0" algn="l">
              <a:spcBef>
                <a:spcPts val="400"/>
              </a:spcBef>
              <a:spcAft>
                <a:spcPts val="0"/>
              </a:spcAft>
              <a:buClr>
                <a:schemeClr val="dk2"/>
              </a:buClr>
              <a:buSzPts val="1100"/>
              <a:buChar char="•"/>
            </a:pPr>
            <a:r>
              <a:rPr lang="en" sz="1100"/>
              <a:t>Create a new account and save the account in the PM, and then login to the website</a:t>
            </a:r>
            <a:endParaRPr sz="1100"/>
          </a:p>
          <a:p>
            <a:pPr indent="0" lvl="0" marL="0" rtl="0" algn="l">
              <a:spcBef>
                <a:spcPts val="800"/>
              </a:spcBef>
              <a:spcAft>
                <a:spcPts val="0"/>
              </a:spcAft>
              <a:buNone/>
            </a:pPr>
            <a:r>
              <a:rPr lang="en" sz="900">
                <a:solidFill>
                  <a:schemeClr val="dk2"/>
                </a:solidFill>
              </a:rPr>
              <a:t>Task 5: Interaction with Native Apps</a:t>
            </a:r>
            <a:endParaRPr sz="900">
              <a:solidFill>
                <a:schemeClr val="dk2"/>
              </a:solidFill>
            </a:endParaRPr>
          </a:p>
          <a:p>
            <a:pPr indent="-184150" lvl="1" marL="558800" rtl="0" algn="l">
              <a:spcBef>
                <a:spcPts val="400"/>
              </a:spcBef>
              <a:spcAft>
                <a:spcPts val="0"/>
              </a:spcAft>
              <a:buClr>
                <a:schemeClr val="dk2"/>
              </a:buClr>
              <a:buSzPts val="1100"/>
              <a:buChar char="•"/>
            </a:pPr>
            <a:r>
              <a:rPr lang="en" sz="1100"/>
              <a:t>Download the app version of the website chosen in Task 4 and login using the PM</a:t>
            </a:r>
            <a:endParaRPr sz="1100"/>
          </a:p>
          <a:p>
            <a:pPr indent="0" lvl="0" marL="0" rtl="0" algn="l">
              <a:spcBef>
                <a:spcPts val="800"/>
              </a:spcBef>
              <a:spcAft>
                <a:spcPts val="0"/>
              </a:spcAft>
              <a:buNone/>
            </a:pPr>
            <a:r>
              <a:rPr lang="en" sz="900">
                <a:solidFill>
                  <a:schemeClr val="dk2"/>
                </a:solidFill>
              </a:rPr>
              <a:t>Task 6: Password Change</a:t>
            </a:r>
            <a:endParaRPr sz="900">
              <a:solidFill>
                <a:schemeClr val="dk2"/>
              </a:solidFill>
            </a:endParaRPr>
          </a:p>
          <a:p>
            <a:pPr indent="-184150" lvl="1" marL="558800" rtl="0" algn="l">
              <a:spcBef>
                <a:spcPts val="400"/>
              </a:spcBef>
              <a:spcAft>
                <a:spcPts val="0"/>
              </a:spcAft>
              <a:buClr>
                <a:schemeClr val="dk2"/>
              </a:buClr>
              <a:buSzPts val="1100"/>
              <a:buChar char="•"/>
            </a:pPr>
            <a:r>
              <a:rPr lang="en" sz="1100"/>
              <a:t>Change the password of the account in Task 4 using the password generator in the PM, then login</a:t>
            </a:r>
            <a:endParaRPr sz="1100"/>
          </a:p>
          <a:p>
            <a:pPr indent="0" lvl="0" marL="0" rtl="0" algn="l">
              <a:spcBef>
                <a:spcPts val="800"/>
              </a:spcBef>
              <a:spcAft>
                <a:spcPts val="0"/>
              </a:spcAft>
              <a:buNone/>
            </a:pPr>
            <a:r>
              <a:rPr lang="en" sz="900">
                <a:solidFill>
                  <a:schemeClr val="dk2"/>
                </a:solidFill>
              </a:rPr>
              <a:t>Task 7: Security Settings</a:t>
            </a:r>
            <a:endParaRPr sz="900">
              <a:solidFill>
                <a:schemeClr val="dk2"/>
              </a:solidFill>
            </a:endParaRPr>
          </a:p>
          <a:p>
            <a:pPr indent="-184150" lvl="1" marL="558800" rtl="0" algn="l">
              <a:spcBef>
                <a:spcPts val="400"/>
              </a:spcBef>
              <a:spcAft>
                <a:spcPts val="0"/>
              </a:spcAft>
              <a:buClr>
                <a:schemeClr val="dk2"/>
              </a:buClr>
              <a:buSzPts val="1100"/>
              <a:buChar char="•"/>
            </a:pPr>
            <a:r>
              <a:rPr lang="en" sz="1100"/>
              <a:t>Change the security settings of the PM to reflect their preferences</a:t>
            </a:r>
            <a:endParaRPr sz="13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36"/>
          <p:cNvSpPr txBox="1"/>
          <p:nvPr>
            <p:ph idx="1" type="body"/>
          </p:nvPr>
        </p:nvSpPr>
        <p:spPr>
          <a:xfrm>
            <a:off x="318897" y="1229297"/>
            <a:ext cx="4813800" cy="2099400"/>
          </a:xfrm>
          <a:prstGeom prst="rect">
            <a:avLst/>
          </a:prstGeom>
          <a:noFill/>
          <a:ln>
            <a:noFill/>
          </a:ln>
        </p:spPr>
        <p:txBody>
          <a:bodyPr anchorCtr="0" anchor="t" bIns="34275" lIns="137150" spcFirstLastPara="1" rIns="137150" wrap="square" tIns="34275">
            <a:noAutofit/>
          </a:bodyPr>
          <a:lstStyle/>
          <a:p>
            <a:pPr indent="-304800" lvl="0" marL="342900" marR="0" rtl="0" algn="l">
              <a:lnSpc>
                <a:spcPct val="100000"/>
              </a:lnSpc>
              <a:spcBef>
                <a:spcPts val="800"/>
              </a:spcBef>
              <a:spcAft>
                <a:spcPts val="0"/>
              </a:spcAft>
              <a:buClr>
                <a:srgbClr val="005BBB"/>
              </a:buClr>
              <a:buSzPts val="1600"/>
              <a:buFont typeface="Arial"/>
              <a:buChar char="•"/>
            </a:pPr>
            <a:r>
              <a:rPr lang="en"/>
              <a:t>72.5% were male</a:t>
            </a:r>
            <a:endParaRPr/>
          </a:p>
          <a:p>
            <a:pPr indent="-304800" lvl="0" marL="342900" marR="0" rtl="0" algn="l">
              <a:lnSpc>
                <a:spcPct val="100000"/>
              </a:lnSpc>
              <a:spcBef>
                <a:spcPts val="800"/>
              </a:spcBef>
              <a:spcAft>
                <a:spcPts val="0"/>
              </a:spcAft>
              <a:buSzPts val="1600"/>
              <a:buChar char="•"/>
            </a:pPr>
            <a:r>
              <a:rPr lang="en"/>
              <a:t>26.25% were female</a:t>
            </a:r>
            <a:endParaRPr/>
          </a:p>
          <a:p>
            <a:pPr indent="-304800" lvl="0" marL="342900" marR="0" rtl="0" algn="l">
              <a:lnSpc>
                <a:spcPct val="100000"/>
              </a:lnSpc>
              <a:spcBef>
                <a:spcPts val="800"/>
              </a:spcBef>
              <a:spcAft>
                <a:spcPts val="0"/>
              </a:spcAft>
              <a:buSzPts val="1600"/>
              <a:buChar char="•"/>
            </a:pPr>
            <a:r>
              <a:rPr lang="en"/>
              <a:t>1.25% </a:t>
            </a:r>
            <a:r>
              <a:rPr lang="en"/>
              <a:t>preferred</a:t>
            </a:r>
            <a:r>
              <a:rPr lang="en"/>
              <a:t> not to answer</a:t>
            </a:r>
            <a:endParaRPr/>
          </a:p>
          <a:p>
            <a:pPr indent="-304800" lvl="0" marL="342900" marR="0" rtl="0" algn="l">
              <a:lnSpc>
                <a:spcPct val="100000"/>
              </a:lnSpc>
              <a:spcBef>
                <a:spcPts val="800"/>
              </a:spcBef>
              <a:spcAft>
                <a:spcPts val="0"/>
              </a:spcAft>
              <a:buSzPts val="1600"/>
              <a:buChar char="•"/>
            </a:pPr>
            <a:r>
              <a:rPr lang="en"/>
              <a:t>Ages were 18-45 years old</a:t>
            </a:r>
            <a:endParaRPr/>
          </a:p>
          <a:p>
            <a:pPr indent="-304800" lvl="0" marL="342900" marR="0" rtl="0" algn="l">
              <a:lnSpc>
                <a:spcPct val="100000"/>
              </a:lnSpc>
              <a:spcBef>
                <a:spcPts val="800"/>
              </a:spcBef>
              <a:spcAft>
                <a:spcPts val="0"/>
              </a:spcAft>
              <a:buSzPts val="1600"/>
              <a:buChar char="•"/>
            </a:pPr>
            <a:r>
              <a:rPr lang="en"/>
              <a:t>75% were younger than 35</a:t>
            </a:r>
            <a:endParaRPr/>
          </a:p>
          <a:p>
            <a:pPr indent="-304800" lvl="0" marL="342900" marR="0" rtl="0" algn="l">
              <a:lnSpc>
                <a:spcPct val="100000"/>
              </a:lnSpc>
              <a:spcBef>
                <a:spcPts val="800"/>
              </a:spcBef>
              <a:spcAft>
                <a:spcPts val="0"/>
              </a:spcAft>
              <a:buSzPts val="1600"/>
              <a:buChar char="•"/>
            </a:pPr>
            <a:r>
              <a:rPr lang="en"/>
              <a:t>8.75% had a high school degree</a:t>
            </a:r>
            <a:endParaRPr/>
          </a:p>
          <a:p>
            <a:pPr indent="-304800" lvl="0" marL="342900" marR="0" rtl="0" algn="l">
              <a:lnSpc>
                <a:spcPct val="100000"/>
              </a:lnSpc>
              <a:spcBef>
                <a:spcPts val="800"/>
              </a:spcBef>
              <a:spcAft>
                <a:spcPts val="0"/>
              </a:spcAft>
              <a:buSzPts val="1600"/>
              <a:buChar char="•"/>
            </a:pPr>
            <a:r>
              <a:rPr lang="en"/>
              <a:t>5% had technical training</a:t>
            </a:r>
            <a:endParaRPr/>
          </a:p>
          <a:p>
            <a:pPr indent="-304800" lvl="0" marL="342900" marR="0" rtl="0" algn="l">
              <a:lnSpc>
                <a:spcPct val="100000"/>
              </a:lnSpc>
              <a:spcBef>
                <a:spcPts val="800"/>
              </a:spcBef>
              <a:spcAft>
                <a:spcPts val="0"/>
              </a:spcAft>
              <a:buSzPts val="1600"/>
              <a:buChar char="•"/>
            </a:pPr>
            <a:r>
              <a:rPr lang="en"/>
              <a:t>56.25% had a college degree</a:t>
            </a:r>
            <a:endParaRPr/>
          </a:p>
          <a:p>
            <a:pPr indent="-304800" lvl="0" marL="342900" marR="0" rtl="0" algn="l">
              <a:lnSpc>
                <a:spcPct val="100000"/>
              </a:lnSpc>
              <a:spcBef>
                <a:spcPts val="800"/>
              </a:spcBef>
              <a:spcAft>
                <a:spcPts val="0"/>
              </a:spcAft>
              <a:buSzPts val="1600"/>
              <a:buChar char="•"/>
            </a:pPr>
            <a:r>
              <a:rPr lang="en"/>
              <a:t>8.75% had a graduate </a:t>
            </a:r>
            <a:r>
              <a:rPr lang="en"/>
              <a:t>degree</a:t>
            </a:r>
            <a:endParaRPr/>
          </a:p>
          <a:p>
            <a:pPr indent="-304800" lvl="0" marL="342900" marR="0" rtl="0" algn="l">
              <a:lnSpc>
                <a:spcPct val="100000"/>
              </a:lnSpc>
              <a:spcBef>
                <a:spcPts val="800"/>
              </a:spcBef>
              <a:spcAft>
                <a:spcPts val="0"/>
              </a:spcAft>
              <a:buSzPts val="1600"/>
              <a:buChar char="•"/>
            </a:pPr>
            <a:r>
              <a:rPr lang="en"/>
              <a:t>95% came from the USA or India</a:t>
            </a:r>
            <a:endParaRPr/>
          </a:p>
          <a:p>
            <a:pPr indent="-304800" lvl="0" marL="342900" marR="0" rtl="0" algn="l">
              <a:lnSpc>
                <a:spcPct val="100000"/>
              </a:lnSpc>
              <a:spcBef>
                <a:spcPts val="800"/>
              </a:spcBef>
              <a:spcAft>
                <a:spcPts val="0"/>
              </a:spcAft>
              <a:buSzPts val="1600"/>
              <a:buChar char="•"/>
            </a:pPr>
            <a:r>
              <a:rPr lang="en"/>
              <a:t>71.25% preferred Android over iOS</a:t>
            </a:r>
            <a:endParaRPr/>
          </a:p>
        </p:txBody>
      </p:sp>
      <p:sp>
        <p:nvSpPr>
          <p:cNvPr id="180" name="Google Shape;180;p36"/>
          <p:cNvSpPr txBox="1"/>
          <p:nvPr>
            <p:ph type="title"/>
          </p:nvPr>
        </p:nvSpPr>
        <p:spPr>
          <a:xfrm>
            <a:off x="320326" y="742950"/>
            <a:ext cx="5915100" cy="402600"/>
          </a:xfrm>
          <a:prstGeom prst="rect">
            <a:avLst/>
          </a:prstGeom>
          <a:noFill/>
          <a:ln>
            <a:noFill/>
          </a:ln>
        </p:spPr>
        <p:txBody>
          <a:bodyPr anchorCtr="0" anchor="t" bIns="34275" lIns="68575" spcFirstLastPara="1" rIns="68575" wrap="square" tIns="34275">
            <a:noAutofit/>
          </a:bodyPr>
          <a:lstStyle/>
          <a:p>
            <a:pPr indent="0" lvl="0" marL="0" rtl="0" algn="l">
              <a:lnSpc>
                <a:spcPct val="80000"/>
              </a:lnSpc>
              <a:spcBef>
                <a:spcPts val="0"/>
              </a:spcBef>
              <a:spcAft>
                <a:spcPts val="0"/>
              </a:spcAft>
              <a:buClr>
                <a:srgbClr val="005BBB"/>
              </a:buClr>
              <a:buSzPts val="2700"/>
              <a:buFont typeface="Georgia"/>
              <a:buNone/>
            </a:pPr>
            <a:r>
              <a:rPr lang="en"/>
              <a:t>Demographics</a:t>
            </a:r>
            <a:endParaRPr/>
          </a:p>
        </p:txBody>
      </p:sp>
      <p:pic>
        <p:nvPicPr>
          <p:cNvPr id="181" name="Google Shape;181;p36"/>
          <p:cNvPicPr preferRelativeResize="0"/>
          <p:nvPr/>
        </p:nvPicPr>
        <p:blipFill>
          <a:blip r:embed="rId3">
            <a:alphaModFix/>
          </a:blip>
          <a:stretch>
            <a:fillRect/>
          </a:stretch>
        </p:blipFill>
        <p:spPr>
          <a:xfrm>
            <a:off x="5314947" y="1542250"/>
            <a:ext cx="2438400" cy="24384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37"/>
          <p:cNvSpPr txBox="1"/>
          <p:nvPr>
            <p:ph idx="1" type="body"/>
          </p:nvPr>
        </p:nvSpPr>
        <p:spPr>
          <a:xfrm>
            <a:off x="318897" y="1229297"/>
            <a:ext cx="4813800" cy="2099400"/>
          </a:xfrm>
          <a:prstGeom prst="rect">
            <a:avLst/>
          </a:prstGeom>
          <a:noFill/>
          <a:ln>
            <a:noFill/>
          </a:ln>
        </p:spPr>
        <p:txBody>
          <a:bodyPr anchorCtr="0" anchor="t" bIns="34275" lIns="137150" spcFirstLastPara="1" rIns="137150" wrap="square" tIns="34275">
            <a:noAutofit/>
          </a:bodyPr>
          <a:lstStyle/>
          <a:p>
            <a:pPr indent="-304800" lvl="0" marL="342900" marR="0" rtl="0" algn="l">
              <a:lnSpc>
                <a:spcPct val="100000"/>
              </a:lnSpc>
              <a:spcBef>
                <a:spcPts val="800"/>
              </a:spcBef>
              <a:spcAft>
                <a:spcPts val="0"/>
              </a:spcAft>
              <a:buClr>
                <a:srgbClr val="005BBB"/>
              </a:buClr>
              <a:buSzPts val="1600"/>
              <a:buFont typeface="Arial"/>
              <a:buChar char="•"/>
            </a:pPr>
            <a:r>
              <a:rPr lang="en"/>
              <a:t>83.75% </a:t>
            </a:r>
            <a:r>
              <a:rPr lang="en"/>
              <a:t>claimed</a:t>
            </a:r>
            <a:r>
              <a:rPr lang="en"/>
              <a:t> they knew about PMs</a:t>
            </a:r>
            <a:endParaRPr/>
          </a:p>
          <a:p>
            <a:pPr indent="-304800" lvl="0" marL="342900" marR="0" rtl="0" algn="l">
              <a:lnSpc>
                <a:spcPct val="100000"/>
              </a:lnSpc>
              <a:spcBef>
                <a:spcPts val="800"/>
              </a:spcBef>
              <a:spcAft>
                <a:spcPts val="0"/>
              </a:spcAft>
              <a:buSzPts val="1600"/>
              <a:buChar char="•"/>
            </a:pPr>
            <a:r>
              <a:rPr lang="en"/>
              <a:t>17.5% reported using one</a:t>
            </a:r>
            <a:endParaRPr/>
          </a:p>
          <a:p>
            <a:pPr indent="-304800" lvl="0" marL="342900" marR="0" rtl="0" algn="l">
              <a:lnSpc>
                <a:spcPct val="100000"/>
              </a:lnSpc>
              <a:spcBef>
                <a:spcPts val="800"/>
              </a:spcBef>
              <a:spcAft>
                <a:spcPts val="0"/>
              </a:spcAft>
              <a:buSzPts val="1600"/>
              <a:buChar char="•"/>
            </a:pPr>
            <a:r>
              <a:rPr lang="en"/>
              <a:t>Browser based PMs were mentioned 28.6% of the time</a:t>
            </a:r>
            <a:endParaRPr/>
          </a:p>
          <a:p>
            <a:pPr indent="-304800" lvl="0" marL="342900" marR="0" rtl="0" algn="l">
              <a:lnSpc>
                <a:spcPct val="100000"/>
              </a:lnSpc>
              <a:spcBef>
                <a:spcPts val="800"/>
              </a:spcBef>
              <a:spcAft>
                <a:spcPts val="0"/>
              </a:spcAft>
              <a:buSzPts val="1600"/>
              <a:buChar char="•"/>
            </a:pPr>
            <a:r>
              <a:rPr lang="en"/>
              <a:t>Third-party applications were mentioned 71.4% of the time</a:t>
            </a:r>
            <a:endParaRPr/>
          </a:p>
          <a:p>
            <a:pPr indent="-304800" lvl="0" marL="342900" marR="0" rtl="0" algn="l">
              <a:lnSpc>
                <a:spcPct val="100000"/>
              </a:lnSpc>
              <a:spcBef>
                <a:spcPts val="800"/>
              </a:spcBef>
              <a:spcAft>
                <a:spcPts val="0"/>
              </a:spcAft>
              <a:buSzPts val="1600"/>
              <a:buChar char="•"/>
            </a:pPr>
            <a:r>
              <a:rPr lang="en"/>
              <a:t>6.25% of the self-reported usage wasn’t accurate </a:t>
            </a:r>
            <a:r>
              <a:rPr lang="en"/>
              <a:t>because the participants said that they couldn’t continue the test using the tested PM because their password was already stored by their browser on iPhone. This indicates that they had a misunderstanding about mobile PMs</a:t>
            </a:r>
            <a:endParaRPr/>
          </a:p>
        </p:txBody>
      </p:sp>
      <p:sp>
        <p:nvSpPr>
          <p:cNvPr id="187" name="Google Shape;187;p37"/>
          <p:cNvSpPr txBox="1"/>
          <p:nvPr>
            <p:ph type="title"/>
          </p:nvPr>
        </p:nvSpPr>
        <p:spPr>
          <a:xfrm>
            <a:off x="320326" y="742950"/>
            <a:ext cx="5915100" cy="402600"/>
          </a:xfrm>
          <a:prstGeom prst="rect">
            <a:avLst/>
          </a:prstGeom>
          <a:noFill/>
          <a:ln>
            <a:noFill/>
          </a:ln>
        </p:spPr>
        <p:txBody>
          <a:bodyPr anchorCtr="0" anchor="t" bIns="34275" lIns="68575" spcFirstLastPara="1" rIns="68575" wrap="square" tIns="34275">
            <a:noAutofit/>
          </a:bodyPr>
          <a:lstStyle/>
          <a:p>
            <a:pPr indent="0" lvl="0" marL="0" rtl="0" algn="l">
              <a:lnSpc>
                <a:spcPct val="80000"/>
              </a:lnSpc>
              <a:spcBef>
                <a:spcPts val="0"/>
              </a:spcBef>
              <a:spcAft>
                <a:spcPts val="0"/>
              </a:spcAft>
              <a:buClr>
                <a:srgbClr val="005BBB"/>
              </a:buClr>
              <a:buSzPts val="2700"/>
              <a:buFont typeface="Georgia"/>
              <a:buNone/>
            </a:pPr>
            <a:r>
              <a:rPr lang="en"/>
              <a:t>Knowledge</a:t>
            </a:r>
            <a:endParaRPr/>
          </a:p>
        </p:txBody>
      </p:sp>
      <p:pic>
        <p:nvPicPr>
          <p:cNvPr id="188" name="Google Shape;188;p37"/>
          <p:cNvPicPr preferRelativeResize="0"/>
          <p:nvPr/>
        </p:nvPicPr>
        <p:blipFill>
          <a:blip r:embed="rId3">
            <a:alphaModFix/>
          </a:blip>
          <a:stretch>
            <a:fillRect/>
          </a:stretch>
        </p:blipFill>
        <p:spPr>
          <a:xfrm>
            <a:off x="5600699" y="1453300"/>
            <a:ext cx="2884150" cy="28841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38"/>
          <p:cNvSpPr txBox="1"/>
          <p:nvPr>
            <p:ph type="title"/>
          </p:nvPr>
        </p:nvSpPr>
        <p:spPr>
          <a:xfrm>
            <a:off x="320326" y="742950"/>
            <a:ext cx="5915100" cy="402600"/>
          </a:xfrm>
          <a:prstGeom prst="rect">
            <a:avLst/>
          </a:prstGeom>
          <a:noFill/>
          <a:ln>
            <a:noFill/>
          </a:ln>
        </p:spPr>
        <p:txBody>
          <a:bodyPr anchorCtr="0" anchor="t" bIns="34275" lIns="68575" spcFirstLastPara="1" rIns="68575" wrap="square" tIns="34275">
            <a:noAutofit/>
          </a:bodyPr>
          <a:lstStyle/>
          <a:p>
            <a:pPr indent="0" lvl="0" marL="0" rtl="0" algn="l">
              <a:lnSpc>
                <a:spcPct val="80000"/>
              </a:lnSpc>
              <a:spcBef>
                <a:spcPts val="0"/>
              </a:spcBef>
              <a:spcAft>
                <a:spcPts val="0"/>
              </a:spcAft>
              <a:buClr>
                <a:srgbClr val="005BBB"/>
              </a:buClr>
              <a:buSzPts val="2700"/>
              <a:buFont typeface="Georgia"/>
              <a:buNone/>
            </a:pPr>
            <a:r>
              <a:rPr lang="en"/>
              <a:t>PACMAD Results</a:t>
            </a:r>
            <a:endParaRPr/>
          </a:p>
        </p:txBody>
      </p:sp>
      <p:sp>
        <p:nvSpPr>
          <p:cNvPr id="194" name="Google Shape;194;p38"/>
          <p:cNvSpPr txBox="1"/>
          <p:nvPr>
            <p:ph idx="1" type="body"/>
          </p:nvPr>
        </p:nvSpPr>
        <p:spPr>
          <a:xfrm>
            <a:off x="318897" y="1229297"/>
            <a:ext cx="5444400" cy="21645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0"/>
              </a:spcBef>
              <a:spcAft>
                <a:spcPts val="0"/>
              </a:spcAft>
              <a:buSzPts val="1300"/>
              <a:buNone/>
            </a:pPr>
            <a:r>
              <a:rPr lang="en" sz="1000"/>
              <a:t>Effectiveness</a:t>
            </a:r>
            <a:endParaRPr sz="1000"/>
          </a:p>
          <a:p>
            <a:pPr indent="-171450" lvl="1" marL="558800" rtl="0" algn="l">
              <a:lnSpc>
                <a:spcPct val="100000"/>
              </a:lnSpc>
              <a:spcBef>
                <a:spcPts val="400"/>
              </a:spcBef>
              <a:spcAft>
                <a:spcPts val="0"/>
              </a:spcAft>
              <a:buSzPts val="900"/>
              <a:buChar char="•"/>
            </a:pPr>
            <a:r>
              <a:rPr lang="en" sz="900"/>
              <a:t>All four PMs had a 90% </a:t>
            </a:r>
            <a:r>
              <a:rPr lang="en" sz="900"/>
              <a:t>success</a:t>
            </a:r>
            <a:r>
              <a:rPr lang="en" sz="900"/>
              <a:t> on average for all tasks combined</a:t>
            </a:r>
            <a:endParaRPr sz="900"/>
          </a:p>
          <a:p>
            <a:pPr indent="-171450" lvl="1" marL="558800" rtl="0" algn="l">
              <a:lnSpc>
                <a:spcPct val="100000"/>
              </a:lnSpc>
              <a:spcBef>
                <a:spcPts val="400"/>
              </a:spcBef>
              <a:spcAft>
                <a:spcPts val="0"/>
              </a:spcAft>
              <a:buSzPts val="900"/>
              <a:buChar char="•"/>
            </a:pPr>
            <a:r>
              <a:rPr lang="en" sz="900"/>
              <a:t>Task 5: </a:t>
            </a:r>
            <a:r>
              <a:rPr lang="en" sz="900"/>
              <a:t>Download the app version of the website chosen in Task 4 and login using the PM, had the lowest success rate</a:t>
            </a:r>
            <a:endParaRPr sz="900"/>
          </a:p>
          <a:p>
            <a:pPr indent="-133350" lvl="2" marL="863600" rtl="0" algn="l">
              <a:lnSpc>
                <a:spcPct val="100000"/>
              </a:lnSpc>
              <a:spcBef>
                <a:spcPts val="400"/>
              </a:spcBef>
              <a:spcAft>
                <a:spcPts val="0"/>
              </a:spcAft>
              <a:buSzPts val="900"/>
              <a:buChar char="-"/>
            </a:pPr>
            <a:r>
              <a:rPr lang="en" sz="900"/>
              <a:t>Participants expected to be able directly use the autofill feature on the PM, but was required to grant system level permissions outside the application or be aware that autofill didn’t work on every app</a:t>
            </a:r>
            <a:endParaRPr sz="900"/>
          </a:p>
          <a:p>
            <a:pPr indent="0" lvl="0" marL="0" rtl="0" algn="l">
              <a:lnSpc>
                <a:spcPct val="100000"/>
              </a:lnSpc>
              <a:spcBef>
                <a:spcPts val="800"/>
              </a:spcBef>
              <a:spcAft>
                <a:spcPts val="0"/>
              </a:spcAft>
              <a:buSzPts val="1300"/>
              <a:buNone/>
            </a:pPr>
            <a:r>
              <a:rPr lang="en" sz="1000"/>
              <a:t>Satisfaction</a:t>
            </a:r>
            <a:r>
              <a:rPr lang="en" sz="1000"/>
              <a:t> </a:t>
            </a:r>
            <a:endParaRPr sz="1000"/>
          </a:p>
          <a:p>
            <a:pPr indent="-177800" lvl="1" marL="558800" rtl="0" algn="l">
              <a:lnSpc>
                <a:spcPct val="100000"/>
              </a:lnSpc>
              <a:spcBef>
                <a:spcPts val="400"/>
              </a:spcBef>
              <a:spcAft>
                <a:spcPts val="0"/>
              </a:spcAft>
              <a:buSzPts val="1000"/>
              <a:buChar char="•"/>
            </a:pPr>
            <a:r>
              <a:rPr lang="en" sz="1000"/>
              <a:t>Positives</a:t>
            </a:r>
            <a:endParaRPr sz="1000"/>
          </a:p>
          <a:p>
            <a:pPr indent="-158750" lvl="2" marL="863600" rtl="0" algn="l">
              <a:lnSpc>
                <a:spcPct val="100000"/>
              </a:lnSpc>
              <a:spcBef>
                <a:spcPts val="400"/>
              </a:spcBef>
              <a:spcAft>
                <a:spcPts val="0"/>
              </a:spcAft>
              <a:buSzPts val="1300"/>
              <a:buChar char="-"/>
            </a:pPr>
            <a:r>
              <a:rPr lang="en" sz="1000"/>
              <a:t>Effective: </a:t>
            </a:r>
            <a:r>
              <a:rPr lang="en" sz="900"/>
              <a:t>Liked the fact that you could autofill with the PM</a:t>
            </a:r>
            <a:endParaRPr sz="900"/>
          </a:p>
          <a:p>
            <a:pPr indent="-158750" lvl="2" marL="863600" rtl="0" algn="l">
              <a:lnSpc>
                <a:spcPct val="100000"/>
              </a:lnSpc>
              <a:spcBef>
                <a:spcPts val="400"/>
              </a:spcBef>
              <a:spcAft>
                <a:spcPts val="0"/>
              </a:spcAft>
              <a:buSzPts val="1300"/>
              <a:buChar char="-"/>
            </a:pPr>
            <a:r>
              <a:rPr lang="en" sz="1000"/>
              <a:t>Simplicity: </a:t>
            </a:r>
            <a:r>
              <a:rPr lang="en" sz="900"/>
              <a:t>Responses such as “simple”, “straightforward”, etc</a:t>
            </a:r>
            <a:endParaRPr sz="900"/>
          </a:p>
          <a:p>
            <a:pPr indent="-171450" lvl="1" marL="558800" rtl="0" algn="l">
              <a:lnSpc>
                <a:spcPct val="100000"/>
              </a:lnSpc>
              <a:spcBef>
                <a:spcPts val="400"/>
              </a:spcBef>
              <a:spcAft>
                <a:spcPts val="0"/>
              </a:spcAft>
              <a:buSzPts val="900"/>
              <a:buChar char="•"/>
            </a:pPr>
            <a:r>
              <a:rPr lang="en" sz="900"/>
              <a:t>Negatives</a:t>
            </a:r>
            <a:endParaRPr sz="900"/>
          </a:p>
          <a:p>
            <a:pPr indent="-133350" lvl="2" marL="863600" rtl="0" algn="l">
              <a:lnSpc>
                <a:spcPct val="100000"/>
              </a:lnSpc>
              <a:spcBef>
                <a:spcPts val="400"/>
              </a:spcBef>
              <a:spcAft>
                <a:spcPts val="0"/>
              </a:spcAft>
              <a:buSzPts val="900"/>
              <a:buChar char="-"/>
            </a:pPr>
            <a:r>
              <a:rPr lang="en" sz="900"/>
              <a:t>Lack of guidance: Repeatedly complained that there were lack of instructions, tutorials, or help pages. Some had security concerns from a lack of understanding of PMs</a:t>
            </a:r>
            <a:endParaRPr sz="900"/>
          </a:p>
          <a:p>
            <a:pPr indent="-133350" lvl="2" marL="863600" rtl="0" algn="l">
              <a:lnSpc>
                <a:spcPct val="100000"/>
              </a:lnSpc>
              <a:spcBef>
                <a:spcPts val="400"/>
              </a:spcBef>
              <a:spcAft>
                <a:spcPts val="0"/>
              </a:spcAft>
              <a:buSzPts val="900"/>
              <a:buChar char="-"/>
            </a:pPr>
            <a:r>
              <a:rPr lang="en" sz="900"/>
              <a:t>Lack of features: Had higher expectations of what a PM should be able to do. Expected that PMs should be able to save login details when a user logins or signs up, launch apps for login, update passwords automatically, enable users to use the </a:t>
            </a:r>
            <a:r>
              <a:rPr lang="en" sz="900"/>
              <a:t>password</a:t>
            </a:r>
            <a:r>
              <a:rPr lang="en" sz="900"/>
              <a:t> generator </a:t>
            </a:r>
            <a:r>
              <a:rPr lang="en" sz="900"/>
              <a:t>directly</a:t>
            </a:r>
            <a:r>
              <a:rPr lang="en" sz="900"/>
              <a:t> on the site while creating an account</a:t>
            </a:r>
            <a:endParaRPr sz="900"/>
          </a:p>
          <a:p>
            <a:pPr indent="-133350" lvl="2" marL="863600" rtl="0" algn="l">
              <a:lnSpc>
                <a:spcPct val="100000"/>
              </a:lnSpc>
              <a:spcBef>
                <a:spcPts val="400"/>
              </a:spcBef>
              <a:spcAft>
                <a:spcPts val="0"/>
              </a:spcAft>
              <a:buSzPts val="900"/>
              <a:buChar char="-"/>
            </a:pPr>
            <a:r>
              <a:rPr lang="en" sz="900"/>
              <a:t>Mistrusts: Some didn’t like the concept of a PM. Worried that their passwords would be lost if they lost access to the PM. Some were concerned that it would be difficult to login to a new device that didn’t have the PM installed</a:t>
            </a:r>
            <a:endParaRPr sz="900"/>
          </a:p>
          <a:p>
            <a:pPr indent="-133350" lvl="2" marL="863600" rtl="0" algn="l">
              <a:lnSpc>
                <a:spcPct val="100000"/>
              </a:lnSpc>
              <a:spcBef>
                <a:spcPts val="400"/>
              </a:spcBef>
              <a:spcAft>
                <a:spcPts val="0"/>
              </a:spcAft>
              <a:buSzPts val="900"/>
              <a:buChar char="-"/>
            </a:pPr>
            <a:r>
              <a:rPr lang="en" sz="900"/>
              <a:t>Performance: </a:t>
            </a:r>
            <a:r>
              <a:rPr lang="en" sz="900"/>
              <a:t>Experienced performance issues they found the PM less reliable</a:t>
            </a:r>
            <a:endParaRPr sz="900"/>
          </a:p>
        </p:txBody>
      </p:sp>
      <p:pic>
        <p:nvPicPr>
          <p:cNvPr id="195" name="Google Shape;195;p38"/>
          <p:cNvPicPr preferRelativeResize="0"/>
          <p:nvPr/>
        </p:nvPicPr>
        <p:blipFill>
          <a:blip r:embed="rId3">
            <a:alphaModFix/>
          </a:blip>
          <a:stretch>
            <a:fillRect/>
          </a:stretch>
        </p:blipFill>
        <p:spPr>
          <a:xfrm>
            <a:off x="5665650" y="2451900"/>
            <a:ext cx="3243100" cy="8418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39"/>
          <p:cNvSpPr txBox="1"/>
          <p:nvPr>
            <p:ph type="title"/>
          </p:nvPr>
        </p:nvSpPr>
        <p:spPr>
          <a:xfrm>
            <a:off x="320326" y="742950"/>
            <a:ext cx="5915100" cy="4026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Clr>
                <a:schemeClr val="dk2"/>
              </a:buClr>
              <a:buSzPts val="2700"/>
              <a:buFont typeface="Georgia"/>
              <a:buNone/>
            </a:pPr>
            <a:r>
              <a:rPr lang="en">
                <a:solidFill>
                  <a:schemeClr val="dk2"/>
                </a:solidFill>
              </a:rPr>
              <a:t>PACMAD Results - 2</a:t>
            </a:r>
            <a:endParaRPr>
              <a:solidFill>
                <a:schemeClr val="dk2"/>
              </a:solidFill>
            </a:endParaRPr>
          </a:p>
          <a:p>
            <a:pPr indent="0" lvl="0" marL="0" rtl="0" algn="l">
              <a:lnSpc>
                <a:spcPct val="80000"/>
              </a:lnSpc>
              <a:spcBef>
                <a:spcPts val="0"/>
              </a:spcBef>
              <a:spcAft>
                <a:spcPts val="0"/>
              </a:spcAft>
              <a:buClr>
                <a:srgbClr val="005BBB"/>
              </a:buClr>
              <a:buSzPts val="2700"/>
              <a:buFont typeface="Georgia"/>
              <a:buNone/>
            </a:pPr>
            <a:r>
              <a:t/>
            </a:r>
            <a:endParaRPr/>
          </a:p>
        </p:txBody>
      </p:sp>
      <p:sp>
        <p:nvSpPr>
          <p:cNvPr id="201" name="Google Shape;201;p39"/>
          <p:cNvSpPr txBox="1"/>
          <p:nvPr>
            <p:ph idx="1" type="body"/>
          </p:nvPr>
        </p:nvSpPr>
        <p:spPr>
          <a:xfrm>
            <a:off x="318897" y="1229297"/>
            <a:ext cx="5444400" cy="21645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0"/>
              </a:spcBef>
              <a:spcAft>
                <a:spcPts val="0"/>
              </a:spcAft>
              <a:buSzPts val="1300"/>
              <a:buNone/>
            </a:pPr>
            <a:r>
              <a:rPr lang="en" sz="1100"/>
              <a:t>Intention to continue using PMs</a:t>
            </a:r>
            <a:endParaRPr sz="1100"/>
          </a:p>
          <a:p>
            <a:pPr indent="-196850" lvl="1" marL="558800" rtl="0" algn="l">
              <a:lnSpc>
                <a:spcPct val="100000"/>
              </a:lnSpc>
              <a:spcBef>
                <a:spcPts val="400"/>
              </a:spcBef>
              <a:spcAft>
                <a:spcPts val="0"/>
              </a:spcAft>
              <a:buSzPts val="1300"/>
              <a:buChar char="•"/>
            </a:pPr>
            <a:r>
              <a:rPr lang="en" sz="1300"/>
              <a:t>Half of participants said they would continue using PMs</a:t>
            </a:r>
            <a:endParaRPr sz="1300"/>
          </a:p>
          <a:p>
            <a:pPr indent="-196850" lvl="1" marL="558800" rtl="0" algn="l">
              <a:lnSpc>
                <a:spcPct val="100000"/>
              </a:lnSpc>
              <a:spcBef>
                <a:spcPts val="400"/>
              </a:spcBef>
              <a:spcAft>
                <a:spcPts val="0"/>
              </a:spcAft>
              <a:buSzPts val="1300"/>
              <a:buChar char="•"/>
            </a:pPr>
            <a:r>
              <a:rPr lang="en" sz="1300"/>
              <a:t>Positive answers</a:t>
            </a:r>
            <a:endParaRPr sz="1300"/>
          </a:p>
          <a:p>
            <a:pPr indent="-158750" lvl="2" marL="863600" rtl="0" algn="l">
              <a:lnSpc>
                <a:spcPct val="100000"/>
              </a:lnSpc>
              <a:spcBef>
                <a:spcPts val="400"/>
              </a:spcBef>
              <a:spcAft>
                <a:spcPts val="0"/>
              </a:spcAft>
              <a:buSzPts val="1300"/>
              <a:buChar char="-"/>
            </a:pPr>
            <a:r>
              <a:rPr lang="en" sz="1300"/>
              <a:t>Liked the increased security and </a:t>
            </a:r>
            <a:r>
              <a:rPr lang="en" sz="1300"/>
              <a:t>convenience</a:t>
            </a:r>
            <a:endParaRPr sz="1300"/>
          </a:p>
          <a:p>
            <a:pPr indent="-196850" lvl="1" marL="558800" rtl="0" algn="l">
              <a:lnSpc>
                <a:spcPct val="100000"/>
              </a:lnSpc>
              <a:spcBef>
                <a:spcPts val="400"/>
              </a:spcBef>
              <a:spcAft>
                <a:spcPts val="0"/>
              </a:spcAft>
              <a:buSzPts val="1300"/>
              <a:buChar char="•"/>
            </a:pPr>
            <a:r>
              <a:rPr lang="en" sz="1300"/>
              <a:t>Negative answers</a:t>
            </a:r>
            <a:endParaRPr sz="1300"/>
          </a:p>
          <a:p>
            <a:pPr indent="-158750" lvl="2" marL="863600" rtl="0" algn="l">
              <a:lnSpc>
                <a:spcPct val="100000"/>
              </a:lnSpc>
              <a:spcBef>
                <a:spcPts val="400"/>
              </a:spcBef>
              <a:spcAft>
                <a:spcPts val="0"/>
              </a:spcAft>
              <a:buSzPts val="1300"/>
              <a:buChar char="-"/>
            </a:pPr>
            <a:r>
              <a:rPr lang="en" sz="1300"/>
              <a:t>Usability issues. “Didn’t work as described”, too complicated, etc</a:t>
            </a:r>
            <a:endParaRPr sz="1300"/>
          </a:p>
          <a:p>
            <a:pPr indent="-158750" lvl="2" marL="863600" rtl="0" algn="l">
              <a:lnSpc>
                <a:spcPct val="100000"/>
              </a:lnSpc>
              <a:spcBef>
                <a:spcPts val="400"/>
              </a:spcBef>
              <a:spcAft>
                <a:spcPts val="0"/>
              </a:spcAft>
              <a:buSzPts val="1300"/>
              <a:buChar char="-"/>
            </a:pPr>
            <a:r>
              <a:rPr lang="en" sz="1300"/>
              <a:t>Didn’t find a use for it</a:t>
            </a:r>
            <a:endParaRPr sz="1300"/>
          </a:p>
          <a:p>
            <a:pPr indent="-158750" lvl="2" marL="863600" rtl="0" algn="l">
              <a:lnSpc>
                <a:spcPct val="100000"/>
              </a:lnSpc>
              <a:spcBef>
                <a:spcPts val="400"/>
              </a:spcBef>
              <a:spcAft>
                <a:spcPts val="0"/>
              </a:spcAft>
              <a:buSzPts val="1300"/>
              <a:buChar char="-"/>
            </a:pPr>
            <a:r>
              <a:rPr lang="en" sz="1300"/>
              <a:t>Already used another PM</a:t>
            </a:r>
            <a:endParaRPr sz="1300"/>
          </a:p>
          <a:p>
            <a:pPr indent="0" lvl="0" marL="0" rtl="0" algn="l">
              <a:spcBef>
                <a:spcPts val="0"/>
              </a:spcBef>
              <a:spcAft>
                <a:spcPts val="0"/>
              </a:spcAft>
              <a:buNone/>
            </a:pPr>
            <a:r>
              <a:rPr lang="en" sz="1100">
                <a:solidFill>
                  <a:schemeClr val="dk2"/>
                </a:solidFill>
              </a:rPr>
              <a:t>Learnability</a:t>
            </a:r>
            <a:endParaRPr sz="1100">
              <a:solidFill>
                <a:schemeClr val="dk2"/>
              </a:solidFill>
            </a:endParaRPr>
          </a:p>
          <a:p>
            <a:pPr indent="-196850" lvl="1" marL="558800" rtl="0" algn="l">
              <a:spcBef>
                <a:spcPts val="400"/>
              </a:spcBef>
              <a:spcAft>
                <a:spcPts val="0"/>
              </a:spcAft>
              <a:buClr>
                <a:schemeClr val="dk2"/>
              </a:buClr>
              <a:buSzPts val="1300"/>
              <a:buChar char="•"/>
            </a:pPr>
            <a:r>
              <a:rPr lang="en" sz="1300"/>
              <a:t>Dashlane, Keeper, LastPass, 1Password &lt;- Order of learnability</a:t>
            </a:r>
            <a:endParaRPr sz="1300"/>
          </a:p>
          <a:p>
            <a:pPr indent="-196850" lvl="1" marL="558800" rtl="0" algn="l">
              <a:spcBef>
                <a:spcPts val="400"/>
              </a:spcBef>
              <a:spcAft>
                <a:spcPts val="0"/>
              </a:spcAft>
              <a:buSzPts val="1300"/>
              <a:buChar char="•"/>
            </a:pPr>
            <a:r>
              <a:rPr lang="en" sz="1300"/>
              <a:t>1Password’s learnability was low enough to be statistically significant</a:t>
            </a:r>
            <a:endParaRPr sz="1300"/>
          </a:p>
          <a:p>
            <a:pPr indent="-196850" lvl="1" marL="558800" rtl="0" algn="l">
              <a:spcBef>
                <a:spcPts val="400"/>
              </a:spcBef>
              <a:spcAft>
                <a:spcPts val="0"/>
              </a:spcAft>
              <a:buSzPts val="1300"/>
              <a:buChar char="•"/>
            </a:pPr>
            <a:r>
              <a:rPr lang="en" sz="1300"/>
              <a:t>Top 3 are acceptable on the SUS scale while 1Password wasn’t</a:t>
            </a:r>
            <a:endParaRPr sz="13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40"/>
          <p:cNvSpPr txBox="1"/>
          <p:nvPr>
            <p:ph type="title"/>
          </p:nvPr>
        </p:nvSpPr>
        <p:spPr>
          <a:xfrm>
            <a:off x="320326" y="742950"/>
            <a:ext cx="5915100" cy="4026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Clr>
                <a:schemeClr val="dk2"/>
              </a:buClr>
              <a:buSzPts val="2700"/>
              <a:buFont typeface="Georgia"/>
              <a:buNone/>
            </a:pPr>
            <a:r>
              <a:rPr lang="en">
                <a:solidFill>
                  <a:schemeClr val="dk2"/>
                </a:solidFill>
              </a:rPr>
              <a:t>PACMAD Results - 3</a:t>
            </a:r>
            <a:endParaRPr>
              <a:solidFill>
                <a:schemeClr val="dk2"/>
              </a:solidFill>
            </a:endParaRPr>
          </a:p>
          <a:p>
            <a:pPr indent="0" lvl="0" marL="0" rtl="0" algn="l">
              <a:lnSpc>
                <a:spcPct val="80000"/>
              </a:lnSpc>
              <a:spcBef>
                <a:spcPts val="0"/>
              </a:spcBef>
              <a:spcAft>
                <a:spcPts val="0"/>
              </a:spcAft>
              <a:buClr>
                <a:srgbClr val="005BBB"/>
              </a:buClr>
              <a:buSzPts val="2700"/>
              <a:buFont typeface="Georgia"/>
              <a:buNone/>
            </a:pPr>
            <a:r>
              <a:t/>
            </a:r>
            <a:endParaRPr/>
          </a:p>
        </p:txBody>
      </p:sp>
      <p:sp>
        <p:nvSpPr>
          <p:cNvPr id="207" name="Google Shape;207;p40"/>
          <p:cNvSpPr txBox="1"/>
          <p:nvPr>
            <p:ph idx="1" type="body"/>
          </p:nvPr>
        </p:nvSpPr>
        <p:spPr>
          <a:xfrm>
            <a:off x="318897" y="1229297"/>
            <a:ext cx="5444400" cy="21645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0"/>
              </a:spcBef>
              <a:spcAft>
                <a:spcPts val="0"/>
              </a:spcAft>
              <a:buSzPts val="1300"/>
              <a:buNone/>
            </a:pPr>
            <a:r>
              <a:rPr lang="en"/>
              <a:t>Errors</a:t>
            </a:r>
            <a:endParaRPr/>
          </a:p>
          <a:p>
            <a:pPr indent="-209550" lvl="1" marL="558800" rtl="0" algn="l">
              <a:lnSpc>
                <a:spcPct val="100000"/>
              </a:lnSpc>
              <a:spcBef>
                <a:spcPts val="400"/>
              </a:spcBef>
              <a:spcAft>
                <a:spcPts val="0"/>
              </a:spcAft>
              <a:buSzPts val="1500"/>
              <a:buChar char="•"/>
            </a:pPr>
            <a:r>
              <a:rPr lang="en"/>
              <a:t>Success rates of tasks were generally high</a:t>
            </a:r>
            <a:endParaRPr/>
          </a:p>
          <a:p>
            <a:pPr indent="-209550" lvl="1" marL="558800" rtl="0" algn="l">
              <a:lnSpc>
                <a:spcPct val="100000"/>
              </a:lnSpc>
              <a:spcBef>
                <a:spcPts val="400"/>
              </a:spcBef>
              <a:spcAft>
                <a:spcPts val="0"/>
              </a:spcAft>
              <a:buSzPts val="1500"/>
              <a:buChar char="•"/>
            </a:pPr>
            <a:r>
              <a:rPr lang="en"/>
              <a:t>Specific tasks had some mistakes</a:t>
            </a:r>
            <a:endParaRPr/>
          </a:p>
          <a:p>
            <a:pPr indent="-171450" lvl="2" marL="863600" rtl="0" algn="l">
              <a:lnSpc>
                <a:spcPct val="100000"/>
              </a:lnSpc>
              <a:spcBef>
                <a:spcPts val="400"/>
              </a:spcBef>
              <a:spcAft>
                <a:spcPts val="0"/>
              </a:spcAft>
              <a:buSzPts val="1500"/>
              <a:buChar char="-"/>
            </a:pPr>
            <a:r>
              <a:rPr lang="en"/>
              <a:t>Autofill feature, password generation and update, and performance had some parts that were hard to understand</a:t>
            </a:r>
            <a:endParaRPr/>
          </a:p>
          <a:p>
            <a:pPr indent="0" lvl="0" marL="0" rtl="0" algn="l">
              <a:lnSpc>
                <a:spcPct val="100000"/>
              </a:lnSpc>
              <a:spcBef>
                <a:spcPts val="800"/>
              </a:spcBef>
              <a:spcAft>
                <a:spcPts val="0"/>
              </a:spcAft>
              <a:buSzPts val="1300"/>
              <a:buNone/>
            </a:pPr>
            <a:r>
              <a:rPr lang="en"/>
              <a:t>Cognitive Load</a:t>
            </a:r>
            <a:endParaRPr/>
          </a:p>
          <a:p>
            <a:pPr indent="-209550" lvl="1" marL="558800" rtl="0" algn="l">
              <a:lnSpc>
                <a:spcPct val="100000"/>
              </a:lnSpc>
              <a:spcBef>
                <a:spcPts val="400"/>
              </a:spcBef>
              <a:spcAft>
                <a:spcPts val="0"/>
              </a:spcAft>
              <a:buSzPts val="1500"/>
              <a:buChar char="•"/>
            </a:pPr>
            <a:r>
              <a:rPr lang="en"/>
              <a:t>Cognitive load is similar for all four PMs</a:t>
            </a:r>
            <a:endParaRPr/>
          </a:p>
          <a:p>
            <a:pPr indent="-209550" lvl="1" marL="558800" rtl="0" algn="l">
              <a:lnSpc>
                <a:spcPct val="100000"/>
              </a:lnSpc>
              <a:spcBef>
                <a:spcPts val="400"/>
              </a:spcBef>
              <a:spcAft>
                <a:spcPts val="0"/>
              </a:spcAft>
              <a:buSzPts val="1500"/>
              <a:buChar char="•"/>
            </a:pPr>
            <a:r>
              <a:rPr lang="en"/>
              <a:t>PMs are not very mentally demanding</a:t>
            </a:r>
            <a:endParaRPr/>
          </a:p>
          <a:p>
            <a:pPr indent="-209550" lvl="1" marL="558800" rtl="0" algn="l">
              <a:lnSpc>
                <a:spcPct val="100000"/>
              </a:lnSpc>
              <a:spcBef>
                <a:spcPts val="400"/>
              </a:spcBef>
              <a:spcAft>
                <a:spcPts val="0"/>
              </a:spcAft>
              <a:buSzPts val="1500"/>
              <a:buChar char="•"/>
            </a:pPr>
            <a:r>
              <a:rPr lang="en"/>
              <a:t>Tasks 1 &amp; 7 (Installing and configuration of the app) were the least mentally demanding</a:t>
            </a:r>
            <a:endParaRPr/>
          </a:p>
          <a:p>
            <a:pPr indent="-209550" lvl="1" marL="558800" rtl="0" algn="l">
              <a:lnSpc>
                <a:spcPct val="100000"/>
              </a:lnSpc>
              <a:spcBef>
                <a:spcPts val="400"/>
              </a:spcBef>
              <a:spcAft>
                <a:spcPts val="0"/>
              </a:spcAft>
              <a:buSzPts val="1500"/>
              <a:buChar char="•"/>
            </a:pPr>
            <a:r>
              <a:rPr lang="en"/>
              <a:t>Task 6 (Changing password and logging in) is the most mentally demanding. This was also the most common source of errors</a:t>
            </a:r>
            <a:endParaRPr/>
          </a:p>
        </p:txBody>
      </p:sp>
      <p:pic>
        <p:nvPicPr>
          <p:cNvPr id="208" name="Google Shape;208;p40"/>
          <p:cNvPicPr preferRelativeResize="0"/>
          <p:nvPr/>
        </p:nvPicPr>
        <p:blipFill>
          <a:blip r:embed="rId3">
            <a:alphaModFix/>
          </a:blip>
          <a:stretch>
            <a:fillRect/>
          </a:stretch>
        </p:blipFill>
        <p:spPr>
          <a:xfrm>
            <a:off x="5225425" y="2624575"/>
            <a:ext cx="3635101" cy="9383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41"/>
          <p:cNvSpPr txBox="1"/>
          <p:nvPr>
            <p:ph idx="1" type="body"/>
          </p:nvPr>
        </p:nvSpPr>
        <p:spPr>
          <a:xfrm>
            <a:off x="318897" y="1229297"/>
            <a:ext cx="4813800" cy="2099400"/>
          </a:xfrm>
          <a:prstGeom prst="rect">
            <a:avLst/>
          </a:prstGeom>
          <a:noFill/>
          <a:ln>
            <a:noFill/>
          </a:ln>
        </p:spPr>
        <p:txBody>
          <a:bodyPr anchorCtr="0" anchor="t" bIns="34275" lIns="137150" spcFirstLastPara="1" rIns="137150" wrap="square" tIns="34275">
            <a:noAutofit/>
          </a:bodyPr>
          <a:lstStyle/>
          <a:p>
            <a:pPr indent="-304800" lvl="0" marL="342900" marR="0" rtl="0" algn="l">
              <a:lnSpc>
                <a:spcPct val="100000"/>
              </a:lnSpc>
              <a:spcBef>
                <a:spcPts val="800"/>
              </a:spcBef>
              <a:spcAft>
                <a:spcPts val="0"/>
              </a:spcAft>
              <a:buClr>
                <a:srgbClr val="005BBB"/>
              </a:buClr>
              <a:buSzPts val="1600"/>
              <a:buFont typeface="Arial"/>
              <a:buChar char="•"/>
            </a:pPr>
            <a:r>
              <a:rPr lang="en"/>
              <a:t>Dashlane (76.5) had the </a:t>
            </a:r>
            <a:r>
              <a:rPr lang="en"/>
              <a:t>highest</a:t>
            </a:r>
            <a:r>
              <a:rPr lang="en"/>
              <a:t> score followed by Keeper (71), LastPass (69) and 1Password (52.6)</a:t>
            </a:r>
            <a:endParaRPr/>
          </a:p>
          <a:p>
            <a:pPr indent="-304800" lvl="0" marL="342900" marR="0" rtl="0" algn="l">
              <a:lnSpc>
                <a:spcPct val="100000"/>
              </a:lnSpc>
              <a:spcBef>
                <a:spcPts val="800"/>
              </a:spcBef>
              <a:spcAft>
                <a:spcPts val="0"/>
              </a:spcAft>
              <a:buSzPts val="1600"/>
              <a:buChar char="•"/>
            </a:pPr>
            <a:r>
              <a:rPr lang="en"/>
              <a:t>Dashlane and Keeper are </a:t>
            </a:r>
            <a:r>
              <a:rPr lang="en"/>
              <a:t>considered</a:t>
            </a:r>
            <a:r>
              <a:rPr lang="en"/>
              <a:t> acceptable, LastPass is almost </a:t>
            </a:r>
            <a:r>
              <a:rPr lang="en"/>
              <a:t>acceptable</a:t>
            </a:r>
            <a:r>
              <a:rPr lang="en"/>
              <a:t>, and 1Password is almost unacceptable</a:t>
            </a:r>
            <a:endParaRPr/>
          </a:p>
          <a:p>
            <a:pPr indent="-304800" lvl="0" marL="342900" marR="0" rtl="0" algn="l">
              <a:lnSpc>
                <a:spcPct val="100000"/>
              </a:lnSpc>
              <a:spcBef>
                <a:spcPts val="800"/>
              </a:spcBef>
              <a:spcAft>
                <a:spcPts val="0"/>
              </a:spcAft>
              <a:buSzPts val="1600"/>
              <a:buChar char="•"/>
            </a:pPr>
            <a:r>
              <a:rPr lang="en"/>
              <a:t>Other authentication methods like voice, face, and gesture </a:t>
            </a:r>
            <a:r>
              <a:rPr lang="en"/>
              <a:t>scored a 78, higher than all of the PMs</a:t>
            </a:r>
            <a:endParaRPr/>
          </a:p>
        </p:txBody>
      </p:sp>
      <p:sp>
        <p:nvSpPr>
          <p:cNvPr id="214" name="Google Shape;214;p41"/>
          <p:cNvSpPr txBox="1"/>
          <p:nvPr>
            <p:ph type="title"/>
          </p:nvPr>
        </p:nvSpPr>
        <p:spPr>
          <a:xfrm>
            <a:off x="320326" y="742950"/>
            <a:ext cx="5915100" cy="4026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Clr>
                <a:schemeClr val="dk2"/>
              </a:buClr>
              <a:buSzPts val="2700"/>
              <a:buFont typeface="Georgia"/>
              <a:buNone/>
            </a:pPr>
            <a:r>
              <a:rPr lang="en">
                <a:solidFill>
                  <a:schemeClr val="dk2"/>
                </a:solidFill>
              </a:rPr>
              <a:t>SUS Results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42"/>
          <p:cNvSpPr txBox="1"/>
          <p:nvPr>
            <p:ph type="title"/>
          </p:nvPr>
        </p:nvSpPr>
        <p:spPr>
          <a:xfrm>
            <a:off x="320326" y="742950"/>
            <a:ext cx="5915100" cy="402600"/>
          </a:xfrm>
          <a:prstGeom prst="rect">
            <a:avLst/>
          </a:prstGeom>
          <a:noFill/>
          <a:ln>
            <a:noFill/>
          </a:ln>
        </p:spPr>
        <p:txBody>
          <a:bodyPr anchorCtr="0" anchor="t" bIns="34275" lIns="68575" spcFirstLastPara="1" rIns="68575" wrap="square" tIns="34275">
            <a:noAutofit/>
          </a:bodyPr>
          <a:lstStyle/>
          <a:p>
            <a:pPr indent="0" lvl="0" marL="0" rtl="0" algn="l">
              <a:lnSpc>
                <a:spcPct val="80000"/>
              </a:lnSpc>
              <a:spcBef>
                <a:spcPts val="0"/>
              </a:spcBef>
              <a:spcAft>
                <a:spcPts val="0"/>
              </a:spcAft>
              <a:buClr>
                <a:srgbClr val="005BBB"/>
              </a:buClr>
              <a:buSzPts val="2700"/>
              <a:buFont typeface="Georgia"/>
              <a:buNone/>
            </a:pPr>
            <a:r>
              <a:rPr lang="en"/>
              <a:t>Observations</a:t>
            </a:r>
            <a:endParaRPr/>
          </a:p>
        </p:txBody>
      </p:sp>
      <p:sp>
        <p:nvSpPr>
          <p:cNvPr id="220" name="Google Shape;220;p42"/>
          <p:cNvSpPr txBox="1"/>
          <p:nvPr>
            <p:ph idx="1" type="body"/>
          </p:nvPr>
        </p:nvSpPr>
        <p:spPr>
          <a:xfrm>
            <a:off x="318897" y="1229297"/>
            <a:ext cx="5444400" cy="21645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0"/>
              </a:spcBef>
              <a:spcAft>
                <a:spcPts val="0"/>
              </a:spcAft>
              <a:buSzPts val="1300"/>
              <a:buNone/>
            </a:pPr>
            <a:r>
              <a:rPr lang="en" sz="1200"/>
              <a:t>In-app Browser</a:t>
            </a:r>
            <a:endParaRPr sz="1200"/>
          </a:p>
          <a:p>
            <a:pPr indent="-203200" lvl="1" marL="558800" rtl="0" algn="l">
              <a:lnSpc>
                <a:spcPct val="100000"/>
              </a:lnSpc>
              <a:spcBef>
                <a:spcPts val="400"/>
              </a:spcBef>
              <a:spcAft>
                <a:spcPts val="0"/>
              </a:spcAft>
              <a:buSzPts val="1400"/>
              <a:buChar char="•"/>
            </a:pPr>
            <a:r>
              <a:rPr lang="en" sz="1400"/>
              <a:t>Asked participants about the browser they used to login to a website during Tasks 3 &amp; 4 (Login, create account)</a:t>
            </a:r>
            <a:endParaRPr sz="1400"/>
          </a:p>
          <a:p>
            <a:pPr indent="-165100" lvl="2" marL="863600" rtl="0" algn="l">
              <a:lnSpc>
                <a:spcPct val="100000"/>
              </a:lnSpc>
              <a:spcBef>
                <a:spcPts val="400"/>
              </a:spcBef>
              <a:spcAft>
                <a:spcPts val="0"/>
              </a:spcAft>
              <a:buSzPts val="1400"/>
              <a:buChar char="-"/>
            </a:pPr>
            <a:r>
              <a:rPr lang="en" sz="1400"/>
              <a:t>First login 43% used the PM’s browser. Second login, only 18.75% used the PM’s browser</a:t>
            </a:r>
            <a:endParaRPr sz="1400"/>
          </a:p>
          <a:p>
            <a:pPr indent="-203200" lvl="1" marL="558800" rtl="0" algn="l">
              <a:lnSpc>
                <a:spcPct val="100000"/>
              </a:lnSpc>
              <a:spcBef>
                <a:spcPts val="400"/>
              </a:spcBef>
              <a:spcAft>
                <a:spcPts val="0"/>
              </a:spcAft>
              <a:buSzPts val="1400"/>
              <a:buChar char="•"/>
            </a:pPr>
            <a:r>
              <a:rPr lang="en" sz="1400"/>
              <a:t>Possible reasons could be that during Task 3 they were already in the PM, so it was </a:t>
            </a:r>
            <a:r>
              <a:rPr lang="en" sz="1400"/>
              <a:t>quickest</a:t>
            </a:r>
            <a:r>
              <a:rPr lang="en" sz="1400"/>
              <a:t> to use its browser, but afterward they either didn’t like the in-app browser or preferred their usual one</a:t>
            </a:r>
            <a:endParaRPr sz="1400"/>
          </a:p>
          <a:p>
            <a:pPr indent="-203200" lvl="1" marL="558800" rtl="0" algn="l">
              <a:lnSpc>
                <a:spcPct val="100000"/>
              </a:lnSpc>
              <a:spcBef>
                <a:spcPts val="400"/>
              </a:spcBef>
              <a:spcAft>
                <a:spcPts val="0"/>
              </a:spcAft>
              <a:buSzPts val="1400"/>
              <a:buChar char="•"/>
            </a:pPr>
            <a:r>
              <a:rPr lang="en" sz="1400"/>
              <a:t>The other 57% didn’t use the in-app browser. Could be </a:t>
            </a:r>
            <a:r>
              <a:rPr lang="en" sz="1400"/>
              <a:t>because</a:t>
            </a:r>
            <a:r>
              <a:rPr lang="en" sz="1400"/>
              <a:t> they weren’t aware of it</a:t>
            </a:r>
            <a:endParaRPr sz="1400"/>
          </a:p>
          <a:p>
            <a:pPr indent="-203200" lvl="1" marL="558800" rtl="0" algn="l">
              <a:lnSpc>
                <a:spcPct val="100000"/>
              </a:lnSpc>
              <a:spcBef>
                <a:spcPts val="400"/>
              </a:spcBef>
              <a:spcAft>
                <a:spcPts val="0"/>
              </a:spcAft>
              <a:buSzPts val="1400"/>
              <a:buChar char="•"/>
            </a:pPr>
            <a:r>
              <a:rPr lang="en" sz="1400"/>
              <a:t>Lack of integration in other browsers for features such as autofill and password gen can lead to a </a:t>
            </a:r>
            <a:r>
              <a:rPr lang="en" sz="1400"/>
              <a:t>dissatisfaction</a:t>
            </a:r>
            <a:r>
              <a:rPr lang="en" sz="1400"/>
              <a:t> in the PM since the user has to complete </a:t>
            </a:r>
            <a:r>
              <a:rPr lang="en" sz="1400"/>
              <a:t>further</a:t>
            </a:r>
            <a:r>
              <a:rPr lang="en" sz="1400"/>
              <a:t> steps</a:t>
            </a:r>
            <a:endParaRPr sz="14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43"/>
          <p:cNvSpPr txBox="1"/>
          <p:nvPr>
            <p:ph type="title"/>
          </p:nvPr>
        </p:nvSpPr>
        <p:spPr>
          <a:xfrm>
            <a:off x="320326" y="742950"/>
            <a:ext cx="5915100" cy="402600"/>
          </a:xfrm>
          <a:prstGeom prst="rect">
            <a:avLst/>
          </a:prstGeom>
          <a:noFill/>
          <a:ln>
            <a:noFill/>
          </a:ln>
        </p:spPr>
        <p:txBody>
          <a:bodyPr anchorCtr="0" anchor="t" bIns="34275" lIns="68575" spcFirstLastPara="1" rIns="68575" wrap="square" tIns="34275">
            <a:noAutofit/>
          </a:bodyPr>
          <a:lstStyle/>
          <a:p>
            <a:pPr indent="0" lvl="0" marL="0" rtl="0" algn="l">
              <a:lnSpc>
                <a:spcPct val="80000"/>
              </a:lnSpc>
              <a:spcBef>
                <a:spcPts val="0"/>
              </a:spcBef>
              <a:spcAft>
                <a:spcPts val="0"/>
              </a:spcAft>
              <a:buClr>
                <a:srgbClr val="005BBB"/>
              </a:buClr>
              <a:buSzPts val="2700"/>
              <a:buFont typeface="Georgia"/>
              <a:buNone/>
            </a:pPr>
            <a:r>
              <a:rPr lang="en"/>
              <a:t>Observations - 2</a:t>
            </a:r>
            <a:endParaRPr/>
          </a:p>
        </p:txBody>
      </p:sp>
      <p:sp>
        <p:nvSpPr>
          <p:cNvPr id="226" name="Google Shape;226;p43"/>
          <p:cNvSpPr txBox="1"/>
          <p:nvPr>
            <p:ph idx="1" type="body"/>
          </p:nvPr>
        </p:nvSpPr>
        <p:spPr>
          <a:xfrm>
            <a:off x="318897" y="1229297"/>
            <a:ext cx="5444400" cy="2164500"/>
          </a:xfrm>
          <a:prstGeom prst="rect">
            <a:avLst/>
          </a:prstGeom>
          <a:noFill/>
          <a:ln>
            <a:noFill/>
          </a:ln>
        </p:spPr>
        <p:txBody>
          <a:bodyPr anchorCtr="0" anchor="t" bIns="34275" lIns="68575" spcFirstLastPara="1" rIns="68575" wrap="square" tIns="34275">
            <a:noAutofit/>
          </a:bodyPr>
          <a:lstStyle/>
          <a:p>
            <a:pPr indent="0" lvl="0" marL="0" rtl="0" algn="l">
              <a:spcBef>
                <a:spcPts val="800"/>
              </a:spcBef>
              <a:spcAft>
                <a:spcPts val="0"/>
              </a:spcAft>
              <a:buNone/>
            </a:pPr>
            <a:r>
              <a:rPr lang="en" sz="1200">
                <a:solidFill>
                  <a:schemeClr val="dk2"/>
                </a:solidFill>
              </a:rPr>
              <a:t>Password Generation</a:t>
            </a:r>
            <a:endParaRPr sz="1200">
              <a:solidFill>
                <a:schemeClr val="dk2"/>
              </a:solidFill>
            </a:endParaRPr>
          </a:p>
          <a:p>
            <a:pPr indent="-203200" lvl="1" marL="558800" rtl="0" algn="l">
              <a:spcBef>
                <a:spcPts val="400"/>
              </a:spcBef>
              <a:spcAft>
                <a:spcPts val="0"/>
              </a:spcAft>
              <a:buClr>
                <a:schemeClr val="dk2"/>
              </a:buClr>
              <a:buSzPts val="1400"/>
              <a:buChar char="•"/>
            </a:pPr>
            <a:r>
              <a:rPr lang="en" sz="1400"/>
              <a:t>After completing Task 4, participants were asked if they’ve ever used automated password generation before</a:t>
            </a:r>
            <a:endParaRPr sz="1400"/>
          </a:p>
          <a:p>
            <a:pPr indent="-165100" lvl="2" marL="863600" rtl="0" algn="l">
              <a:spcBef>
                <a:spcPts val="400"/>
              </a:spcBef>
              <a:spcAft>
                <a:spcPts val="0"/>
              </a:spcAft>
              <a:buClr>
                <a:schemeClr val="dk2"/>
              </a:buClr>
              <a:buSzPts val="1400"/>
              <a:buChar char="-"/>
            </a:pPr>
            <a:r>
              <a:rPr lang="en" sz="1400"/>
              <a:t>Participants (28%) who did said it was easier than coming up with an original password, created safer password, or wanted to try it</a:t>
            </a:r>
            <a:endParaRPr sz="1400"/>
          </a:p>
          <a:p>
            <a:pPr indent="-165100" lvl="2" marL="863600" rtl="0" algn="l">
              <a:spcBef>
                <a:spcPts val="400"/>
              </a:spcBef>
              <a:spcAft>
                <a:spcPts val="0"/>
              </a:spcAft>
              <a:buClr>
                <a:schemeClr val="dk2"/>
              </a:buClr>
              <a:buSzPts val="1400"/>
              <a:buChar char="-"/>
            </a:pPr>
            <a:r>
              <a:rPr lang="en" sz="1400"/>
              <a:t>Those who didn’t said the PM either lacked awareness of the feature, didn’t care about it, or didn’t trust it</a:t>
            </a:r>
            <a:endParaRPr sz="1400"/>
          </a:p>
          <a:p>
            <a:pPr indent="-203200" lvl="1" marL="558800" rtl="0" algn="l">
              <a:spcBef>
                <a:spcPts val="400"/>
              </a:spcBef>
              <a:spcAft>
                <a:spcPts val="0"/>
              </a:spcAft>
              <a:buClr>
                <a:schemeClr val="dk2"/>
              </a:buClr>
              <a:buSzPts val="1400"/>
              <a:buChar char="•"/>
            </a:pPr>
            <a:r>
              <a:rPr lang="en" sz="1400"/>
              <a:t>New password generated were 1-5 characters more than their original passwords. This shows that PMs do have a positive effect on password strength</a:t>
            </a:r>
            <a:endParaRPr sz="1400"/>
          </a:p>
          <a:p>
            <a:pPr indent="-203200" lvl="1" marL="558800" rtl="0" algn="l">
              <a:spcBef>
                <a:spcPts val="400"/>
              </a:spcBef>
              <a:spcAft>
                <a:spcPts val="0"/>
              </a:spcAft>
              <a:buSzPts val="1400"/>
              <a:buChar char="•"/>
            </a:pPr>
            <a:r>
              <a:rPr lang="en" sz="1400"/>
              <a:t>Better integration of the password generator and increased awareness of it can lead to stronger passwords</a:t>
            </a:r>
            <a:endParaRPr sz="14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6"/>
          <p:cNvSpPr txBox="1"/>
          <p:nvPr>
            <p:ph type="ctrTitle"/>
          </p:nvPr>
        </p:nvSpPr>
        <p:spPr>
          <a:xfrm>
            <a:off x="370325" y="838500"/>
            <a:ext cx="6676500" cy="1343100"/>
          </a:xfrm>
          <a:prstGeom prst="rect">
            <a:avLst/>
          </a:prstGeom>
          <a:noFill/>
          <a:ln>
            <a:noFill/>
          </a:ln>
        </p:spPr>
        <p:txBody>
          <a:bodyPr anchorCtr="0" anchor="b" bIns="34275" lIns="0" spcFirstLastPara="1" rIns="68575" wrap="square" tIns="34275">
            <a:noAutofit/>
          </a:bodyPr>
          <a:lstStyle/>
          <a:p>
            <a:pPr indent="0" lvl="0" marL="0" rtl="0" algn="l">
              <a:lnSpc>
                <a:spcPct val="96666"/>
              </a:lnSpc>
              <a:spcBef>
                <a:spcPts val="0"/>
              </a:spcBef>
              <a:spcAft>
                <a:spcPts val="0"/>
              </a:spcAft>
              <a:buClr>
                <a:schemeClr val="lt1"/>
              </a:buClr>
              <a:buSzPts val="4500"/>
              <a:buFont typeface="Arial"/>
              <a:buNone/>
            </a:pPr>
            <a:r>
              <a:rPr lang="en" sz="2500"/>
              <a:t>“I don’t see why I would ever want to use it”: Analyzing the Usability of Popular Smartphone Password Managers</a:t>
            </a:r>
            <a:endParaRPr sz="2500"/>
          </a:p>
        </p:txBody>
      </p:sp>
      <p:sp>
        <p:nvSpPr>
          <p:cNvPr id="112" name="Google Shape;112;p26"/>
          <p:cNvSpPr txBox="1"/>
          <p:nvPr>
            <p:ph idx="1" type="subTitle"/>
          </p:nvPr>
        </p:nvSpPr>
        <p:spPr>
          <a:xfrm>
            <a:off x="370322" y="2233325"/>
            <a:ext cx="5309700" cy="1245000"/>
          </a:xfrm>
          <a:prstGeom prst="rect">
            <a:avLst/>
          </a:prstGeom>
          <a:noFill/>
          <a:ln>
            <a:noFill/>
          </a:ln>
        </p:spPr>
        <p:txBody>
          <a:bodyPr anchorCtr="0" anchor="t" bIns="34275" lIns="0" spcFirstLastPara="1" rIns="68575" wrap="square" tIns="34275">
            <a:noAutofit/>
          </a:bodyPr>
          <a:lstStyle/>
          <a:p>
            <a:pPr indent="0" lvl="0" marL="0" rtl="0" algn="l">
              <a:lnSpc>
                <a:spcPct val="100000"/>
              </a:lnSpc>
              <a:spcBef>
                <a:spcPts val="0"/>
              </a:spcBef>
              <a:spcAft>
                <a:spcPts val="0"/>
              </a:spcAft>
              <a:buSzPts val="2100"/>
              <a:buNone/>
            </a:pPr>
            <a:r>
              <a:rPr lang="en"/>
              <a:t>By: Sunyoung Seiler-Hwang, Patricia Arias-Cabarcos, Andrés Marín, Florina Almenares, Daniel Díaz-Sánchez, Christian Becker</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44"/>
          <p:cNvSpPr txBox="1"/>
          <p:nvPr>
            <p:ph type="title"/>
          </p:nvPr>
        </p:nvSpPr>
        <p:spPr>
          <a:xfrm>
            <a:off x="320326" y="742950"/>
            <a:ext cx="5915100" cy="402600"/>
          </a:xfrm>
          <a:prstGeom prst="rect">
            <a:avLst/>
          </a:prstGeom>
          <a:noFill/>
          <a:ln>
            <a:noFill/>
          </a:ln>
        </p:spPr>
        <p:txBody>
          <a:bodyPr anchorCtr="0" anchor="t" bIns="34275" lIns="68575" spcFirstLastPara="1" rIns="68575" wrap="square" tIns="34275">
            <a:noAutofit/>
          </a:bodyPr>
          <a:lstStyle/>
          <a:p>
            <a:pPr indent="0" lvl="0" marL="0" rtl="0" algn="l">
              <a:lnSpc>
                <a:spcPct val="80000"/>
              </a:lnSpc>
              <a:spcBef>
                <a:spcPts val="0"/>
              </a:spcBef>
              <a:spcAft>
                <a:spcPts val="0"/>
              </a:spcAft>
              <a:buClr>
                <a:srgbClr val="005BBB"/>
              </a:buClr>
              <a:buSzPts val="2700"/>
              <a:buFont typeface="Georgia"/>
              <a:buNone/>
            </a:pPr>
            <a:r>
              <a:rPr lang="en"/>
              <a:t>Observations - 3</a:t>
            </a:r>
            <a:endParaRPr/>
          </a:p>
        </p:txBody>
      </p:sp>
      <p:sp>
        <p:nvSpPr>
          <p:cNvPr id="232" name="Google Shape;232;p44"/>
          <p:cNvSpPr txBox="1"/>
          <p:nvPr>
            <p:ph idx="1" type="body"/>
          </p:nvPr>
        </p:nvSpPr>
        <p:spPr>
          <a:xfrm>
            <a:off x="318897" y="1229297"/>
            <a:ext cx="5444400" cy="21645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0"/>
              </a:spcBef>
              <a:spcAft>
                <a:spcPts val="0"/>
              </a:spcAft>
              <a:buSzPts val="1300"/>
              <a:buNone/>
            </a:pPr>
            <a:r>
              <a:rPr lang="en" sz="1200"/>
              <a:t>Preferred Features</a:t>
            </a:r>
            <a:endParaRPr sz="1200"/>
          </a:p>
          <a:p>
            <a:pPr indent="-203200" lvl="1" marL="558800" rtl="0" algn="l">
              <a:lnSpc>
                <a:spcPct val="100000"/>
              </a:lnSpc>
              <a:spcBef>
                <a:spcPts val="400"/>
              </a:spcBef>
              <a:spcAft>
                <a:spcPts val="0"/>
              </a:spcAft>
              <a:buSzPts val="1400"/>
              <a:buChar char="•"/>
            </a:pPr>
            <a:r>
              <a:rPr lang="en" sz="1400"/>
              <a:t>PMs are more than just a storage for passwords. Created a list of 8 options and told participants to pick 6 and rank them by preference</a:t>
            </a:r>
            <a:endParaRPr sz="1400"/>
          </a:p>
          <a:p>
            <a:pPr indent="-165100" lvl="2" marL="863600" rtl="0" algn="l">
              <a:lnSpc>
                <a:spcPct val="100000"/>
              </a:lnSpc>
              <a:spcBef>
                <a:spcPts val="400"/>
              </a:spcBef>
              <a:spcAft>
                <a:spcPts val="0"/>
              </a:spcAft>
              <a:buSzPts val="1400"/>
              <a:buChar char="-"/>
            </a:pPr>
            <a:r>
              <a:rPr lang="en" sz="1400"/>
              <a:t>Alerts about password breaches</a:t>
            </a:r>
            <a:endParaRPr sz="1400"/>
          </a:p>
          <a:p>
            <a:pPr indent="-165100" lvl="2" marL="863600" rtl="0" algn="l">
              <a:lnSpc>
                <a:spcPct val="100000"/>
              </a:lnSpc>
              <a:spcBef>
                <a:spcPts val="400"/>
              </a:spcBef>
              <a:spcAft>
                <a:spcPts val="0"/>
              </a:spcAft>
              <a:buSzPts val="1400"/>
              <a:buChar char="-"/>
            </a:pPr>
            <a:r>
              <a:rPr lang="en" sz="1400"/>
              <a:t>Automated login process using autofill</a:t>
            </a:r>
            <a:endParaRPr sz="1400"/>
          </a:p>
          <a:p>
            <a:pPr indent="-165100" lvl="2" marL="863600" rtl="0" algn="l">
              <a:lnSpc>
                <a:spcPct val="100000"/>
              </a:lnSpc>
              <a:spcBef>
                <a:spcPts val="400"/>
              </a:spcBef>
              <a:spcAft>
                <a:spcPts val="0"/>
              </a:spcAft>
              <a:buSzPts val="1400"/>
              <a:buChar char="-"/>
            </a:pPr>
            <a:r>
              <a:rPr lang="en" sz="1400"/>
              <a:t>Multi factor</a:t>
            </a:r>
            <a:r>
              <a:rPr lang="en" sz="1400"/>
              <a:t> authentication</a:t>
            </a:r>
            <a:endParaRPr sz="1400"/>
          </a:p>
          <a:p>
            <a:pPr indent="-165100" lvl="2" marL="863600" rtl="0" algn="l">
              <a:lnSpc>
                <a:spcPct val="100000"/>
              </a:lnSpc>
              <a:spcBef>
                <a:spcPts val="400"/>
              </a:spcBef>
              <a:spcAft>
                <a:spcPts val="0"/>
              </a:spcAft>
              <a:buSzPts val="1400"/>
              <a:buChar char="-"/>
            </a:pPr>
            <a:r>
              <a:rPr lang="en" sz="1400"/>
              <a:t>Password generator</a:t>
            </a:r>
            <a:endParaRPr sz="1400"/>
          </a:p>
          <a:p>
            <a:pPr indent="-165100" lvl="2" marL="863600" rtl="0" algn="l">
              <a:lnSpc>
                <a:spcPct val="100000"/>
              </a:lnSpc>
              <a:spcBef>
                <a:spcPts val="400"/>
              </a:spcBef>
              <a:spcAft>
                <a:spcPts val="0"/>
              </a:spcAft>
              <a:buSzPts val="1400"/>
              <a:buChar char="-"/>
            </a:pPr>
            <a:r>
              <a:rPr lang="en" sz="1400"/>
              <a:t>Automated password updates</a:t>
            </a:r>
            <a:endParaRPr sz="1400"/>
          </a:p>
          <a:p>
            <a:pPr indent="-165100" lvl="2" marL="863600" rtl="0" algn="l">
              <a:lnSpc>
                <a:spcPct val="100000"/>
              </a:lnSpc>
              <a:spcBef>
                <a:spcPts val="400"/>
              </a:spcBef>
              <a:spcAft>
                <a:spcPts val="0"/>
              </a:spcAft>
              <a:buSzPts val="1400"/>
              <a:buChar char="-"/>
            </a:pPr>
            <a:r>
              <a:rPr lang="en" sz="1400"/>
              <a:t>Security analysis and feedback</a:t>
            </a:r>
            <a:endParaRPr sz="1400"/>
          </a:p>
          <a:p>
            <a:pPr indent="-165100" lvl="2" marL="863600" rtl="0" algn="l">
              <a:lnSpc>
                <a:spcPct val="100000"/>
              </a:lnSpc>
              <a:spcBef>
                <a:spcPts val="400"/>
              </a:spcBef>
              <a:spcAft>
                <a:spcPts val="0"/>
              </a:spcAft>
              <a:buSzPts val="1400"/>
              <a:buChar char="-"/>
            </a:pPr>
            <a:r>
              <a:rPr lang="en" sz="1400"/>
              <a:t>Password sharing</a:t>
            </a:r>
            <a:endParaRPr sz="1400"/>
          </a:p>
          <a:p>
            <a:pPr indent="-165100" lvl="2" marL="863600" rtl="0" algn="l">
              <a:lnSpc>
                <a:spcPct val="100000"/>
              </a:lnSpc>
              <a:spcBef>
                <a:spcPts val="400"/>
              </a:spcBef>
              <a:spcAft>
                <a:spcPts val="0"/>
              </a:spcAft>
              <a:buSzPts val="1400"/>
              <a:buChar char="-"/>
            </a:pPr>
            <a:r>
              <a:rPr lang="en" sz="1400"/>
              <a:t>Synchronization across devices</a:t>
            </a:r>
            <a:endParaRPr sz="1400"/>
          </a:p>
          <a:p>
            <a:pPr indent="-203200" lvl="1" marL="558800" rtl="0" algn="l">
              <a:lnSpc>
                <a:spcPct val="100000"/>
              </a:lnSpc>
              <a:spcBef>
                <a:spcPts val="400"/>
              </a:spcBef>
              <a:spcAft>
                <a:spcPts val="0"/>
              </a:spcAft>
              <a:buSzPts val="1400"/>
              <a:buChar char="•"/>
            </a:pPr>
            <a:r>
              <a:rPr lang="en" sz="1400"/>
              <a:t>Participants valued autofill over </a:t>
            </a:r>
            <a:r>
              <a:rPr lang="en" sz="1400"/>
              <a:t>everything</a:t>
            </a:r>
            <a:r>
              <a:rPr lang="en" sz="1400"/>
              <a:t> else. Password generator, and password updates were also popular. Password sharing was the least popular</a:t>
            </a:r>
            <a:endParaRPr sz="14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45"/>
          <p:cNvSpPr txBox="1"/>
          <p:nvPr>
            <p:ph type="title"/>
          </p:nvPr>
        </p:nvSpPr>
        <p:spPr>
          <a:xfrm>
            <a:off x="320326" y="742950"/>
            <a:ext cx="5915100" cy="402600"/>
          </a:xfrm>
          <a:prstGeom prst="rect">
            <a:avLst/>
          </a:prstGeom>
          <a:noFill/>
          <a:ln>
            <a:noFill/>
          </a:ln>
        </p:spPr>
        <p:txBody>
          <a:bodyPr anchorCtr="0" anchor="t" bIns="34275" lIns="68575" spcFirstLastPara="1" rIns="68575" wrap="square" tIns="34275">
            <a:noAutofit/>
          </a:bodyPr>
          <a:lstStyle/>
          <a:p>
            <a:pPr indent="0" lvl="0" marL="0" rtl="0" algn="l">
              <a:lnSpc>
                <a:spcPct val="80000"/>
              </a:lnSpc>
              <a:spcBef>
                <a:spcPts val="0"/>
              </a:spcBef>
              <a:spcAft>
                <a:spcPts val="0"/>
              </a:spcAft>
              <a:buClr>
                <a:srgbClr val="005BBB"/>
              </a:buClr>
              <a:buSzPts val="2700"/>
              <a:buFont typeface="Georgia"/>
              <a:buNone/>
            </a:pPr>
            <a:r>
              <a:rPr lang="en"/>
              <a:t>Observations - 4</a:t>
            </a:r>
            <a:endParaRPr/>
          </a:p>
        </p:txBody>
      </p:sp>
      <p:sp>
        <p:nvSpPr>
          <p:cNvPr id="238" name="Google Shape;238;p45"/>
          <p:cNvSpPr txBox="1"/>
          <p:nvPr>
            <p:ph idx="1" type="body"/>
          </p:nvPr>
        </p:nvSpPr>
        <p:spPr>
          <a:xfrm>
            <a:off x="318897" y="1229297"/>
            <a:ext cx="5444400" cy="21645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0"/>
              </a:spcBef>
              <a:spcAft>
                <a:spcPts val="0"/>
              </a:spcAft>
              <a:buSzPts val="1300"/>
              <a:buNone/>
            </a:pPr>
            <a:r>
              <a:rPr lang="en" sz="1200"/>
              <a:t>Security Settings</a:t>
            </a:r>
            <a:endParaRPr sz="1200"/>
          </a:p>
          <a:p>
            <a:pPr indent="-203200" lvl="1" marL="558800" rtl="0" algn="l">
              <a:lnSpc>
                <a:spcPct val="100000"/>
              </a:lnSpc>
              <a:spcBef>
                <a:spcPts val="400"/>
              </a:spcBef>
              <a:spcAft>
                <a:spcPts val="0"/>
              </a:spcAft>
              <a:buSzPts val="1400"/>
              <a:buChar char="•"/>
            </a:pPr>
            <a:r>
              <a:rPr lang="en" sz="1400"/>
              <a:t>In Task 7 told participants to configure the app to </a:t>
            </a:r>
            <a:r>
              <a:rPr lang="en" sz="1400"/>
              <a:t>their</a:t>
            </a:r>
            <a:r>
              <a:rPr lang="en" sz="1400"/>
              <a:t> liking and asked for their reasoning</a:t>
            </a:r>
            <a:endParaRPr sz="1400"/>
          </a:p>
          <a:p>
            <a:pPr indent="-165100" lvl="2" marL="863600" rtl="0" algn="l">
              <a:lnSpc>
                <a:spcPct val="100000"/>
              </a:lnSpc>
              <a:spcBef>
                <a:spcPts val="400"/>
              </a:spcBef>
              <a:spcAft>
                <a:spcPts val="0"/>
              </a:spcAft>
              <a:buSzPts val="1400"/>
              <a:buChar char="-"/>
            </a:pPr>
            <a:r>
              <a:rPr lang="en" sz="1400"/>
              <a:t>Most reasons can be reduced to</a:t>
            </a:r>
            <a:endParaRPr sz="1400"/>
          </a:p>
          <a:p>
            <a:pPr indent="-171450" lvl="3" marL="1206500" rtl="0" algn="l">
              <a:lnSpc>
                <a:spcPct val="100000"/>
              </a:lnSpc>
              <a:spcBef>
                <a:spcPts val="400"/>
              </a:spcBef>
              <a:spcAft>
                <a:spcPts val="0"/>
              </a:spcAft>
              <a:buSzPts val="1300"/>
              <a:buChar char="•"/>
            </a:pPr>
            <a:r>
              <a:rPr lang="en" sz="1300"/>
              <a:t>Making the app more usable</a:t>
            </a:r>
            <a:endParaRPr sz="1300"/>
          </a:p>
          <a:p>
            <a:pPr indent="-171450" lvl="3" marL="1206500" rtl="0" algn="l">
              <a:lnSpc>
                <a:spcPct val="100000"/>
              </a:lnSpc>
              <a:spcBef>
                <a:spcPts val="400"/>
              </a:spcBef>
              <a:spcAft>
                <a:spcPts val="0"/>
              </a:spcAft>
              <a:buSzPts val="1300"/>
              <a:buChar char="•"/>
            </a:pPr>
            <a:r>
              <a:rPr lang="en" sz="1300"/>
              <a:t>Making the app more secure</a:t>
            </a:r>
            <a:endParaRPr sz="1300"/>
          </a:p>
          <a:p>
            <a:pPr indent="-171450" lvl="3" marL="1206500" rtl="0" algn="l">
              <a:lnSpc>
                <a:spcPct val="100000"/>
              </a:lnSpc>
              <a:spcBef>
                <a:spcPts val="400"/>
              </a:spcBef>
              <a:spcAft>
                <a:spcPts val="0"/>
              </a:spcAft>
              <a:buSzPts val="1300"/>
              <a:buChar char="•"/>
            </a:pPr>
            <a:r>
              <a:rPr lang="en" sz="1300"/>
              <a:t>Minimizing setup effort</a:t>
            </a:r>
            <a:endParaRPr sz="1300"/>
          </a:p>
          <a:p>
            <a:pPr indent="-203200" lvl="1" marL="558800" rtl="0" algn="l">
              <a:lnSpc>
                <a:spcPct val="100000"/>
              </a:lnSpc>
              <a:spcBef>
                <a:spcPts val="400"/>
              </a:spcBef>
              <a:spcAft>
                <a:spcPts val="0"/>
              </a:spcAft>
              <a:buSzPts val="1400"/>
              <a:buChar char="•"/>
            </a:pPr>
            <a:r>
              <a:rPr lang="en" sz="1400"/>
              <a:t>Those that wanted to make the app more usable preferred a fingerprint instead of a master password to ease of use, some disabled lock-on-exit feature, some disabled clear clipboard</a:t>
            </a:r>
            <a:endParaRPr sz="1400"/>
          </a:p>
          <a:p>
            <a:pPr indent="-203200" lvl="1" marL="558800" rtl="0" algn="l">
              <a:lnSpc>
                <a:spcPct val="100000"/>
              </a:lnSpc>
              <a:spcBef>
                <a:spcPts val="400"/>
              </a:spcBef>
              <a:spcAft>
                <a:spcPts val="0"/>
              </a:spcAft>
              <a:buSzPts val="1400"/>
              <a:buChar char="•"/>
            </a:pPr>
            <a:r>
              <a:rPr lang="en" sz="1400"/>
              <a:t>Those that wanted to make the app more secure hid passwords so that people weren’t able to peek</a:t>
            </a:r>
            <a:endParaRPr sz="1400"/>
          </a:p>
          <a:p>
            <a:pPr indent="-203200" lvl="1" marL="558800" rtl="0" algn="l">
              <a:lnSpc>
                <a:spcPct val="100000"/>
              </a:lnSpc>
              <a:spcBef>
                <a:spcPts val="400"/>
              </a:spcBef>
              <a:spcAft>
                <a:spcPts val="0"/>
              </a:spcAft>
              <a:buSzPts val="1400"/>
              <a:buChar char="•"/>
            </a:pPr>
            <a:r>
              <a:rPr lang="en" sz="1400"/>
              <a:t>Those who minimized setup effort left the settings alone because </a:t>
            </a:r>
            <a:r>
              <a:rPr lang="en" sz="1400"/>
              <a:t>they</a:t>
            </a:r>
            <a:r>
              <a:rPr lang="en" sz="1400"/>
              <a:t> were content with them</a:t>
            </a:r>
            <a:endParaRPr sz="14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46"/>
          <p:cNvSpPr txBox="1"/>
          <p:nvPr>
            <p:ph type="title"/>
          </p:nvPr>
        </p:nvSpPr>
        <p:spPr>
          <a:xfrm>
            <a:off x="320326" y="742950"/>
            <a:ext cx="5915100" cy="402600"/>
          </a:xfrm>
          <a:prstGeom prst="rect">
            <a:avLst/>
          </a:prstGeom>
          <a:noFill/>
          <a:ln>
            <a:noFill/>
          </a:ln>
        </p:spPr>
        <p:txBody>
          <a:bodyPr anchorCtr="0" anchor="t" bIns="34275" lIns="68575" spcFirstLastPara="1" rIns="68575" wrap="square" tIns="34275">
            <a:noAutofit/>
          </a:bodyPr>
          <a:lstStyle/>
          <a:p>
            <a:pPr indent="0" lvl="0" marL="0" rtl="0" algn="l">
              <a:lnSpc>
                <a:spcPct val="80000"/>
              </a:lnSpc>
              <a:spcBef>
                <a:spcPts val="0"/>
              </a:spcBef>
              <a:spcAft>
                <a:spcPts val="0"/>
              </a:spcAft>
              <a:buClr>
                <a:srgbClr val="005BBB"/>
              </a:buClr>
              <a:buSzPts val="2700"/>
              <a:buFont typeface="Georgia"/>
              <a:buNone/>
            </a:pPr>
            <a:r>
              <a:rPr lang="en"/>
              <a:t>Recommendations</a:t>
            </a:r>
            <a:endParaRPr/>
          </a:p>
        </p:txBody>
      </p:sp>
      <p:sp>
        <p:nvSpPr>
          <p:cNvPr id="244" name="Google Shape;244;p46"/>
          <p:cNvSpPr txBox="1"/>
          <p:nvPr>
            <p:ph idx="1" type="body"/>
          </p:nvPr>
        </p:nvSpPr>
        <p:spPr>
          <a:xfrm>
            <a:off x="318897" y="1229297"/>
            <a:ext cx="5444400" cy="21645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0"/>
              </a:spcBef>
              <a:spcAft>
                <a:spcPts val="0"/>
              </a:spcAft>
              <a:buSzPts val="1300"/>
              <a:buNone/>
            </a:pPr>
            <a:r>
              <a:rPr lang="en" sz="1200"/>
              <a:t>User Guidance and Interaction</a:t>
            </a:r>
            <a:endParaRPr sz="1200"/>
          </a:p>
          <a:p>
            <a:pPr indent="-203200" lvl="1" marL="558800" rtl="0" algn="l">
              <a:lnSpc>
                <a:spcPct val="100000"/>
              </a:lnSpc>
              <a:spcBef>
                <a:spcPts val="400"/>
              </a:spcBef>
              <a:spcAft>
                <a:spcPts val="0"/>
              </a:spcAft>
              <a:buSzPts val="1400"/>
              <a:buChar char="•"/>
            </a:pPr>
            <a:r>
              <a:rPr lang="en" sz="1400"/>
              <a:t>Participants frequently stated lack of guidance on how to use PM</a:t>
            </a:r>
            <a:endParaRPr sz="1400"/>
          </a:p>
          <a:p>
            <a:pPr indent="-165100" lvl="2" marL="863600" rtl="0" algn="l">
              <a:lnSpc>
                <a:spcPct val="100000"/>
              </a:lnSpc>
              <a:spcBef>
                <a:spcPts val="400"/>
              </a:spcBef>
              <a:spcAft>
                <a:spcPts val="0"/>
              </a:spcAft>
              <a:buSzPts val="1400"/>
              <a:buChar char="-"/>
            </a:pPr>
            <a:r>
              <a:rPr lang="en" sz="1400"/>
              <a:t>Lead to errors, unfulfilled expectations, and frustration</a:t>
            </a:r>
            <a:endParaRPr sz="1400"/>
          </a:p>
          <a:p>
            <a:pPr indent="-165100" lvl="2" marL="863600" rtl="0" algn="l">
              <a:lnSpc>
                <a:spcPct val="100000"/>
              </a:lnSpc>
              <a:spcBef>
                <a:spcPts val="400"/>
              </a:spcBef>
              <a:spcAft>
                <a:spcPts val="0"/>
              </a:spcAft>
              <a:buSzPts val="1400"/>
              <a:buChar char="-"/>
            </a:pPr>
            <a:r>
              <a:rPr lang="en" sz="1400"/>
              <a:t>Implement better </a:t>
            </a:r>
            <a:r>
              <a:rPr lang="en" sz="1400"/>
              <a:t>tutorials</a:t>
            </a:r>
            <a:r>
              <a:rPr lang="en" sz="1400"/>
              <a:t>, instructions, explanations, and help menus</a:t>
            </a:r>
            <a:endParaRPr sz="1400"/>
          </a:p>
          <a:p>
            <a:pPr indent="-165100" lvl="2" marL="863600" rtl="0" algn="l">
              <a:lnSpc>
                <a:spcPct val="100000"/>
              </a:lnSpc>
              <a:spcBef>
                <a:spcPts val="400"/>
              </a:spcBef>
              <a:spcAft>
                <a:spcPts val="0"/>
              </a:spcAft>
              <a:buSzPts val="1400"/>
              <a:buChar char="-"/>
            </a:pPr>
            <a:r>
              <a:rPr lang="en" sz="1400"/>
              <a:t>Many had to learn how to use the password generator by trial and error</a:t>
            </a:r>
            <a:endParaRPr sz="1400"/>
          </a:p>
          <a:p>
            <a:pPr indent="-165100" lvl="2" marL="863600" rtl="0" algn="l">
              <a:lnSpc>
                <a:spcPct val="100000"/>
              </a:lnSpc>
              <a:spcBef>
                <a:spcPts val="400"/>
              </a:spcBef>
              <a:spcAft>
                <a:spcPts val="0"/>
              </a:spcAft>
              <a:buSzPts val="1400"/>
              <a:buChar char="-"/>
            </a:pPr>
            <a:r>
              <a:rPr lang="en" sz="1400"/>
              <a:t>Most complaints reported when changing application </a:t>
            </a:r>
            <a:r>
              <a:rPr lang="en" sz="1400"/>
              <a:t>settings</a:t>
            </a:r>
            <a:r>
              <a:rPr lang="en" sz="1400"/>
              <a:t> as some didn’t know what some options meant</a:t>
            </a:r>
            <a:endParaRPr sz="1400"/>
          </a:p>
          <a:p>
            <a:pPr indent="-203200" lvl="1" marL="558800" rtl="0" algn="l">
              <a:lnSpc>
                <a:spcPct val="100000"/>
              </a:lnSpc>
              <a:spcBef>
                <a:spcPts val="400"/>
              </a:spcBef>
              <a:spcAft>
                <a:spcPts val="0"/>
              </a:spcAft>
              <a:buSzPts val="1400"/>
              <a:buChar char="•"/>
            </a:pPr>
            <a:r>
              <a:rPr lang="en" sz="1400"/>
              <a:t>Some also didn’t know if the task they completed was successful</a:t>
            </a:r>
            <a:endParaRPr sz="1400"/>
          </a:p>
          <a:p>
            <a:pPr indent="-165100" lvl="2" marL="863600" rtl="0" algn="l">
              <a:lnSpc>
                <a:spcPct val="100000"/>
              </a:lnSpc>
              <a:spcBef>
                <a:spcPts val="400"/>
              </a:spcBef>
              <a:spcAft>
                <a:spcPts val="0"/>
              </a:spcAft>
              <a:buSzPts val="1400"/>
              <a:buChar char="-"/>
            </a:pPr>
            <a:r>
              <a:rPr lang="en" sz="1400"/>
              <a:t>Need to implement better feedback to the user</a:t>
            </a:r>
            <a:endParaRPr sz="14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47"/>
          <p:cNvSpPr txBox="1"/>
          <p:nvPr>
            <p:ph type="title"/>
          </p:nvPr>
        </p:nvSpPr>
        <p:spPr>
          <a:xfrm>
            <a:off x="320326" y="742950"/>
            <a:ext cx="5915100" cy="402600"/>
          </a:xfrm>
          <a:prstGeom prst="rect">
            <a:avLst/>
          </a:prstGeom>
          <a:noFill/>
          <a:ln>
            <a:noFill/>
          </a:ln>
        </p:spPr>
        <p:txBody>
          <a:bodyPr anchorCtr="0" anchor="t" bIns="34275" lIns="68575" spcFirstLastPara="1" rIns="68575" wrap="square" tIns="34275">
            <a:noAutofit/>
          </a:bodyPr>
          <a:lstStyle/>
          <a:p>
            <a:pPr indent="0" lvl="0" marL="0" rtl="0" algn="l">
              <a:lnSpc>
                <a:spcPct val="80000"/>
              </a:lnSpc>
              <a:spcBef>
                <a:spcPts val="0"/>
              </a:spcBef>
              <a:spcAft>
                <a:spcPts val="0"/>
              </a:spcAft>
              <a:buClr>
                <a:srgbClr val="005BBB"/>
              </a:buClr>
              <a:buSzPts val="2700"/>
              <a:buFont typeface="Georgia"/>
              <a:buNone/>
            </a:pPr>
            <a:r>
              <a:rPr lang="en"/>
              <a:t>Recommendations - 2</a:t>
            </a:r>
            <a:endParaRPr/>
          </a:p>
        </p:txBody>
      </p:sp>
      <p:sp>
        <p:nvSpPr>
          <p:cNvPr id="250" name="Google Shape;250;p47"/>
          <p:cNvSpPr txBox="1"/>
          <p:nvPr>
            <p:ph idx="1" type="body"/>
          </p:nvPr>
        </p:nvSpPr>
        <p:spPr>
          <a:xfrm>
            <a:off x="318897" y="1229297"/>
            <a:ext cx="5444400" cy="21645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0"/>
              </a:spcBef>
              <a:spcAft>
                <a:spcPts val="0"/>
              </a:spcAft>
              <a:buSzPts val="1300"/>
              <a:buNone/>
            </a:pPr>
            <a:r>
              <a:rPr lang="en" sz="1200"/>
              <a:t>User Guidance and Interaction</a:t>
            </a:r>
            <a:endParaRPr sz="1200"/>
          </a:p>
          <a:p>
            <a:pPr indent="-203200" lvl="1" marL="558800" rtl="0" algn="l">
              <a:lnSpc>
                <a:spcPct val="100000"/>
              </a:lnSpc>
              <a:spcBef>
                <a:spcPts val="400"/>
              </a:spcBef>
              <a:spcAft>
                <a:spcPts val="0"/>
              </a:spcAft>
              <a:buSzPts val="1400"/>
              <a:buChar char="•"/>
            </a:pPr>
            <a:r>
              <a:rPr lang="en" sz="1400"/>
              <a:t>Users were also confused on what a master key was</a:t>
            </a:r>
            <a:endParaRPr sz="1400"/>
          </a:p>
          <a:p>
            <a:pPr indent="-203200" lvl="1" marL="558800" rtl="0" algn="l">
              <a:lnSpc>
                <a:spcPct val="100000"/>
              </a:lnSpc>
              <a:spcBef>
                <a:spcPts val="400"/>
              </a:spcBef>
              <a:spcAft>
                <a:spcPts val="0"/>
              </a:spcAft>
              <a:buSzPts val="1400"/>
              <a:buChar char="•"/>
            </a:pPr>
            <a:r>
              <a:rPr lang="en" sz="1400"/>
              <a:t>Overall, PMs need to: </a:t>
            </a:r>
            <a:endParaRPr sz="1400"/>
          </a:p>
          <a:p>
            <a:pPr indent="-165100" lvl="2" marL="863600" rtl="0" algn="l">
              <a:lnSpc>
                <a:spcPct val="100000"/>
              </a:lnSpc>
              <a:spcBef>
                <a:spcPts val="400"/>
              </a:spcBef>
              <a:spcAft>
                <a:spcPts val="0"/>
              </a:spcAft>
              <a:buSzPts val="1400"/>
              <a:buChar char="-"/>
            </a:pPr>
            <a:r>
              <a:rPr lang="en" sz="1400"/>
              <a:t>Educate users on how it works and why it’s secure </a:t>
            </a:r>
            <a:endParaRPr sz="1400"/>
          </a:p>
          <a:p>
            <a:pPr indent="-165100" lvl="2" marL="863600" rtl="0" algn="l">
              <a:lnSpc>
                <a:spcPct val="100000"/>
              </a:lnSpc>
              <a:spcBef>
                <a:spcPts val="400"/>
              </a:spcBef>
              <a:spcAft>
                <a:spcPts val="0"/>
              </a:spcAft>
              <a:buSzPts val="1400"/>
              <a:buChar char="-"/>
            </a:pPr>
            <a:r>
              <a:rPr lang="en" sz="1400"/>
              <a:t>The concept of a master password - what it is and why it’s important, and how to choose one</a:t>
            </a:r>
            <a:endParaRPr sz="1400"/>
          </a:p>
          <a:p>
            <a:pPr indent="-165100" lvl="2" marL="863600" rtl="0" algn="l">
              <a:lnSpc>
                <a:spcPct val="100000"/>
              </a:lnSpc>
              <a:spcBef>
                <a:spcPts val="400"/>
              </a:spcBef>
              <a:spcAft>
                <a:spcPts val="0"/>
              </a:spcAft>
              <a:buSzPts val="1400"/>
              <a:buChar char="-"/>
            </a:pPr>
            <a:r>
              <a:rPr lang="en" sz="1400"/>
              <a:t>Provide instructions on how to use the app</a:t>
            </a:r>
            <a:endParaRPr sz="1400"/>
          </a:p>
          <a:p>
            <a:pPr indent="-165100" lvl="2" marL="863600" rtl="0" algn="l">
              <a:lnSpc>
                <a:spcPct val="100000"/>
              </a:lnSpc>
              <a:spcBef>
                <a:spcPts val="400"/>
              </a:spcBef>
              <a:spcAft>
                <a:spcPts val="0"/>
              </a:spcAft>
              <a:buSzPts val="1400"/>
              <a:buChar char="-"/>
            </a:pPr>
            <a:r>
              <a:rPr lang="en" sz="1400"/>
              <a:t>Explain what options in the </a:t>
            </a:r>
            <a:r>
              <a:rPr lang="en" sz="1400"/>
              <a:t>settings mean</a:t>
            </a:r>
            <a:endParaRPr sz="1400"/>
          </a:p>
          <a:p>
            <a:pPr indent="-203200" lvl="1" marL="558800" rtl="0" algn="l">
              <a:lnSpc>
                <a:spcPct val="100000"/>
              </a:lnSpc>
              <a:spcBef>
                <a:spcPts val="400"/>
              </a:spcBef>
              <a:spcAft>
                <a:spcPts val="0"/>
              </a:spcAft>
              <a:buSzPts val="1400"/>
              <a:buChar char="•"/>
            </a:pPr>
            <a:r>
              <a:rPr lang="en" sz="1400"/>
              <a:t>Guided support is important as one of the main problems facing PMs is the lack of trust</a:t>
            </a:r>
            <a:endParaRPr sz="14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48"/>
          <p:cNvSpPr txBox="1"/>
          <p:nvPr>
            <p:ph type="title"/>
          </p:nvPr>
        </p:nvSpPr>
        <p:spPr>
          <a:xfrm>
            <a:off x="320326" y="742950"/>
            <a:ext cx="5915100" cy="402600"/>
          </a:xfrm>
          <a:prstGeom prst="rect">
            <a:avLst/>
          </a:prstGeom>
          <a:noFill/>
          <a:ln>
            <a:noFill/>
          </a:ln>
        </p:spPr>
        <p:txBody>
          <a:bodyPr anchorCtr="0" anchor="t" bIns="34275" lIns="68575" spcFirstLastPara="1" rIns="68575" wrap="square" tIns="34275">
            <a:noAutofit/>
          </a:bodyPr>
          <a:lstStyle/>
          <a:p>
            <a:pPr indent="0" lvl="0" marL="0" rtl="0" algn="l">
              <a:lnSpc>
                <a:spcPct val="80000"/>
              </a:lnSpc>
              <a:spcBef>
                <a:spcPts val="0"/>
              </a:spcBef>
              <a:spcAft>
                <a:spcPts val="0"/>
              </a:spcAft>
              <a:buClr>
                <a:srgbClr val="005BBB"/>
              </a:buClr>
              <a:buSzPts val="2700"/>
              <a:buFont typeface="Georgia"/>
              <a:buNone/>
            </a:pPr>
            <a:r>
              <a:rPr lang="en"/>
              <a:t>Recommendations - 3</a:t>
            </a:r>
            <a:endParaRPr/>
          </a:p>
        </p:txBody>
      </p:sp>
      <p:sp>
        <p:nvSpPr>
          <p:cNvPr id="256" name="Google Shape;256;p48"/>
          <p:cNvSpPr txBox="1"/>
          <p:nvPr>
            <p:ph idx="1" type="body"/>
          </p:nvPr>
        </p:nvSpPr>
        <p:spPr>
          <a:xfrm>
            <a:off x="318897" y="1229297"/>
            <a:ext cx="5444400" cy="21645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0"/>
              </a:spcBef>
              <a:spcAft>
                <a:spcPts val="0"/>
              </a:spcAft>
              <a:buSzPts val="1300"/>
              <a:buNone/>
            </a:pPr>
            <a:r>
              <a:rPr lang="en" sz="1200"/>
              <a:t>User Guidance and Interaction</a:t>
            </a:r>
            <a:endParaRPr sz="1200"/>
          </a:p>
          <a:p>
            <a:pPr indent="-203200" lvl="1" marL="558800" rtl="0" algn="l">
              <a:lnSpc>
                <a:spcPct val="100000"/>
              </a:lnSpc>
              <a:spcBef>
                <a:spcPts val="400"/>
              </a:spcBef>
              <a:spcAft>
                <a:spcPts val="0"/>
              </a:spcAft>
              <a:buSzPts val="1400"/>
              <a:buChar char="•"/>
            </a:pPr>
            <a:r>
              <a:rPr lang="en" sz="1400"/>
              <a:t>Two important aspects for improving user interaction</a:t>
            </a:r>
            <a:endParaRPr sz="1400"/>
          </a:p>
          <a:p>
            <a:pPr indent="-165100" lvl="2" marL="863600" rtl="0" algn="l">
              <a:lnSpc>
                <a:spcPct val="100000"/>
              </a:lnSpc>
              <a:spcBef>
                <a:spcPts val="400"/>
              </a:spcBef>
              <a:spcAft>
                <a:spcPts val="0"/>
              </a:spcAft>
              <a:buSzPts val="1400"/>
              <a:buChar char="-"/>
            </a:pPr>
            <a:r>
              <a:rPr lang="en" sz="1400"/>
              <a:t>Performance: Users need PMs that offer an improved experience compared to simply entering in a password. When the PM works as intended users praised the PM</a:t>
            </a:r>
            <a:endParaRPr sz="1400"/>
          </a:p>
          <a:p>
            <a:pPr indent="-165100" lvl="2" marL="863600" rtl="0" algn="l">
              <a:lnSpc>
                <a:spcPct val="100000"/>
              </a:lnSpc>
              <a:spcBef>
                <a:spcPts val="400"/>
              </a:spcBef>
              <a:spcAft>
                <a:spcPts val="0"/>
              </a:spcAft>
              <a:buSzPts val="1400"/>
              <a:buChar char="-"/>
            </a:pPr>
            <a:r>
              <a:rPr lang="en" sz="1400"/>
              <a:t>Additional features: To </a:t>
            </a:r>
            <a:r>
              <a:rPr lang="en" sz="1400"/>
              <a:t>improve</a:t>
            </a:r>
            <a:r>
              <a:rPr lang="en" sz="1400"/>
              <a:t> usability and security it’s important to have </a:t>
            </a:r>
            <a:r>
              <a:rPr lang="en" sz="1400"/>
              <a:t>additional</a:t>
            </a:r>
            <a:r>
              <a:rPr lang="en" sz="1400"/>
              <a:t> features. Password generator, autofill, and device synchronization are crucial as that’s what users expect PMs to be capable of. Password updates, alerts for breaches, etc are also welcomed additions </a:t>
            </a:r>
            <a:endParaRPr sz="14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49"/>
          <p:cNvSpPr txBox="1"/>
          <p:nvPr>
            <p:ph type="title"/>
          </p:nvPr>
        </p:nvSpPr>
        <p:spPr>
          <a:xfrm>
            <a:off x="320326" y="742950"/>
            <a:ext cx="5915100" cy="402600"/>
          </a:xfrm>
          <a:prstGeom prst="rect">
            <a:avLst/>
          </a:prstGeom>
          <a:noFill/>
          <a:ln>
            <a:noFill/>
          </a:ln>
        </p:spPr>
        <p:txBody>
          <a:bodyPr anchorCtr="0" anchor="t" bIns="34275" lIns="68575" spcFirstLastPara="1" rIns="68575" wrap="square" tIns="34275">
            <a:noAutofit/>
          </a:bodyPr>
          <a:lstStyle/>
          <a:p>
            <a:pPr indent="0" lvl="0" marL="0" rtl="0" algn="l">
              <a:lnSpc>
                <a:spcPct val="80000"/>
              </a:lnSpc>
              <a:spcBef>
                <a:spcPts val="0"/>
              </a:spcBef>
              <a:spcAft>
                <a:spcPts val="0"/>
              </a:spcAft>
              <a:buClr>
                <a:srgbClr val="005BBB"/>
              </a:buClr>
              <a:buSzPts val="2700"/>
              <a:buFont typeface="Georgia"/>
              <a:buNone/>
            </a:pPr>
            <a:r>
              <a:rPr lang="en"/>
              <a:t>Recommendations - 4</a:t>
            </a:r>
            <a:endParaRPr/>
          </a:p>
        </p:txBody>
      </p:sp>
      <p:sp>
        <p:nvSpPr>
          <p:cNvPr id="262" name="Google Shape;262;p49"/>
          <p:cNvSpPr txBox="1"/>
          <p:nvPr>
            <p:ph idx="1" type="body"/>
          </p:nvPr>
        </p:nvSpPr>
        <p:spPr>
          <a:xfrm>
            <a:off x="318897" y="1229297"/>
            <a:ext cx="5444400" cy="21645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0"/>
              </a:spcBef>
              <a:spcAft>
                <a:spcPts val="0"/>
              </a:spcAft>
              <a:buSzPts val="1300"/>
              <a:buNone/>
            </a:pPr>
            <a:r>
              <a:rPr lang="en" sz="1200"/>
              <a:t>Integration</a:t>
            </a:r>
            <a:endParaRPr sz="1200"/>
          </a:p>
          <a:p>
            <a:pPr indent="-203200" lvl="1" marL="558800" rtl="0" algn="l">
              <a:lnSpc>
                <a:spcPct val="100000"/>
              </a:lnSpc>
              <a:spcBef>
                <a:spcPts val="400"/>
              </a:spcBef>
              <a:spcAft>
                <a:spcPts val="0"/>
              </a:spcAft>
              <a:buSzPts val="1400"/>
              <a:buChar char="•"/>
            </a:pPr>
            <a:r>
              <a:rPr lang="en" sz="1400"/>
              <a:t>Mobile development guidelines recommend apps to minimize text input</a:t>
            </a:r>
            <a:endParaRPr sz="1400"/>
          </a:p>
          <a:p>
            <a:pPr indent="-203200" lvl="1" marL="558800" rtl="0" algn="l">
              <a:lnSpc>
                <a:spcPct val="100000"/>
              </a:lnSpc>
              <a:spcBef>
                <a:spcPts val="400"/>
              </a:spcBef>
              <a:spcAft>
                <a:spcPts val="0"/>
              </a:spcAft>
              <a:buSzPts val="1400"/>
              <a:buChar char="•"/>
            </a:pPr>
            <a:r>
              <a:rPr lang="en" sz="1400"/>
              <a:t>Reflected in PACMAD and SUS. Users chose autofill as the most useful feature because it was easier than having to type or paste passwords.</a:t>
            </a:r>
            <a:endParaRPr sz="1400"/>
          </a:p>
          <a:p>
            <a:pPr indent="-203200" lvl="1" marL="558800" rtl="0" algn="l">
              <a:lnSpc>
                <a:spcPct val="100000"/>
              </a:lnSpc>
              <a:spcBef>
                <a:spcPts val="400"/>
              </a:spcBef>
              <a:spcAft>
                <a:spcPts val="0"/>
              </a:spcAft>
              <a:buSzPts val="1400"/>
              <a:buChar char="•"/>
            </a:pPr>
            <a:r>
              <a:rPr lang="en" sz="1400"/>
              <a:t>Autofill was also the most problematic feature as its integration with apps or browsers wasn’t good or </a:t>
            </a:r>
            <a:r>
              <a:rPr lang="en" sz="1400"/>
              <a:t>nonexistent</a:t>
            </a:r>
            <a:endParaRPr sz="1400"/>
          </a:p>
          <a:p>
            <a:pPr indent="-203200" lvl="1" marL="558800" rtl="0" algn="l">
              <a:lnSpc>
                <a:spcPct val="100000"/>
              </a:lnSpc>
              <a:spcBef>
                <a:spcPts val="400"/>
              </a:spcBef>
              <a:spcAft>
                <a:spcPts val="0"/>
              </a:spcAft>
              <a:buSzPts val="1400"/>
              <a:buChar char="•"/>
            </a:pPr>
            <a:r>
              <a:rPr lang="en" sz="1400"/>
              <a:t>Recommend improving the interface between PMs and third parties. Requires effort from PM, OS, and third party developers. </a:t>
            </a:r>
            <a:endParaRPr sz="14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50"/>
          <p:cNvSpPr txBox="1"/>
          <p:nvPr>
            <p:ph type="title"/>
          </p:nvPr>
        </p:nvSpPr>
        <p:spPr>
          <a:xfrm>
            <a:off x="320326" y="742950"/>
            <a:ext cx="5915100" cy="402600"/>
          </a:xfrm>
          <a:prstGeom prst="rect">
            <a:avLst/>
          </a:prstGeom>
          <a:noFill/>
          <a:ln>
            <a:noFill/>
          </a:ln>
        </p:spPr>
        <p:txBody>
          <a:bodyPr anchorCtr="0" anchor="t" bIns="34275" lIns="68575" spcFirstLastPara="1" rIns="68575" wrap="square" tIns="34275">
            <a:noAutofit/>
          </a:bodyPr>
          <a:lstStyle/>
          <a:p>
            <a:pPr indent="0" lvl="0" marL="0" rtl="0" algn="l">
              <a:lnSpc>
                <a:spcPct val="80000"/>
              </a:lnSpc>
              <a:spcBef>
                <a:spcPts val="0"/>
              </a:spcBef>
              <a:spcAft>
                <a:spcPts val="0"/>
              </a:spcAft>
              <a:buClr>
                <a:srgbClr val="005BBB"/>
              </a:buClr>
              <a:buSzPts val="2700"/>
              <a:buFont typeface="Georgia"/>
              <a:buNone/>
            </a:pPr>
            <a:r>
              <a:rPr lang="en"/>
              <a:t>Recommendations - 5</a:t>
            </a:r>
            <a:endParaRPr/>
          </a:p>
        </p:txBody>
      </p:sp>
      <p:sp>
        <p:nvSpPr>
          <p:cNvPr id="268" name="Google Shape;268;p50"/>
          <p:cNvSpPr txBox="1"/>
          <p:nvPr>
            <p:ph idx="1" type="body"/>
          </p:nvPr>
        </p:nvSpPr>
        <p:spPr>
          <a:xfrm>
            <a:off x="318897" y="1229297"/>
            <a:ext cx="5444400" cy="21645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0"/>
              </a:spcBef>
              <a:spcAft>
                <a:spcPts val="0"/>
              </a:spcAft>
              <a:buSzPts val="1300"/>
              <a:buNone/>
            </a:pPr>
            <a:r>
              <a:rPr lang="en" sz="1200"/>
              <a:t>Security</a:t>
            </a:r>
            <a:endParaRPr sz="1200"/>
          </a:p>
          <a:p>
            <a:pPr indent="-203200" lvl="1" marL="558800" rtl="0" algn="l">
              <a:lnSpc>
                <a:spcPct val="100000"/>
              </a:lnSpc>
              <a:spcBef>
                <a:spcPts val="400"/>
              </a:spcBef>
              <a:spcAft>
                <a:spcPts val="0"/>
              </a:spcAft>
              <a:buSzPts val="1400"/>
              <a:buChar char="•"/>
            </a:pPr>
            <a:r>
              <a:rPr lang="en" sz="1400"/>
              <a:t>Mistrust was a strong reason for lack of PM adoption</a:t>
            </a:r>
            <a:endParaRPr sz="1400"/>
          </a:p>
          <a:p>
            <a:pPr indent="-203200" lvl="1" marL="558800" rtl="0" algn="l">
              <a:lnSpc>
                <a:spcPct val="100000"/>
              </a:lnSpc>
              <a:spcBef>
                <a:spcPts val="400"/>
              </a:spcBef>
              <a:spcAft>
                <a:spcPts val="0"/>
              </a:spcAft>
              <a:buSzPts val="1400"/>
              <a:buChar char="•"/>
            </a:pPr>
            <a:r>
              <a:rPr lang="en" sz="1400"/>
              <a:t>Better </a:t>
            </a:r>
            <a:r>
              <a:rPr lang="en" sz="1400"/>
              <a:t>security and better communication about security can increase user trust</a:t>
            </a:r>
            <a:endParaRPr sz="1400"/>
          </a:p>
          <a:p>
            <a:pPr indent="-203200" lvl="1" marL="558800" rtl="0" algn="l">
              <a:lnSpc>
                <a:spcPct val="100000"/>
              </a:lnSpc>
              <a:spcBef>
                <a:spcPts val="400"/>
              </a:spcBef>
              <a:spcAft>
                <a:spcPts val="0"/>
              </a:spcAft>
              <a:buSzPts val="1400"/>
              <a:buChar char="•"/>
            </a:pPr>
            <a:r>
              <a:rPr lang="en" sz="1400"/>
              <a:t>Noticed that the requirements for the master password varied for PMs, some were very minimal</a:t>
            </a:r>
            <a:endParaRPr sz="1400"/>
          </a:p>
          <a:p>
            <a:pPr indent="-165100" lvl="2" marL="863600" rtl="0" algn="l">
              <a:lnSpc>
                <a:spcPct val="100000"/>
              </a:lnSpc>
              <a:spcBef>
                <a:spcPts val="400"/>
              </a:spcBef>
              <a:spcAft>
                <a:spcPts val="0"/>
              </a:spcAft>
              <a:buSzPts val="1400"/>
              <a:buChar char="-"/>
            </a:pPr>
            <a:r>
              <a:rPr lang="en" sz="1400"/>
              <a:t>Lead to some worry that weak passwords were getting accepted</a:t>
            </a:r>
            <a:endParaRPr sz="1400"/>
          </a:p>
          <a:p>
            <a:pPr indent="-203200" lvl="1" marL="558800" rtl="0" algn="l">
              <a:lnSpc>
                <a:spcPct val="100000"/>
              </a:lnSpc>
              <a:spcBef>
                <a:spcPts val="400"/>
              </a:spcBef>
              <a:spcAft>
                <a:spcPts val="0"/>
              </a:spcAft>
              <a:buSzPts val="1400"/>
              <a:buChar char="•"/>
            </a:pPr>
            <a:r>
              <a:rPr lang="en" sz="1400"/>
              <a:t>Recommended for PMs to enforce strong requirements for the master password</a:t>
            </a:r>
            <a:endParaRPr sz="1400"/>
          </a:p>
          <a:p>
            <a:pPr indent="-203200" lvl="1" marL="558800" rtl="0" algn="l">
              <a:lnSpc>
                <a:spcPct val="100000"/>
              </a:lnSpc>
              <a:spcBef>
                <a:spcPts val="400"/>
              </a:spcBef>
              <a:spcAft>
                <a:spcPts val="0"/>
              </a:spcAft>
              <a:buSzPts val="1400"/>
              <a:buChar char="•"/>
            </a:pPr>
            <a:r>
              <a:rPr lang="en" sz="1400"/>
              <a:t>Password strength feedback should be provided to get users to create stronger passwords</a:t>
            </a:r>
            <a:endParaRPr sz="1400"/>
          </a:p>
          <a:p>
            <a:pPr indent="-203200" lvl="1" marL="558800" rtl="0" algn="l">
              <a:lnSpc>
                <a:spcPct val="100000"/>
              </a:lnSpc>
              <a:spcBef>
                <a:spcPts val="400"/>
              </a:spcBef>
              <a:spcAft>
                <a:spcPts val="0"/>
              </a:spcAft>
              <a:buSzPts val="1400"/>
              <a:buChar char="•"/>
            </a:pPr>
            <a:r>
              <a:rPr lang="en" sz="1400"/>
              <a:t>Need to carefully balance convenience and security</a:t>
            </a:r>
            <a:endParaRPr sz="1400"/>
          </a:p>
          <a:p>
            <a:pPr indent="-203200" lvl="1" marL="558800" rtl="0" algn="l">
              <a:lnSpc>
                <a:spcPct val="100000"/>
              </a:lnSpc>
              <a:spcBef>
                <a:spcPts val="400"/>
              </a:spcBef>
              <a:spcAft>
                <a:spcPts val="0"/>
              </a:spcAft>
              <a:buSzPts val="1400"/>
              <a:buChar char="•"/>
            </a:pPr>
            <a:r>
              <a:rPr lang="en" sz="1400"/>
              <a:t>Default settings should be secure as some users trust in whatever the PM has configured</a:t>
            </a:r>
            <a:endParaRPr sz="14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51"/>
          <p:cNvSpPr txBox="1"/>
          <p:nvPr>
            <p:ph idx="1" type="body"/>
          </p:nvPr>
        </p:nvSpPr>
        <p:spPr>
          <a:xfrm>
            <a:off x="318897" y="1229297"/>
            <a:ext cx="4813800" cy="2099400"/>
          </a:xfrm>
          <a:prstGeom prst="rect">
            <a:avLst/>
          </a:prstGeom>
          <a:noFill/>
          <a:ln>
            <a:noFill/>
          </a:ln>
        </p:spPr>
        <p:txBody>
          <a:bodyPr anchorCtr="0" anchor="t" bIns="34275" lIns="137150" spcFirstLastPara="1" rIns="137150" wrap="square" tIns="34275">
            <a:noAutofit/>
          </a:bodyPr>
          <a:lstStyle/>
          <a:p>
            <a:pPr indent="-304800" lvl="0" marL="342900" marR="0" rtl="0" algn="l">
              <a:lnSpc>
                <a:spcPct val="100000"/>
              </a:lnSpc>
              <a:spcBef>
                <a:spcPts val="800"/>
              </a:spcBef>
              <a:spcAft>
                <a:spcPts val="0"/>
              </a:spcAft>
              <a:buClr>
                <a:srgbClr val="005BBB"/>
              </a:buClr>
              <a:buSzPts val="1600"/>
              <a:buFont typeface="Arial"/>
              <a:buChar char="•"/>
            </a:pPr>
            <a:r>
              <a:rPr lang="en"/>
              <a:t>Study </a:t>
            </a:r>
            <a:r>
              <a:rPr lang="en"/>
              <a:t>revealed</a:t>
            </a:r>
            <a:r>
              <a:rPr lang="en"/>
              <a:t> that usability issues that were </a:t>
            </a:r>
            <a:r>
              <a:rPr lang="en"/>
              <a:t>present</a:t>
            </a:r>
            <a:r>
              <a:rPr lang="en"/>
              <a:t> on desktop/laptop PMs also applied to mobile PMs (Lack of guidance, lack of engagement, and poor integration with other applications and browsers</a:t>
            </a:r>
            <a:endParaRPr/>
          </a:p>
          <a:p>
            <a:pPr indent="-304800" lvl="0" marL="342900" marR="0" rtl="0" algn="l">
              <a:lnSpc>
                <a:spcPct val="100000"/>
              </a:lnSpc>
              <a:spcBef>
                <a:spcPts val="800"/>
              </a:spcBef>
              <a:spcAft>
                <a:spcPts val="0"/>
              </a:spcAft>
              <a:buSzPts val="1600"/>
              <a:buChar char="•"/>
            </a:pPr>
            <a:r>
              <a:rPr lang="en"/>
              <a:t>These issues negatively impact autofill and password generator, core features expected from PMs. This contributes negatively to user </a:t>
            </a:r>
            <a:r>
              <a:rPr lang="en"/>
              <a:t>experience</a:t>
            </a:r>
            <a:r>
              <a:rPr lang="en"/>
              <a:t> and security</a:t>
            </a:r>
            <a:endParaRPr/>
          </a:p>
          <a:p>
            <a:pPr indent="-304800" lvl="0" marL="342900" marR="0" rtl="0" algn="l">
              <a:lnSpc>
                <a:spcPct val="100000"/>
              </a:lnSpc>
              <a:spcBef>
                <a:spcPts val="800"/>
              </a:spcBef>
              <a:spcAft>
                <a:spcPts val="0"/>
              </a:spcAft>
              <a:buSzPts val="1600"/>
              <a:buChar char="•"/>
            </a:pPr>
            <a:r>
              <a:rPr lang="en"/>
              <a:t>In addition to the problems mentioned above, the new user experience needs to be improved with tutorials and other helpful resources to improve usability and trust</a:t>
            </a:r>
            <a:endParaRPr/>
          </a:p>
        </p:txBody>
      </p:sp>
      <p:sp>
        <p:nvSpPr>
          <p:cNvPr id="274" name="Google Shape;274;p51"/>
          <p:cNvSpPr txBox="1"/>
          <p:nvPr>
            <p:ph type="title"/>
          </p:nvPr>
        </p:nvSpPr>
        <p:spPr>
          <a:xfrm>
            <a:off x="320326" y="742950"/>
            <a:ext cx="5915100" cy="402600"/>
          </a:xfrm>
          <a:prstGeom prst="rect">
            <a:avLst/>
          </a:prstGeom>
          <a:noFill/>
          <a:ln>
            <a:noFill/>
          </a:ln>
        </p:spPr>
        <p:txBody>
          <a:bodyPr anchorCtr="0" anchor="t" bIns="34275" lIns="68575" spcFirstLastPara="1" rIns="68575" wrap="square" tIns="34275">
            <a:noAutofit/>
          </a:bodyPr>
          <a:lstStyle/>
          <a:p>
            <a:pPr indent="0" lvl="0" marL="0" rtl="0" algn="l">
              <a:lnSpc>
                <a:spcPct val="80000"/>
              </a:lnSpc>
              <a:spcBef>
                <a:spcPts val="0"/>
              </a:spcBef>
              <a:spcAft>
                <a:spcPts val="0"/>
              </a:spcAft>
              <a:buClr>
                <a:srgbClr val="005BBB"/>
              </a:buClr>
              <a:buSzPts val="2700"/>
              <a:buFont typeface="Georgia"/>
              <a:buNone/>
            </a:pPr>
            <a:r>
              <a:rPr lang="en"/>
              <a:t>Conclusion</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52"/>
          <p:cNvSpPr txBox="1"/>
          <p:nvPr>
            <p:ph idx="1" type="body"/>
          </p:nvPr>
        </p:nvSpPr>
        <p:spPr>
          <a:xfrm>
            <a:off x="318900" y="1229300"/>
            <a:ext cx="8391900" cy="2099400"/>
          </a:xfrm>
          <a:prstGeom prst="rect">
            <a:avLst/>
          </a:prstGeom>
          <a:noFill/>
          <a:ln>
            <a:noFill/>
          </a:ln>
        </p:spPr>
        <p:txBody>
          <a:bodyPr anchorCtr="0" anchor="t" bIns="34275" lIns="137150" spcFirstLastPara="1" rIns="137150" wrap="square" tIns="34275">
            <a:noAutofit/>
          </a:bodyPr>
          <a:lstStyle/>
          <a:p>
            <a:pPr indent="-285750" lvl="0" marL="342900" marR="0" rtl="0" algn="l">
              <a:lnSpc>
                <a:spcPct val="100000"/>
              </a:lnSpc>
              <a:spcBef>
                <a:spcPts val="800"/>
              </a:spcBef>
              <a:spcAft>
                <a:spcPts val="0"/>
              </a:spcAft>
              <a:buSzPts val="1300"/>
              <a:buChar char="•"/>
            </a:pPr>
            <a:r>
              <a:rPr lang="en" sz="1200" u="sng">
                <a:solidFill>
                  <a:schemeClr val="hlink"/>
                </a:solidFill>
                <a:hlinkClick r:id="rId3"/>
              </a:rPr>
              <a:t>https://cse.buffalo.edu/~wenyaoxu/courses/fall2020/CSE741_Fall2020_Ref/Smartphone_Password.pdf</a:t>
            </a:r>
            <a:endParaRPr sz="1200"/>
          </a:p>
        </p:txBody>
      </p:sp>
      <p:sp>
        <p:nvSpPr>
          <p:cNvPr id="280" name="Google Shape;280;p52"/>
          <p:cNvSpPr txBox="1"/>
          <p:nvPr>
            <p:ph type="title"/>
          </p:nvPr>
        </p:nvSpPr>
        <p:spPr>
          <a:xfrm>
            <a:off x="320326" y="742950"/>
            <a:ext cx="5915100" cy="402600"/>
          </a:xfrm>
          <a:prstGeom prst="rect">
            <a:avLst/>
          </a:prstGeom>
          <a:noFill/>
          <a:ln>
            <a:noFill/>
          </a:ln>
        </p:spPr>
        <p:txBody>
          <a:bodyPr anchorCtr="0" anchor="t" bIns="34275" lIns="68575" spcFirstLastPara="1" rIns="68575" wrap="square" tIns="34275">
            <a:noAutofit/>
          </a:bodyPr>
          <a:lstStyle/>
          <a:p>
            <a:pPr indent="0" lvl="0" marL="0" rtl="0" algn="l">
              <a:lnSpc>
                <a:spcPct val="80000"/>
              </a:lnSpc>
              <a:spcBef>
                <a:spcPts val="0"/>
              </a:spcBef>
              <a:spcAft>
                <a:spcPts val="0"/>
              </a:spcAft>
              <a:buClr>
                <a:srgbClr val="005BBB"/>
              </a:buClr>
              <a:buSzPts val="2700"/>
              <a:buFont typeface="Georgia"/>
              <a:buNone/>
            </a:pPr>
            <a:r>
              <a:rPr lang="en"/>
              <a:t>Paper</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7"/>
          <p:cNvSpPr txBox="1"/>
          <p:nvPr>
            <p:ph idx="1" type="body"/>
          </p:nvPr>
        </p:nvSpPr>
        <p:spPr>
          <a:xfrm>
            <a:off x="318897" y="1229297"/>
            <a:ext cx="4813800" cy="2099400"/>
          </a:xfrm>
          <a:prstGeom prst="rect">
            <a:avLst/>
          </a:prstGeom>
          <a:noFill/>
          <a:ln>
            <a:noFill/>
          </a:ln>
        </p:spPr>
        <p:txBody>
          <a:bodyPr anchorCtr="0" anchor="t" bIns="34275" lIns="137150" spcFirstLastPara="1" rIns="137150" wrap="square" tIns="34275">
            <a:noAutofit/>
          </a:bodyPr>
          <a:lstStyle/>
          <a:p>
            <a:pPr indent="-304800" lvl="0" marL="342900" marR="0" rtl="0" algn="l">
              <a:lnSpc>
                <a:spcPct val="100000"/>
              </a:lnSpc>
              <a:spcBef>
                <a:spcPts val="0"/>
              </a:spcBef>
              <a:spcAft>
                <a:spcPts val="0"/>
              </a:spcAft>
              <a:buClr>
                <a:srgbClr val="005BBB"/>
              </a:buClr>
              <a:buSzPts val="1600"/>
              <a:buFont typeface="Arial"/>
              <a:buChar char="•"/>
            </a:pPr>
            <a:r>
              <a:rPr lang="en"/>
              <a:t>Passwords are everywhere</a:t>
            </a:r>
            <a:endParaRPr/>
          </a:p>
          <a:p>
            <a:pPr indent="-304800" lvl="0" marL="342900" marR="0" rtl="0" algn="l">
              <a:lnSpc>
                <a:spcPct val="100000"/>
              </a:lnSpc>
              <a:spcBef>
                <a:spcPts val="0"/>
              </a:spcBef>
              <a:spcAft>
                <a:spcPts val="0"/>
              </a:spcAft>
              <a:buSzPts val="1600"/>
              <a:buChar char="•"/>
            </a:pPr>
            <a:r>
              <a:rPr lang="en"/>
              <a:t>Most popular form of authentication</a:t>
            </a:r>
            <a:endParaRPr/>
          </a:p>
          <a:p>
            <a:pPr indent="-304800" lvl="0" marL="342900" marR="0" rtl="0" algn="l">
              <a:lnSpc>
                <a:spcPct val="100000"/>
              </a:lnSpc>
              <a:spcBef>
                <a:spcPts val="0"/>
              </a:spcBef>
              <a:spcAft>
                <a:spcPts val="0"/>
              </a:spcAft>
              <a:buSzPts val="1600"/>
              <a:buChar char="•"/>
            </a:pPr>
            <a:r>
              <a:rPr lang="en"/>
              <a:t>Activities that used to be done on computers (Purchases, banking, etc) have now shifted to be done on smartphones.</a:t>
            </a:r>
            <a:endParaRPr/>
          </a:p>
          <a:p>
            <a:pPr indent="-304800" lvl="0" marL="342900" marR="0" rtl="0" algn="l">
              <a:lnSpc>
                <a:spcPct val="100000"/>
              </a:lnSpc>
              <a:spcBef>
                <a:spcPts val="0"/>
              </a:spcBef>
              <a:spcAft>
                <a:spcPts val="0"/>
              </a:spcAft>
              <a:buSzPts val="1600"/>
              <a:buChar char="•"/>
            </a:pPr>
            <a:r>
              <a:rPr lang="en"/>
              <a:t>These </a:t>
            </a:r>
            <a:r>
              <a:rPr lang="en"/>
              <a:t>activities</a:t>
            </a:r>
            <a:r>
              <a:rPr lang="en"/>
              <a:t> always require passwords, but interacting with mobile keyboards is very </a:t>
            </a:r>
            <a:r>
              <a:rPr lang="en"/>
              <a:t>awkward. Many times they’re too small, have different layouts on different devices, need to be shifted to enter special characters, etc</a:t>
            </a:r>
            <a:endParaRPr/>
          </a:p>
          <a:p>
            <a:pPr indent="-304800" lvl="0" marL="342900" marR="0" rtl="0" algn="l">
              <a:lnSpc>
                <a:spcPct val="100000"/>
              </a:lnSpc>
              <a:spcBef>
                <a:spcPts val="0"/>
              </a:spcBef>
              <a:spcAft>
                <a:spcPts val="0"/>
              </a:spcAft>
              <a:buSzPts val="1600"/>
              <a:buChar char="•"/>
            </a:pPr>
            <a:r>
              <a:rPr lang="en"/>
              <a:t>The awkwardness leads to people picking weaker passwords so they have an easier time entering it, leading to weakened security</a:t>
            </a:r>
            <a:endParaRPr/>
          </a:p>
        </p:txBody>
      </p:sp>
      <p:sp>
        <p:nvSpPr>
          <p:cNvPr id="118" name="Google Shape;118;p27"/>
          <p:cNvSpPr txBox="1"/>
          <p:nvPr>
            <p:ph type="title"/>
          </p:nvPr>
        </p:nvSpPr>
        <p:spPr>
          <a:xfrm>
            <a:off x="320326" y="742950"/>
            <a:ext cx="5915100" cy="402600"/>
          </a:xfrm>
          <a:prstGeom prst="rect">
            <a:avLst/>
          </a:prstGeom>
          <a:noFill/>
          <a:ln>
            <a:noFill/>
          </a:ln>
        </p:spPr>
        <p:txBody>
          <a:bodyPr anchorCtr="0" anchor="t" bIns="34275" lIns="68575" spcFirstLastPara="1" rIns="68575" wrap="square" tIns="34275">
            <a:noAutofit/>
          </a:bodyPr>
          <a:lstStyle/>
          <a:p>
            <a:pPr indent="0" lvl="0" marL="0" rtl="0" algn="l">
              <a:lnSpc>
                <a:spcPct val="80000"/>
              </a:lnSpc>
              <a:spcBef>
                <a:spcPts val="0"/>
              </a:spcBef>
              <a:spcAft>
                <a:spcPts val="0"/>
              </a:spcAft>
              <a:buClr>
                <a:srgbClr val="005BBB"/>
              </a:buClr>
              <a:buSzPts val="2700"/>
              <a:buFont typeface="Georgia"/>
              <a:buNone/>
            </a:pPr>
            <a:r>
              <a:rPr lang="en"/>
              <a:t>Background</a:t>
            </a:r>
            <a:endParaRPr/>
          </a:p>
        </p:txBody>
      </p:sp>
      <p:pic>
        <p:nvPicPr>
          <p:cNvPr id="119" name="Google Shape;119;p27"/>
          <p:cNvPicPr preferRelativeResize="0"/>
          <p:nvPr/>
        </p:nvPicPr>
        <p:blipFill>
          <a:blip r:embed="rId3">
            <a:alphaModFix/>
          </a:blip>
          <a:stretch>
            <a:fillRect/>
          </a:stretch>
        </p:blipFill>
        <p:spPr>
          <a:xfrm>
            <a:off x="5811997" y="1047750"/>
            <a:ext cx="2733223" cy="369314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8"/>
          <p:cNvSpPr txBox="1"/>
          <p:nvPr>
            <p:ph idx="1" type="body"/>
          </p:nvPr>
        </p:nvSpPr>
        <p:spPr>
          <a:xfrm>
            <a:off x="318897" y="1229297"/>
            <a:ext cx="4813800" cy="2099400"/>
          </a:xfrm>
          <a:prstGeom prst="rect">
            <a:avLst/>
          </a:prstGeom>
          <a:noFill/>
          <a:ln>
            <a:noFill/>
          </a:ln>
        </p:spPr>
        <p:txBody>
          <a:bodyPr anchorCtr="0" anchor="t" bIns="34275" lIns="137150" spcFirstLastPara="1" rIns="137150" wrap="square" tIns="34275">
            <a:noAutofit/>
          </a:bodyPr>
          <a:lstStyle/>
          <a:p>
            <a:pPr indent="-304800" lvl="0" marL="342900" marR="0" rtl="0" algn="l">
              <a:lnSpc>
                <a:spcPct val="100000"/>
              </a:lnSpc>
              <a:spcBef>
                <a:spcPts val="0"/>
              </a:spcBef>
              <a:spcAft>
                <a:spcPts val="0"/>
              </a:spcAft>
              <a:buSzPts val="1600"/>
              <a:buChar char="•"/>
            </a:pPr>
            <a:r>
              <a:rPr lang="en"/>
              <a:t>Password managers are tools that </a:t>
            </a:r>
            <a:r>
              <a:rPr lang="en"/>
              <a:t>improve</a:t>
            </a:r>
            <a:r>
              <a:rPr lang="en"/>
              <a:t> password usability</a:t>
            </a:r>
            <a:endParaRPr/>
          </a:p>
          <a:p>
            <a:pPr indent="-304800" lvl="0" marL="342900" marR="0" rtl="0" algn="l">
              <a:lnSpc>
                <a:spcPct val="100000"/>
              </a:lnSpc>
              <a:spcBef>
                <a:spcPts val="0"/>
              </a:spcBef>
              <a:spcAft>
                <a:spcPts val="0"/>
              </a:spcAft>
              <a:buSzPts val="1600"/>
              <a:buChar char="•"/>
            </a:pPr>
            <a:r>
              <a:rPr lang="en"/>
              <a:t>They work as wallets that stores all </a:t>
            </a:r>
            <a:r>
              <a:rPr lang="en"/>
              <a:t>credentials, assisting users during the login process and helps with password creation</a:t>
            </a:r>
            <a:endParaRPr/>
          </a:p>
          <a:p>
            <a:pPr indent="-304800" lvl="0" marL="342900" marR="0" rtl="0" algn="l">
              <a:lnSpc>
                <a:spcPct val="100000"/>
              </a:lnSpc>
              <a:spcBef>
                <a:spcPts val="0"/>
              </a:spcBef>
              <a:spcAft>
                <a:spcPts val="0"/>
              </a:spcAft>
              <a:buSzPts val="1600"/>
              <a:buChar char="•"/>
            </a:pPr>
            <a:r>
              <a:rPr lang="en"/>
              <a:t>The only password the user would have to remember is the password manager’s password</a:t>
            </a:r>
            <a:endParaRPr/>
          </a:p>
          <a:p>
            <a:pPr indent="-304800" lvl="0" marL="342900" marR="0" rtl="0" algn="l">
              <a:lnSpc>
                <a:spcPct val="100000"/>
              </a:lnSpc>
              <a:spcBef>
                <a:spcPts val="0"/>
              </a:spcBef>
              <a:spcAft>
                <a:spcPts val="0"/>
              </a:spcAft>
              <a:buSzPts val="1600"/>
              <a:buChar char="•"/>
            </a:pPr>
            <a:r>
              <a:rPr lang="en"/>
              <a:t>Password managers are recommended by security experts and are proved to have a positive impact in the strength of the generated passwords</a:t>
            </a:r>
            <a:endParaRPr/>
          </a:p>
          <a:p>
            <a:pPr indent="-304800" lvl="0" marL="342900" marR="0" rtl="0" algn="l">
              <a:lnSpc>
                <a:spcPct val="100000"/>
              </a:lnSpc>
              <a:spcBef>
                <a:spcPts val="0"/>
              </a:spcBef>
              <a:spcAft>
                <a:spcPts val="0"/>
              </a:spcAft>
              <a:buSzPts val="1600"/>
              <a:buChar char="•"/>
            </a:pPr>
            <a:r>
              <a:rPr lang="en"/>
              <a:t>Around 16-17% of people have adopted PMs, but for mobile specifically it’s ~7%</a:t>
            </a:r>
            <a:endParaRPr/>
          </a:p>
          <a:p>
            <a:pPr indent="-304800" lvl="0" marL="342900" marR="0" rtl="0" algn="l">
              <a:lnSpc>
                <a:spcPct val="100000"/>
              </a:lnSpc>
              <a:spcBef>
                <a:spcPts val="0"/>
              </a:spcBef>
              <a:spcAft>
                <a:spcPts val="0"/>
              </a:spcAft>
              <a:buSzPts val="1600"/>
              <a:buChar char="•"/>
            </a:pPr>
            <a:r>
              <a:rPr lang="en"/>
              <a:t>Usability has been cited as a potential reason for low usage</a:t>
            </a:r>
            <a:endParaRPr/>
          </a:p>
        </p:txBody>
      </p:sp>
      <p:sp>
        <p:nvSpPr>
          <p:cNvPr id="125" name="Google Shape;125;p28"/>
          <p:cNvSpPr txBox="1"/>
          <p:nvPr>
            <p:ph type="title"/>
          </p:nvPr>
        </p:nvSpPr>
        <p:spPr>
          <a:xfrm>
            <a:off x="320326" y="742950"/>
            <a:ext cx="5915100" cy="402600"/>
          </a:xfrm>
          <a:prstGeom prst="rect">
            <a:avLst/>
          </a:prstGeom>
          <a:noFill/>
          <a:ln>
            <a:noFill/>
          </a:ln>
        </p:spPr>
        <p:txBody>
          <a:bodyPr anchorCtr="0" anchor="t" bIns="34275" lIns="68575" spcFirstLastPara="1" rIns="68575" wrap="square" tIns="34275">
            <a:noAutofit/>
          </a:bodyPr>
          <a:lstStyle/>
          <a:p>
            <a:pPr indent="0" lvl="0" marL="0" rtl="0" algn="l">
              <a:lnSpc>
                <a:spcPct val="80000"/>
              </a:lnSpc>
              <a:spcBef>
                <a:spcPts val="0"/>
              </a:spcBef>
              <a:spcAft>
                <a:spcPts val="0"/>
              </a:spcAft>
              <a:buClr>
                <a:srgbClr val="005BBB"/>
              </a:buClr>
              <a:buSzPts val="2700"/>
              <a:buFont typeface="Georgia"/>
              <a:buNone/>
            </a:pPr>
            <a:r>
              <a:rPr lang="en"/>
              <a:t>Background - 2</a:t>
            </a:r>
            <a:endParaRPr/>
          </a:p>
        </p:txBody>
      </p:sp>
      <p:pic>
        <p:nvPicPr>
          <p:cNvPr id="126" name="Google Shape;126;p28"/>
          <p:cNvPicPr preferRelativeResize="0"/>
          <p:nvPr/>
        </p:nvPicPr>
        <p:blipFill>
          <a:blip r:embed="rId3">
            <a:alphaModFix/>
          </a:blip>
          <a:stretch>
            <a:fillRect/>
          </a:stretch>
        </p:blipFill>
        <p:spPr>
          <a:xfrm>
            <a:off x="5212472" y="1404413"/>
            <a:ext cx="3706504" cy="233466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9"/>
          <p:cNvSpPr txBox="1"/>
          <p:nvPr>
            <p:ph type="title"/>
          </p:nvPr>
        </p:nvSpPr>
        <p:spPr>
          <a:xfrm>
            <a:off x="320326" y="742950"/>
            <a:ext cx="5915100" cy="402600"/>
          </a:xfrm>
          <a:prstGeom prst="rect">
            <a:avLst/>
          </a:prstGeom>
          <a:noFill/>
          <a:ln>
            <a:noFill/>
          </a:ln>
        </p:spPr>
        <p:txBody>
          <a:bodyPr anchorCtr="0" anchor="t" bIns="34275" lIns="68575" spcFirstLastPara="1" rIns="68575" wrap="square" tIns="34275">
            <a:noAutofit/>
          </a:bodyPr>
          <a:lstStyle/>
          <a:p>
            <a:pPr indent="0" lvl="0" marL="0" rtl="0" algn="l">
              <a:lnSpc>
                <a:spcPct val="80000"/>
              </a:lnSpc>
              <a:spcBef>
                <a:spcPts val="0"/>
              </a:spcBef>
              <a:spcAft>
                <a:spcPts val="0"/>
              </a:spcAft>
              <a:buClr>
                <a:srgbClr val="005BBB"/>
              </a:buClr>
              <a:buSzPts val="2700"/>
              <a:buFont typeface="Georgia"/>
              <a:buNone/>
            </a:pPr>
            <a:r>
              <a:rPr lang="en"/>
              <a:t>Contributions</a:t>
            </a:r>
            <a:endParaRPr/>
          </a:p>
        </p:txBody>
      </p:sp>
      <p:sp>
        <p:nvSpPr>
          <p:cNvPr id="132" name="Google Shape;132;p29"/>
          <p:cNvSpPr txBox="1"/>
          <p:nvPr>
            <p:ph idx="1" type="body"/>
          </p:nvPr>
        </p:nvSpPr>
        <p:spPr>
          <a:xfrm>
            <a:off x="318897" y="1229297"/>
            <a:ext cx="5444400" cy="21645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0"/>
              </a:spcBef>
              <a:spcAft>
                <a:spcPts val="0"/>
              </a:spcAft>
              <a:buSzPts val="1300"/>
              <a:buNone/>
            </a:pPr>
            <a:r>
              <a:rPr lang="en"/>
              <a:t>Empirical</a:t>
            </a:r>
            <a:r>
              <a:rPr lang="en"/>
              <a:t> study to evaluate the usability of mobile password managers</a:t>
            </a:r>
            <a:endParaRPr/>
          </a:p>
          <a:p>
            <a:pPr indent="0" lvl="0" marL="0" rtl="0" algn="l">
              <a:lnSpc>
                <a:spcPct val="100000"/>
              </a:lnSpc>
              <a:spcBef>
                <a:spcPts val="0"/>
              </a:spcBef>
              <a:spcAft>
                <a:spcPts val="0"/>
              </a:spcAft>
              <a:buSzPts val="1300"/>
              <a:buNone/>
            </a:pPr>
            <a:r>
              <a:t/>
            </a:r>
            <a:endParaRPr/>
          </a:p>
          <a:p>
            <a:pPr indent="0" lvl="0" marL="0" rtl="0" algn="l">
              <a:lnSpc>
                <a:spcPct val="100000"/>
              </a:lnSpc>
              <a:spcBef>
                <a:spcPts val="800"/>
              </a:spcBef>
              <a:spcAft>
                <a:spcPts val="0"/>
              </a:spcAft>
              <a:buSzPts val="1300"/>
              <a:buNone/>
            </a:pPr>
            <a:r>
              <a:rPr lang="en"/>
              <a:t>Quantitative</a:t>
            </a:r>
            <a:r>
              <a:rPr lang="en"/>
              <a:t> and qualitative evaluation of usability features</a:t>
            </a:r>
            <a:endParaRPr/>
          </a:p>
          <a:p>
            <a:pPr indent="-209550" lvl="1" marL="558800" rtl="0" algn="l">
              <a:lnSpc>
                <a:spcPct val="100000"/>
              </a:lnSpc>
              <a:spcBef>
                <a:spcPts val="400"/>
              </a:spcBef>
              <a:spcAft>
                <a:spcPts val="0"/>
              </a:spcAft>
              <a:buSzPts val="1500"/>
              <a:buChar char="•"/>
            </a:pPr>
            <a:r>
              <a:rPr lang="en"/>
              <a:t>Based on the PACMAD model</a:t>
            </a:r>
            <a:endParaRPr/>
          </a:p>
          <a:p>
            <a:pPr indent="-171450" lvl="2" marL="863600" rtl="0" algn="l">
              <a:lnSpc>
                <a:spcPct val="100000"/>
              </a:lnSpc>
              <a:spcBef>
                <a:spcPts val="400"/>
              </a:spcBef>
              <a:spcAft>
                <a:spcPts val="0"/>
              </a:spcAft>
              <a:buSzPts val="1500"/>
              <a:buChar char="-"/>
            </a:pPr>
            <a:r>
              <a:rPr lang="en"/>
              <a:t>Evaluates the usage the usability of mobile applications</a:t>
            </a:r>
            <a:endParaRPr/>
          </a:p>
          <a:p>
            <a:pPr indent="-209550" lvl="1" marL="558800" rtl="0" algn="l">
              <a:lnSpc>
                <a:spcPct val="100000"/>
              </a:lnSpc>
              <a:spcBef>
                <a:spcPts val="400"/>
              </a:spcBef>
              <a:spcAft>
                <a:spcPts val="0"/>
              </a:spcAft>
              <a:buSzPts val="1500"/>
              <a:buChar char="•"/>
            </a:pPr>
            <a:r>
              <a:rPr lang="en"/>
              <a:t>PMs are also quantitatively evaluated through the </a:t>
            </a:r>
            <a:r>
              <a:rPr lang="en"/>
              <a:t>standard</a:t>
            </a:r>
            <a:r>
              <a:rPr lang="en"/>
              <a:t> System Usability Scale</a:t>
            </a:r>
            <a:endParaRPr/>
          </a:p>
          <a:p>
            <a:pPr indent="-171450" lvl="2" marL="863600" rtl="0" algn="l">
              <a:lnSpc>
                <a:spcPct val="100000"/>
              </a:lnSpc>
              <a:spcBef>
                <a:spcPts val="400"/>
              </a:spcBef>
              <a:spcAft>
                <a:spcPts val="0"/>
              </a:spcAft>
              <a:buSzPts val="1500"/>
              <a:buChar char="-"/>
            </a:pPr>
            <a:r>
              <a:rPr lang="en"/>
              <a:t>Allows for objective </a:t>
            </a:r>
            <a:r>
              <a:rPr lang="en"/>
              <a:t>comparison with other authentication alternatives</a:t>
            </a:r>
            <a:endParaRPr/>
          </a:p>
          <a:p>
            <a:pPr indent="-171450" lvl="2" marL="863600" rtl="0" algn="l">
              <a:lnSpc>
                <a:spcPct val="100000"/>
              </a:lnSpc>
              <a:spcBef>
                <a:spcPts val="400"/>
              </a:spcBef>
              <a:spcAft>
                <a:spcPts val="0"/>
              </a:spcAft>
              <a:buSzPts val="1500"/>
              <a:buChar char="-"/>
            </a:pPr>
            <a:r>
              <a:rPr lang="en"/>
              <a:t>Reported quantitative scores are average and barely acceptable</a:t>
            </a:r>
            <a:endParaRPr/>
          </a:p>
          <a:p>
            <a:pPr indent="0" lvl="0" marL="0" rtl="0" algn="l">
              <a:lnSpc>
                <a:spcPct val="100000"/>
              </a:lnSpc>
              <a:spcBef>
                <a:spcPts val="40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30"/>
          <p:cNvSpPr txBox="1"/>
          <p:nvPr>
            <p:ph type="title"/>
          </p:nvPr>
        </p:nvSpPr>
        <p:spPr>
          <a:xfrm>
            <a:off x="320326" y="742950"/>
            <a:ext cx="5915100" cy="402600"/>
          </a:xfrm>
          <a:prstGeom prst="rect">
            <a:avLst/>
          </a:prstGeom>
          <a:noFill/>
          <a:ln>
            <a:noFill/>
          </a:ln>
        </p:spPr>
        <p:txBody>
          <a:bodyPr anchorCtr="0" anchor="t" bIns="34275" lIns="68575" spcFirstLastPara="1" rIns="68575" wrap="square" tIns="34275">
            <a:noAutofit/>
          </a:bodyPr>
          <a:lstStyle/>
          <a:p>
            <a:pPr indent="0" lvl="0" marL="0" rtl="0" algn="l">
              <a:lnSpc>
                <a:spcPct val="80000"/>
              </a:lnSpc>
              <a:spcBef>
                <a:spcPts val="0"/>
              </a:spcBef>
              <a:spcAft>
                <a:spcPts val="0"/>
              </a:spcAft>
              <a:buClr>
                <a:srgbClr val="005BBB"/>
              </a:buClr>
              <a:buSzPts val="2700"/>
              <a:buFont typeface="Georgia"/>
              <a:buNone/>
            </a:pPr>
            <a:r>
              <a:rPr lang="en">
                <a:solidFill>
                  <a:schemeClr val="dk2"/>
                </a:solidFill>
              </a:rPr>
              <a:t>Contributions </a:t>
            </a:r>
            <a:r>
              <a:rPr lang="en"/>
              <a:t>- 2</a:t>
            </a:r>
            <a:endParaRPr/>
          </a:p>
        </p:txBody>
      </p:sp>
      <p:sp>
        <p:nvSpPr>
          <p:cNvPr id="138" name="Google Shape;138;p30"/>
          <p:cNvSpPr txBox="1"/>
          <p:nvPr>
            <p:ph idx="1" type="body"/>
          </p:nvPr>
        </p:nvSpPr>
        <p:spPr>
          <a:xfrm>
            <a:off x="318897" y="1229297"/>
            <a:ext cx="5444400" cy="21645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800"/>
              </a:spcBef>
              <a:spcAft>
                <a:spcPts val="0"/>
              </a:spcAft>
              <a:buSzPts val="1300"/>
              <a:buNone/>
            </a:pPr>
            <a:r>
              <a:rPr lang="en" sz="1200"/>
              <a:t>Recommendations for improving usability</a:t>
            </a:r>
            <a:endParaRPr sz="1200"/>
          </a:p>
          <a:p>
            <a:pPr indent="-203200" lvl="1" marL="558800" rtl="0" algn="l">
              <a:lnSpc>
                <a:spcPct val="100000"/>
              </a:lnSpc>
              <a:spcBef>
                <a:spcPts val="400"/>
              </a:spcBef>
              <a:spcAft>
                <a:spcPts val="0"/>
              </a:spcAft>
              <a:buSzPts val="1400"/>
              <a:buChar char="•"/>
            </a:pPr>
            <a:r>
              <a:rPr lang="en" sz="1400"/>
              <a:t>Identified key areas for improvement</a:t>
            </a:r>
            <a:endParaRPr sz="1400"/>
          </a:p>
          <a:p>
            <a:pPr indent="-203200" lvl="1" marL="558800" rtl="0" algn="l">
              <a:lnSpc>
                <a:spcPct val="100000"/>
              </a:lnSpc>
              <a:spcBef>
                <a:spcPts val="400"/>
              </a:spcBef>
              <a:spcAft>
                <a:spcPts val="0"/>
              </a:spcAft>
              <a:buSzPts val="1400"/>
              <a:buChar char="•"/>
            </a:pPr>
            <a:r>
              <a:rPr lang="en" sz="1400"/>
              <a:t>Integration with external applications</a:t>
            </a:r>
            <a:endParaRPr sz="1400"/>
          </a:p>
          <a:p>
            <a:pPr indent="-203200" lvl="1" marL="558800" rtl="0" algn="l">
              <a:lnSpc>
                <a:spcPct val="100000"/>
              </a:lnSpc>
              <a:spcBef>
                <a:spcPts val="400"/>
              </a:spcBef>
              <a:spcAft>
                <a:spcPts val="0"/>
              </a:spcAft>
              <a:buSzPts val="1400"/>
              <a:buChar char="•"/>
            </a:pPr>
            <a:r>
              <a:rPr lang="en" sz="1400"/>
              <a:t>Security, and user guidance and interaction</a:t>
            </a:r>
            <a:endParaRPr sz="1400"/>
          </a:p>
          <a:p>
            <a:pPr indent="0" lvl="0" marL="0" rtl="0" algn="l">
              <a:lnSpc>
                <a:spcPct val="100000"/>
              </a:lnSpc>
              <a:spcBef>
                <a:spcPts val="400"/>
              </a:spcBef>
              <a:spcAft>
                <a:spcPts val="0"/>
              </a:spcAft>
              <a:buNone/>
            </a:pPr>
            <a:r>
              <a:rPr lang="en" sz="1200">
                <a:solidFill>
                  <a:schemeClr val="dk2"/>
                </a:solidFill>
              </a:rPr>
              <a:t>Findings</a:t>
            </a:r>
            <a:endParaRPr sz="1200">
              <a:solidFill>
                <a:schemeClr val="dk2"/>
              </a:solidFill>
            </a:endParaRPr>
          </a:p>
          <a:p>
            <a:pPr indent="-203200" lvl="1" marL="558800" rtl="0" algn="l">
              <a:spcBef>
                <a:spcPts val="400"/>
              </a:spcBef>
              <a:spcAft>
                <a:spcPts val="0"/>
              </a:spcAft>
              <a:buClr>
                <a:schemeClr val="dk2"/>
              </a:buClr>
              <a:buSzPts val="1400"/>
              <a:buChar char="•"/>
            </a:pPr>
            <a:r>
              <a:rPr lang="en" sz="1400"/>
              <a:t>Previous works </a:t>
            </a:r>
            <a:r>
              <a:rPr lang="en" sz="1400"/>
              <a:t>identified</a:t>
            </a:r>
            <a:r>
              <a:rPr lang="en" sz="1400"/>
              <a:t> lack of awareness as a big reason for the rejection of PMs</a:t>
            </a:r>
            <a:endParaRPr sz="1400"/>
          </a:p>
          <a:p>
            <a:pPr indent="-165100" lvl="2" marL="863600" rtl="0" algn="l">
              <a:spcBef>
                <a:spcPts val="400"/>
              </a:spcBef>
              <a:spcAft>
                <a:spcPts val="0"/>
              </a:spcAft>
              <a:buSzPts val="1400"/>
              <a:buChar char="-"/>
            </a:pPr>
            <a:r>
              <a:rPr lang="en" sz="1400"/>
              <a:t>Found that despite majority of participants knowing what a PM is, very few used one</a:t>
            </a:r>
            <a:endParaRPr sz="1400"/>
          </a:p>
          <a:p>
            <a:pPr indent="-165100" lvl="2" marL="863600" rtl="0" algn="l">
              <a:spcBef>
                <a:spcPts val="400"/>
              </a:spcBef>
              <a:spcAft>
                <a:spcPts val="0"/>
              </a:spcAft>
              <a:buSzPts val="1400"/>
              <a:buChar char="-"/>
            </a:pPr>
            <a:r>
              <a:rPr lang="en" sz="1400"/>
              <a:t>After trying a PM, half the users said they wanted to continue using one</a:t>
            </a:r>
            <a:endParaRPr sz="1400"/>
          </a:p>
          <a:p>
            <a:pPr indent="-203200" lvl="1" marL="558800" rtl="0" algn="l">
              <a:spcBef>
                <a:spcPts val="400"/>
              </a:spcBef>
              <a:spcAft>
                <a:spcPts val="0"/>
              </a:spcAft>
              <a:buSzPts val="1400"/>
              <a:buChar char="•"/>
            </a:pPr>
            <a:r>
              <a:rPr lang="en" sz="1400"/>
              <a:t>Need to increase usability to get people to use PMs</a:t>
            </a:r>
            <a:endParaRPr sz="1400"/>
          </a:p>
          <a:p>
            <a:pPr indent="-165100" lvl="2" marL="863600" rtl="0" algn="l">
              <a:spcBef>
                <a:spcPts val="400"/>
              </a:spcBef>
              <a:spcAft>
                <a:spcPts val="0"/>
              </a:spcAft>
              <a:buSzPts val="1400"/>
              <a:buChar char="-"/>
            </a:pPr>
            <a:r>
              <a:rPr lang="en" sz="1400"/>
              <a:t>According to SUS, when usability scores are above 80th percentile, users start to recommend the app to others</a:t>
            </a:r>
            <a:endParaRPr sz="14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31"/>
          <p:cNvSpPr txBox="1"/>
          <p:nvPr>
            <p:ph idx="1" type="body"/>
          </p:nvPr>
        </p:nvSpPr>
        <p:spPr>
          <a:xfrm>
            <a:off x="318897" y="1229297"/>
            <a:ext cx="4813800" cy="2099400"/>
          </a:xfrm>
          <a:prstGeom prst="rect">
            <a:avLst/>
          </a:prstGeom>
          <a:noFill/>
          <a:ln>
            <a:noFill/>
          </a:ln>
        </p:spPr>
        <p:txBody>
          <a:bodyPr anchorCtr="0" anchor="t" bIns="34275" lIns="137150" spcFirstLastPara="1" rIns="137150" wrap="square" tIns="34275">
            <a:noAutofit/>
          </a:bodyPr>
          <a:lstStyle/>
          <a:p>
            <a:pPr indent="-304800" lvl="0" marL="342900" rtl="0" algn="l">
              <a:spcBef>
                <a:spcPts val="0"/>
              </a:spcBef>
              <a:spcAft>
                <a:spcPts val="0"/>
              </a:spcAft>
              <a:buSzPts val="1600"/>
              <a:buChar char="•"/>
            </a:pPr>
            <a:r>
              <a:rPr lang="en" sz="1400"/>
              <a:t>There hasn’t been any studies done on the usability of PMs</a:t>
            </a:r>
            <a:endParaRPr/>
          </a:p>
          <a:p>
            <a:pPr indent="-304800" lvl="0" marL="342900" rtl="0" algn="l">
              <a:spcBef>
                <a:spcPts val="0"/>
              </a:spcBef>
              <a:spcAft>
                <a:spcPts val="0"/>
              </a:spcAft>
              <a:buSzPts val="1600"/>
              <a:buChar char="•"/>
            </a:pPr>
            <a:r>
              <a:rPr lang="en" sz="1400"/>
              <a:t>Chose 4 of the most popular PMs for Android and iOS</a:t>
            </a:r>
            <a:endParaRPr/>
          </a:p>
          <a:p>
            <a:pPr indent="-304800" lvl="0" marL="342900" rtl="0" algn="l">
              <a:spcBef>
                <a:spcPts val="0"/>
              </a:spcBef>
              <a:spcAft>
                <a:spcPts val="0"/>
              </a:spcAft>
              <a:buSzPts val="1600"/>
              <a:buChar char="•"/>
            </a:pPr>
            <a:r>
              <a:rPr lang="en" sz="1400"/>
              <a:t>1password, Dashlane, Keeper, and LastPass were chosen based on their recommendations and number of downloads</a:t>
            </a:r>
            <a:endParaRPr sz="1400"/>
          </a:p>
          <a:p>
            <a:pPr indent="-304800" lvl="0" marL="342900" marR="0" rtl="0" algn="l">
              <a:lnSpc>
                <a:spcPct val="100000"/>
              </a:lnSpc>
              <a:spcBef>
                <a:spcPts val="800"/>
              </a:spcBef>
              <a:spcAft>
                <a:spcPts val="0"/>
              </a:spcAft>
              <a:buSzPts val="1600"/>
              <a:buChar char="•"/>
            </a:pPr>
            <a:r>
              <a:rPr lang="en"/>
              <a:t>These are evaluated qualitatively and quantitatively</a:t>
            </a:r>
            <a:endParaRPr/>
          </a:p>
          <a:p>
            <a:pPr indent="-304800" lvl="0" marL="342900" marR="0" rtl="0" algn="l">
              <a:lnSpc>
                <a:spcPct val="100000"/>
              </a:lnSpc>
              <a:spcBef>
                <a:spcPts val="800"/>
              </a:spcBef>
              <a:spcAft>
                <a:spcPts val="0"/>
              </a:spcAft>
              <a:buSzPts val="1600"/>
              <a:buChar char="•"/>
            </a:pPr>
            <a:r>
              <a:rPr lang="en"/>
              <a:t>Quantitative analysis done based on the System Usability Scale</a:t>
            </a:r>
            <a:endParaRPr/>
          </a:p>
        </p:txBody>
      </p:sp>
      <p:sp>
        <p:nvSpPr>
          <p:cNvPr id="144" name="Google Shape;144;p31"/>
          <p:cNvSpPr txBox="1"/>
          <p:nvPr>
            <p:ph type="title"/>
          </p:nvPr>
        </p:nvSpPr>
        <p:spPr>
          <a:xfrm>
            <a:off x="320326" y="742950"/>
            <a:ext cx="5915100" cy="402600"/>
          </a:xfrm>
          <a:prstGeom prst="rect">
            <a:avLst/>
          </a:prstGeom>
          <a:noFill/>
          <a:ln>
            <a:noFill/>
          </a:ln>
        </p:spPr>
        <p:txBody>
          <a:bodyPr anchorCtr="0" anchor="t" bIns="34275" lIns="68575" spcFirstLastPara="1" rIns="68575" wrap="square" tIns="34275">
            <a:noAutofit/>
          </a:bodyPr>
          <a:lstStyle/>
          <a:p>
            <a:pPr indent="0" lvl="0" marL="0" rtl="0" algn="l">
              <a:lnSpc>
                <a:spcPct val="80000"/>
              </a:lnSpc>
              <a:spcBef>
                <a:spcPts val="0"/>
              </a:spcBef>
              <a:spcAft>
                <a:spcPts val="0"/>
              </a:spcAft>
              <a:buClr>
                <a:srgbClr val="005BBB"/>
              </a:buClr>
              <a:buSzPts val="2700"/>
              <a:buFont typeface="Georgia"/>
              <a:buNone/>
            </a:pPr>
            <a:r>
              <a:rPr lang="en"/>
              <a:t>Usability</a:t>
            </a:r>
            <a:endParaRPr/>
          </a:p>
        </p:txBody>
      </p:sp>
      <p:pic>
        <p:nvPicPr>
          <p:cNvPr id="145" name="Google Shape;145;p31"/>
          <p:cNvPicPr preferRelativeResize="0"/>
          <p:nvPr/>
        </p:nvPicPr>
        <p:blipFill>
          <a:blip r:embed="rId3">
            <a:alphaModFix/>
          </a:blip>
          <a:stretch>
            <a:fillRect/>
          </a:stretch>
        </p:blipFill>
        <p:spPr>
          <a:xfrm>
            <a:off x="5549198" y="1145550"/>
            <a:ext cx="1562101" cy="1562101"/>
          </a:xfrm>
          <a:prstGeom prst="rect">
            <a:avLst/>
          </a:prstGeom>
          <a:noFill/>
          <a:ln>
            <a:noFill/>
          </a:ln>
        </p:spPr>
      </p:pic>
      <p:pic>
        <p:nvPicPr>
          <p:cNvPr id="146" name="Google Shape;146;p31"/>
          <p:cNvPicPr preferRelativeResize="0"/>
          <p:nvPr/>
        </p:nvPicPr>
        <p:blipFill>
          <a:blip r:embed="rId4">
            <a:alphaModFix/>
          </a:blip>
          <a:stretch>
            <a:fillRect/>
          </a:stretch>
        </p:blipFill>
        <p:spPr>
          <a:xfrm>
            <a:off x="7111300" y="1229300"/>
            <a:ext cx="1455649" cy="1455649"/>
          </a:xfrm>
          <a:prstGeom prst="rect">
            <a:avLst/>
          </a:prstGeom>
          <a:noFill/>
          <a:ln>
            <a:noFill/>
          </a:ln>
        </p:spPr>
      </p:pic>
      <p:pic>
        <p:nvPicPr>
          <p:cNvPr id="147" name="Google Shape;147;p31"/>
          <p:cNvPicPr preferRelativeResize="0"/>
          <p:nvPr/>
        </p:nvPicPr>
        <p:blipFill>
          <a:blip r:embed="rId5">
            <a:alphaModFix/>
          </a:blip>
          <a:stretch>
            <a:fillRect/>
          </a:stretch>
        </p:blipFill>
        <p:spPr>
          <a:xfrm>
            <a:off x="5655650" y="2707650"/>
            <a:ext cx="1455650" cy="1455650"/>
          </a:xfrm>
          <a:prstGeom prst="rect">
            <a:avLst/>
          </a:prstGeom>
          <a:noFill/>
          <a:ln>
            <a:noFill/>
          </a:ln>
        </p:spPr>
      </p:pic>
      <p:pic>
        <p:nvPicPr>
          <p:cNvPr id="148" name="Google Shape;148;p31"/>
          <p:cNvPicPr preferRelativeResize="0"/>
          <p:nvPr/>
        </p:nvPicPr>
        <p:blipFill>
          <a:blip r:embed="rId6">
            <a:alphaModFix/>
          </a:blip>
          <a:stretch>
            <a:fillRect/>
          </a:stretch>
        </p:blipFill>
        <p:spPr>
          <a:xfrm>
            <a:off x="7147475" y="2737350"/>
            <a:ext cx="1383300" cy="13833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32"/>
          <p:cNvSpPr txBox="1"/>
          <p:nvPr>
            <p:ph type="title"/>
          </p:nvPr>
        </p:nvSpPr>
        <p:spPr>
          <a:xfrm>
            <a:off x="320326" y="742950"/>
            <a:ext cx="5915100" cy="402600"/>
          </a:xfrm>
          <a:prstGeom prst="rect">
            <a:avLst/>
          </a:prstGeom>
          <a:noFill/>
          <a:ln>
            <a:noFill/>
          </a:ln>
        </p:spPr>
        <p:txBody>
          <a:bodyPr anchorCtr="0" anchor="t" bIns="34275" lIns="68575" spcFirstLastPara="1" rIns="68575" wrap="square" tIns="34275">
            <a:noAutofit/>
          </a:bodyPr>
          <a:lstStyle/>
          <a:p>
            <a:pPr indent="0" lvl="0" marL="0" rtl="0" algn="l">
              <a:lnSpc>
                <a:spcPct val="80000"/>
              </a:lnSpc>
              <a:spcBef>
                <a:spcPts val="0"/>
              </a:spcBef>
              <a:spcAft>
                <a:spcPts val="0"/>
              </a:spcAft>
              <a:buClr>
                <a:srgbClr val="005BBB"/>
              </a:buClr>
              <a:buSzPts val="2700"/>
              <a:buFont typeface="Georgia"/>
              <a:buNone/>
            </a:pPr>
            <a:r>
              <a:rPr lang="en"/>
              <a:t>System Usability Scale</a:t>
            </a:r>
            <a:endParaRPr/>
          </a:p>
        </p:txBody>
      </p:sp>
      <p:sp>
        <p:nvSpPr>
          <p:cNvPr id="154" name="Google Shape;154;p32"/>
          <p:cNvSpPr txBox="1"/>
          <p:nvPr>
            <p:ph idx="1" type="body"/>
          </p:nvPr>
        </p:nvSpPr>
        <p:spPr>
          <a:xfrm>
            <a:off x="318897" y="1229297"/>
            <a:ext cx="5444400" cy="21645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0"/>
              </a:spcBef>
              <a:spcAft>
                <a:spcPts val="0"/>
              </a:spcAft>
              <a:buSzPts val="1300"/>
              <a:buNone/>
            </a:pPr>
            <a:r>
              <a:rPr lang="en"/>
              <a:t>Usability Score</a:t>
            </a:r>
            <a:endParaRPr/>
          </a:p>
          <a:p>
            <a:pPr indent="-209550" lvl="1" marL="558800" rtl="0" algn="l">
              <a:lnSpc>
                <a:spcPct val="100000"/>
              </a:lnSpc>
              <a:spcBef>
                <a:spcPts val="400"/>
              </a:spcBef>
              <a:spcAft>
                <a:spcPts val="0"/>
              </a:spcAft>
              <a:buSzPts val="1500"/>
              <a:buChar char="•"/>
            </a:pPr>
            <a:r>
              <a:rPr lang="en"/>
              <a:t>Gives a usability score between 0-100 after asking participants to determine their agreement to a set of 10 statements</a:t>
            </a:r>
            <a:endParaRPr/>
          </a:p>
          <a:p>
            <a:pPr indent="-171450" lvl="2" marL="863600" rtl="0" algn="l">
              <a:lnSpc>
                <a:spcPct val="100000"/>
              </a:lnSpc>
              <a:spcBef>
                <a:spcPts val="400"/>
              </a:spcBef>
              <a:spcAft>
                <a:spcPts val="0"/>
              </a:spcAft>
              <a:buSzPts val="1500"/>
              <a:buChar char="-"/>
            </a:pPr>
            <a:r>
              <a:rPr lang="en"/>
              <a:t>Products with SUS scores above 70 are acceptable</a:t>
            </a:r>
            <a:endParaRPr/>
          </a:p>
          <a:p>
            <a:pPr indent="-171450" lvl="2" marL="863600" rtl="0" algn="l">
              <a:lnSpc>
                <a:spcPct val="100000"/>
              </a:lnSpc>
              <a:spcBef>
                <a:spcPts val="400"/>
              </a:spcBef>
              <a:spcAft>
                <a:spcPts val="0"/>
              </a:spcAft>
              <a:buSzPts val="1500"/>
              <a:buChar char="-"/>
            </a:pPr>
            <a:r>
              <a:rPr lang="en"/>
              <a:t>Products in the high 70s and above are exceptional</a:t>
            </a:r>
            <a:endParaRPr/>
          </a:p>
          <a:p>
            <a:pPr indent="-209550" lvl="1" marL="558800" rtl="0" algn="l">
              <a:lnSpc>
                <a:spcPct val="100000"/>
              </a:lnSpc>
              <a:spcBef>
                <a:spcPts val="400"/>
              </a:spcBef>
              <a:spcAft>
                <a:spcPts val="0"/>
              </a:spcAft>
              <a:buSzPts val="1500"/>
              <a:buChar char="•"/>
            </a:pPr>
            <a:r>
              <a:rPr lang="en"/>
              <a:t>Scores can also be given a grade from A-F</a:t>
            </a:r>
            <a:endParaRPr/>
          </a:p>
          <a:p>
            <a:pPr indent="-171450" lvl="2" marL="863600" rtl="0" algn="l">
              <a:lnSpc>
                <a:spcPct val="100000"/>
              </a:lnSpc>
              <a:spcBef>
                <a:spcPts val="400"/>
              </a:spcBef>
              <a:spcAft>
                <a:spcPts val="0"/>
              </a:spcAft>
              <a:buSzPts val="1500"/>
              <a:buChar char="-"/>
            </a:pPr>
            <a:r>
              <a:rPr lang="en"/>
              <a:t>0-59 F</a:t>
            </a:r>
            <a:endParaRPr/>
          </a:p>
          <a:p>
            <a:pPr indent="-171450" lvl="2" marL="863600" rtl="0" algn="l">
              <a:lnSpc>
                <a:spcPct val="100000"/>
              </a:lnSpc>
              <a:spcBef>
                <a:spcPts val="400"/>
              </a:spcBef>
              <a:spcAft>
                <a:spcPts val="0"/>
              </a:spcAft>
              <a:buSzPts val="1500"/>
              <a:buChar char="-"/>
            </a:pPr>
            <a:r>
              <a:rPr lang="en"/>
              <a:t>60-70 D</a:t>
            </a:r>
            <a:endParaRPr/>
          </a:p>
          <a:p>
            <a:pPr indent="-171450" lvl="2" marL="863600" rtl="0" algn="l">
              <a:lnSpc>
                <a:spcPct val="100000"/>
              </a:lnSpc>
              <a:spcBef>
                <a:spcPts val="400"/>
              </a:spcBef>
              <a:spcAft>
                <a:spcPts val="0"/>
              </a:spcAft>
              <a:buSzPts val="1500"/>
              <a:buChar char="-"/>
            </a:pPr>
            <a:r>
              <a:rPr lang="en"/>
              <a:t>71-80 C</a:t>
            </a:r>
            <a:endParaRPr/>
          </a:p>
          <a:p>
            <a:pPr indent="-171450" lvl="2" marL="863600" rtl="0" algn="l">
              <a:lnSpc>
                <a:spcPct val="100000"/>
              </a:lnSpc>
              <a:spcBef>
                <a:spcPts val="400"/>
              </a:spcBef>
              <a:spcAft>
                <a:spcPts val="0"/>
              </a:spcAft>
              <a:buSzPts val="1500"/>
              <a:buChar char="-"/>
            </a:pPr>
            <a:r>
              <a:rPr lang="en"/>
              <a:t>81-89 B</a:t>
            </a:r>
            <a:endParaRPr/>
          </a:p>
          <a:p>
            <a:pPr indent="-171450" lvl="2" marL="863600" rtl="0" algn="l">
              <a:lnSpc>
                <a:spcPct val="100000"/>
              </a:lnSpc>
              <a:spcBef>
                <a:spcPts val="400"/>
              </a:spcBef>
              <a:spcAft>
                <a:spcPts val="0"/>
              </a:spcAft>
              <a:buSzPts val="1500"/>
              <a:buChar char="-"/>
            </a:pPr>
            <a:r>
              <a:rPr lang="en"/>
              <a:t>90-100 A</a:t>
            </a:r>
            <a:endParaRPr/>
          </a:p>
        </p:txBody>
      </p:sp>
      <p:pic>
        <p:nvPicPr>
          <p:cNvPr id="155" name="Google Shape;155;p32"/>
          <p:cNvPicPr preferRelativeResize="0"/>
          <p:nvPr/>
        </p:nvPicPr>
        <p:blipFill>
          <a:blip r:embed="rId3">
            <a:alphaModFix/>
          </a:blip>
          <a:stretch>
            <a:fillRect/>
          </a:stretch>
        </p:blipFill>
        <p:spPr>
          <a:xfrm>
            <a:off x="4349200" y="3371846"/>
            <a:ext cx="4269050" cy="1295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33"/>
          <p:cNvSpPr txBox="1"/>
          <p:nvPr>
            <p:ph idx="1" type="body"/>
          </p:nvPr>
        </p:nvSpPr>
        <p:spPr>
          <a:xfrm>
            <a:off x="318897" y="1229297"/>
            <a:ext cx="4813800" cy="2099400"/>
          </a:xfrm>
          <a:prstGeom prst="rect">
            <a:avLst/>
          </a:prstGeom>
          <a:noFill/>
          <a:ln>
            <a:noFill/>
          </a:ln>
        </p:spPr>
        <p:txBody>
          <a:bodyPr anchorCtr="0" anchor="t" bIns="34275" lIns="137150" spcFirstLastPara="1" rIns="137150" wrap="square" tIns="34275">
            <a:noAutofit/>
          </a:bodyPr>
          <a:lstStyle/>
          <a:p>
            <a:pPr indent="-304800" lvl="0" marL="342900" marR="0" rtl="0" algn="l">
              <a:lnSpc>
                <a:spcPct val="100000"/>
              </a:lnSpc>
              <a:spcBef>
                <a:spcPts val="0"/>
              </a:spcBef>
              <a:spcAft>
                <a:spcPts val="0"/>
              </a:spcAft>
              <a:buClr>
                <a:srgbClr val="005BBB"/>
              </a:buClr>
              <a:buSzPts val="1600"/>
              <a:buFont typeface="Arial"/>
              <a:buChar char="•"/>
            </a:pPr>
            <a:r>
              <a:rPr lang="en"/>
              <a:t>Combines </a:t>
            </a:r>
            <a:r>
              <a:rPr lang="en"/>
              <a:t>significant</a:t>
            </a:r>
            <a:r>
              <a:rPr lang="en"/>
              <a:t> attributes from different usability models to create a more comprehensive evaluation framework for mobile devices</a:t>
            </a:r>
            <a:endParaRPr/>
          </a:p>
          <a:p>
            <a:pPr indent="-304800" lvl="0" marL="342900" marR="0" rtl="0" algn="l">
              <a:lnSpc>
                <a:spcPct val="100000"/>
              </a:lnSpc>
              <a:spcBef>
                <a:spcPts val="800"/>
              </a:spcBef>
              <a:spcAft>
                <a:spcPts val="0"/>
              </a:spcAft>
              <a:buClr>
                <a:srgbClr val="005BBB"/>
              </a:buClr>
              <a:buSzPts val="1600"/>
              <a:buFont typeface="Arial"/>
              <a:buChar char="•"/>
            </a:pPr>
            <a:r>
              <a:rPr lang="en"/>
              <a:t>Evaluates: Effectiveness, Efficiency, Satisfaction, Learnability, Memorability, Errors, and Cognitive Load</a:t>
            </a:r>
            <a:endParaRPr/>
          </a:p>
          <a:p>
            <a:pPr indent="-304800" lvl="0" marL="342900" marR="0" rtl="0" algn="l">
              <a:lnSpc>
                <a:spcPct val="100000"/>
              </a:lnSpc>
              <a:spcBef>
                <a:spcPts val="800"/>
              </a:spcBef>
              <a:spcAft>
                <a:spcPts val="0"/>
              </a:spcAft>
              <a:buClr>
                <a:srgbClr val="005BBB"/>
              </a:buClr>
              <a:buSzPts val="1600"/>
              <a:buFont typeface="Arial"/>
              <a:buChar char="•"/>
            </a:pPr>
            <a:r>
              <a:rPr lang="en"/>
              <a:t>Efficiency</a:t>
            </a:r>
            <a:r>
              <a:rPr lang="en"/>
              <a:t> is calculated through automated time measurements</a:t>
            </a:r>
            <a:endParaRPr/>
          </a:p>
          <a:p>
            <a:pPr indent="-304800" lvl="0" marL="342900" marR="0" rtl="0" algn="l">
              <a:lnSpc>
                <a:spcPct val="100000"/>
              </a:lnSpc>
              <a:spcBef>
                <a:spcPts val="800"/>
              </a:spcBef>
              <a:spcAft>
                <a:spcPts val="0"/>
              </a:spcAft>
              <a:buClr>
                <a:srgbClr val="005BBB"/>
              </a:buClr>
              <a:buSzPts val="1600"/>
              <a:buFont typeface="Arial"/>
              <a:buChar char="•"/>
            </a:pPr>
            <a:r>
              <a:rPr lang="en"/>
              <a:t>Learnability is partially based on SUS </a:t>
            </a:r>
            <a:r>
              <a:rPr lang="en"/>
              <a:t>questions</a:t>
            </a:r>
            <a:endParaRPr/>
          </a:p>
          <a:p>
            <a:pPr indent="-304800" lvl="0" marL="342900" marR="0" rtl="0" algn="l">
              <a:lnSpc>
                <a:spcPct val="100000"/>
              </a:lnSpc>
              <a:spcBef>
                <a:spcPts val="800"/>
              </a:spcBef>
              <a:spcAft>
                <a:spcPts val="0"/>
              </a:spcAft>
              <a:buClr>
                <a:srgbClr val="005BBB"/>
              </a:buClr>
              <a:buSzPts val="1600"/>
              <a:buFont typeface="Arial"/>
              <a:buChar char="•"/>
            </a:pPr>
            <a:r>
              <a:rPr lang="en"/>
              <a:t>Cognitive Load is based on the NASA Task Load Index (TLX)</a:t>
            </a:r>
            <a:endParaRPr/>
          </a:p>
          <a:p>
            <a:pPr indent="-304800" lvl="0" marL="342900" marR="0" rtl="0" algn="l">
              <a:lnSpc>
                <a:spcPct val="100000"/>
              </a:lnSpc>
              <a:spcBef>
                <a:spcPts val="800"/>
              </a:spcBef>
              <a:spcAft>
                <a:spcPts val="0"/>
              </a:spcAft>
              <a:buClr>
                <a:srgbClr val="005BBB"/>
              </a:buClr>
              <a:buSzPts val="1600"/>
              <a:buFont typeface="Arial"/>
              <a:buChar char="•"/>
            </a:pPr>
            <a:r>
              <a:rPr lang="en"/>
              <a:t>The rest are based on questionnaires</a:t>
            </a:r>
            <a:endParaRPr/>
          </a:p>
        </p:txBody>
      </p:sp>
      <p:sp>
        <p:nvSpPr>
          <p:cNvPr id="161" name="Google Shape;161;p33"/>
          <p:cNvSpPr txBox="1"/>
          <p:nvPr>
            <p:ph type="title"/>
          </p:nvPr>
        </p:nvSpPr>
        <p:spPr>
          <a:xfrm>
            <a:off x="320326" y="742950"/>
            <a:ext cx="5915100" cy="402600"/>
          </a:xfrm>
          <a:prstGeom prst="rect">
            <a:avLst/>
          </a:prstGeom>
          <a:noFill/>
          <a:ln>
            <a:noFill/>
          </a:ln>
        </p:spPr>
        <p:txBody>
          <a:bodyPr anchorCtr="0" anchor="t" bIns="34275" lIns="68575" spcFirstLastPara="1" rIns="68575" wrap="square" tIns="34275">
            <a:noAutofit/>
          </a:bodyPr>
          <a:lstStyle/>
          <a:p>
            <a:pPr indent="0" lvl="0" marL="0" rtl="0" algn="l">
              <a:lnSpc>
                <a:spcPct val="80000"/>
              </a:lnSpc>
              <a:spcBef>
                <a:spcPts val="0"/>
              </a:spcBef>
              <a:spcAft>
                <a:spcPts val="0"/>
              </a:spcAft>
              <a:buClr>
                <a:srgbClr val="005BBB"/>
              </a:buClr>
              <a:buSzPts val="2700"/>
              <a:buFont typeface="Georgia"/>
              <a:buNone/>
            </a:pPr>
            <a:r>
              <a:rPr lang="en"/>
              <a:t>PACMAD</a:t>
            </a:r>
            <a:endParaRPr/>
          </a:p>
        </p:txBody>
      </p:sp>
      <p:pic>
        <p:nvPicPr>
          <p:cNvPr id="162" name="Google Shape;162;p33"/>
          <p:cNvPicPr preferRelativeResize="0"/>
          <p:nvPr/>
        </p:nvPicPr>
        <p:blipFill>
          <a:blip r:embed="rId3">
            <a:alphaModFix/>
          </a:blip>
          <a:stretch>
            <a:fillRect/>
          </a:stretch>
        </p:blipFill>
        <p:spPr>
          <a:xfrm>
            <a:off x="5238750" y="2149474"/>
            <a:ext cx="3480225" cy="15763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UB Powerpoint Template">
  <a:themeElements>
    <a:clrScheme name="UB Color Palette">
      <a:dk1>
        <a:srgbClr val="666666"/>
      </a:dk1>
      <a:lt1>
        <a:srgbClr val="FFFFFF"/>
      </a:lt1>
      <a:dk2>
        <a:srgbClr val="005BBB"/>
      </a:dk2>
      <a:lt2>
        <a:srgbClr val="FFFFFF"/>
      </a:lt2>
      <a:accent1>
        <a:srgbClr val="005BBB"/>
      </a:accent1>
      <a:accent2>
        <a:srgbClr val="41B6E6"/>
      </a:accent2>
      <a:accent3>
        <a:srgbClr val="E56D54"/>
      </a:accent3>
      <a:accent4>
        <a:srgbClr val="666666"/>
      </a:accent4>
      <a:accent5>
        <a:srgbClr val="007681"/>
      </a:accent5>
      <a:accent6>
        <a:srgbClr val="003E51"/>
      </a:accent6>
      <a:hlink>
        <a:srgbClr val="186BB7"/>
      </a:hlink>
      <a:folHlink>
        <a:srgbClr val="D86A4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