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84" r:id="rId3"/>
    <p:sldId id="286" r:id="rId4"/>
    <p:sldId id="302" r:id="rId5"/>
    <p:sldId id="296" r:id="rId6"/>
    <p:sldId id="297" r:id="rId7"/>
    <p:sldId id="298" r:id="rId8"/>
    <p:sldId id="299" r:id="rId9"/>
    <p:sldId id="300" r:id="rId10"/>
    <p:sldId id="301" r:id="rId11"/>
    <p:sldId id="287" r:id="rId12"/>
    <p:sldId id="263" r:id="rId13"/>
    <p:sldId id="303" r:id="rId14"/>
    <p:sldId id="264" r:id="rId15"/>
    <p:sldId id="294" r:id="rId16"/>
    <p:sldId id="295" r:id="rId17"/>
    <p:sldId id="267" r:id="rId18"/>
    <p:sldId id="268" r:id="rId19"/>
    <p:sldId id="269" r:id="rId20"/>
    <p:sldId id="291" r:id="rId21"/>
    <p:sldId id="304" r:id="rId22"/>
    <p:sldId id="271" r:id="rId23"/>
    <p:sldId id="288" r:id="rId24"/>
    <p:sldId id="289" r:id="rId25"/>
    <p:sldId id="272" r:id="rId26"/>
    <p:sldId id="273" r:id="rId27"/>
    <p:sldId id="274" r:id="rId28"/>
    <p:sldId id="275" r:id="rId29"/>
    <p:sldId id="276" r:id="rId30"/>
    <p:sldId id="277" r:id="rId31"/>
    <p:sldId id="305" r:id="rId32"/>
    <p:sldId id="292" r:id="rId33"/>
    <p:sldId id="293" r:id="rId34"/>
    <p:sldId id="280" r:id="rId35"/>
    <p:sldId id="282" r:id="rId36"/>
    <p:sldId id="283" r:id="rId37"/>
    <p:sldId id="30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590D1-0050-CE41-9A42-762B2F1B5FE8}" v="236" dt="2024-11-15T18:19:08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109" d="100"/>
          <a:sy n="109" d="100"/>
        </p:scale>
        <p:origin x="182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04962273218822E-2"/>
          <c:y val="4.2337637659828752E-2"/>
          <c:w val="0.78119968336164014"/>
          <c:h val="0.5993391436384061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21E-3B40-87DF-A813FF7246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1E-3B40-87DF-A813FF7246FD}"/>
              </c:ext>
            </c:extLst>
          </c:dPt>
          <c:cat>
            <c:strRef>
              <c:f>Sheet1!$A$2:$A$3</c:f>
              <c:strCache>
                <c:ptCount val="2"/>
                <c:pt idx="0">
                  <c:v>Vulnerable Configurations (57.08%) </c:v>
                </c:pt>
                <c:pt idx="1">
                  <c:v>Non-vulnerable Configurations. (42.92% 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57.08</c:v>
                </c:pt>
                <c:pt idx="1">
                  <c:v>42.92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1E-3B40-87DF-A813FF724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3AE043-260A-4AA3-91E6-DB2D6DF739F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DEC271-6AF1-4E79-B958-87A7E5F4036C}">
      <dgm:prSet/>
      <dgm:spPr/>
      <dgm:t>
        <a:bodyPr/>
        <a:lstStyle/>
        <a:p>
          <a:pPr rtl="0"/>
          <a:r>
            <a:rPr lang="en-US"/>
            <a:t> </a:t>
          </a:r>
          <a:r>
            <a:rPr lang="en-US">
              <a:latin typeface="Calibri"/>
            </a:rPr>
            <a:t>1. Introduction</a:t>
          </a:r>
          <a:r>
            <a:rPr lang="en-US"/>
            <a:t> – Importance of Sensor Security in RVs</a:t>
          </a:r>
        </a:p>
      </dgm:t>
    </dgm:pt>
    <dgm:pt modelId="{8C258B94-A69A-4BB9-8188-D297387A4C29}" type="parTrans" cxnId="{4675DB74-E503-4BE0-97BF-58F81482781D}">
      <dgm:prSet/>
      <dgm:spPr/>
      <dgm:t>
        <a:bodyPr/>
        <a:lstStyle/>
        <a:p>
          <a:endParaRPr lang="en-US"/>
        </a:p>
      </dgm:t>
    </dgm:pt>
    <dgm:pt modelId="{7BA0FEF4-9EE2-4584-9FEC-0AC3245EC7E7}" type="sibTrans" cxnId="{4675DB74-E503-4BE0-97BF-58F81482781D}">
      <dgm:prSet/>
      <dgm:spPr/>
      <dgm:t>
        <a:bodyPr/>
        <a:lstStyle/>
        <a:p>
          <a:endParaRPr lang="en-US"/>
        </a:p>
      </dgm:t>
    </dgm:pt>
    <dgm:pt modelId="{2B544770-7063-4C19-98CA-2EB0A3E410D8}">
      <dgm:prSet/>
      <dgm:spPr/>
      <dgm:t>
        <a:bodyPr/>
        <a:lstStyle/>
        <a:p>
          <a:pPr rtl="0"/>
          <a:r>
            <a:rPr lang="en-US">
              <a:latin typeface="Calibri"/>
            </a:rPr>
            <a:t>2. Problem</a:t>
          </a:r>
          <a:r>
            <a:rPr lang="en-US"/>
            <a:t> Statement and Motivation</a:t>
          </a:r>
        </a:p>
      </dgm:t>
    </dgm:pt>
    <dgm:pt modelId="{813E2171-44ED-453F-9B46-E9F4A4020986}" type="parTrans" cxnId="{68A23C3B-92EE-4F82-B8C0-66C2F4EF9815}">
      <dgm:prSet/>
      <dgm:spPr/>
      <dgm:t>
        <a:bodyPr/>
        <a:lstStyle/>
        <a:p>
          <a:endParaRPr lang="en-US"/>
        </a:p>
      </dgm:t>
    </dgm:pt>
    <dgm:pt modelId="{F7A1340A-7A13-4B1E-88D3-421AB4A2DBFA}" type="sibTrans" cxnId="{68A23C3B-92EE-4F82-B8C0-66C2F4EF9815}">
      <dgm:prSet/>
      <dgm:spPr/>
      <dgm:t>
        <a:bodyPr/>
        <a:lstStyle/>
        <a:p>
          <a:endParaRPr lang="en-US"/>
        </a:p>
      </dgm:t>
    </dgm:pt>
    <dgm:pt modelId="{113D87BD-0838-405E-A9BA-DD864E7467C9}">
      <dgm:prSet/>
      <dgm:spPr/>
      <dgm:t>
        <a:bodyPr/>
        <a:lstStyle/>
        <a:p>
          <a:pPr rtl="0"/>
          <a:r>
            <a:rPr lang="en-US">
              <a:latin typeface="Calibri"/>
            </a:rPr>
            <a:t>3. Background</a:t>
          </a:r>
          <a:r>
            <a:rPr lang="en-US"/>
            <a:t> on Robotic Vehicles and Sensors</a:t>
          </a:r>
        </a:p>
      </dgm:t>
    </dgm:pt>
    <dgm:pt modelId="{248C8B1C-D3FB-4042-97C3-299F924DF41E}" type="parTrans" cxnId="{30BBA8D8-0EBD-4FB0-A39C-CE358A129FF9}">
      <dgm:prSet/>
      <dgm:spPr/>
      <dgm:t>
        <a:bodyPr/>
        <a:lstStyle/>
        <a:p>
          <a:endParaRPr lang="en-US"/>
        </a:p>
      </dgm:t>
    </dgm:pt>
    <dgm:pt modelId="{49EE32A7-1A28-46FF-8776-BEBB9EA2085A}" type="sibTrans" cxnId="{30BBA8D8-0EBD-4FB0-A39C-CE358A129FF9}">
      <dgm:prSet/>
      <dgm:spPr/>
      <dgm:t>
        <a:bodyPr/>
        <a:lstStyle/>
        <a:p>
          <a:endParaRPr lang="en-US"/>
        </a:p>
      </dgm:t>
    </dgm:pt>
    <dgm:pt modelId="{0E1B3262-71C6-4ABF-8C74-8D3030E9324E}">
      <dgm:prSet/>
      <dgm:spPr/>
      <dgm:t>
        <a:bodyPr/>
        <a:lstStyle/>
        <a:p>
          <a:pPr rtl="0"/>
          <a:r>
            <a:rPr lang="en-US">
              <a:latin typeface="Calibri"/>
            </a:rPr>
            <a:t>4. Types</a:t>
          </a:r>
          <a:r>
            <a:rPr lang="en-US"/>
            <a:t> of Physical Sensor Attacks</a:t>
          </a:r>
        </a:p>
      </dgm:t>
    </dgm:pt>
    <dgm:pt modelId="{6345F96E-7255-4D08-AFA7-18C63CBF70B3}" type="parTrans" cxnId="{2B73C523-802E-4D0B-B64D-0E1E878F0C97}">
      <dgm:prSet/>
      <dgm:spPr/>
      <dgm:t>
        <a:bodyPr/>
        <a:lstStyle/>
        <a:p>
          <a:endParaRPr lang="en-US"/>
        </a:p>
      </dgm:t>
    </dgm:pt>
    <dgm:pt modelId="{68632C1F-98FA-4244-AD49-BF49BB8C4F84}" type="sibTrans" cxnId="{2B73C523-802E-4D0B-B64D-0E1E878F0C97}">
      <dgm:prSet/>
      <dgm:spPr/>
      <dgm:t>
        <a:bodyPr/>
        <a:lstStyle/>
        <a:p>
          <a:endParaRPr lang="en-US"/>
        </a:p>
      </dgm:t>
    </dgm:pt>
    <dgm:pt modelId="{379BBE49-2ED8-4FEF-A8DE-CCEB98577114}">
      <dgm:prSet/>
      <dgm:spPr/>
      <dgm:t>
        <a:bodyPr/>
        <a:lstStyle/>
        <a:p>
          <a:pPr rtl="0"/>
          <a:r>
            <a:rPr lang="en-US">
              <a:latin typeface="Calibri"/>
            </a:rPr>
            <a:t>5. Current</a:t>
          </a:r>
          <a:r>
            <a:rPr lang="en-US"/>
            <a:t> State of RV Security</a:t>
          </a:r>
        </a:p>
      </dgm:t>
    </dgm:pt>
    <dgm:pt modelId="{D4B81238-F83D-40A0-B5E9-4FB172FE1807}" type="parTrans" cxnId="{776732E7-7362-4305-9FAB-8DAACDD48FF5}">
      <dgm:prSet/>
      <dgm:spPr/>
      <dgm:t>
        <a:bodyPr/>
        <a:lstStyle/>
        <a:p>
          <a:endParaRPr lang="en-US"/>
        </a:p>
      </dgm:t>
    </dgm:pt>
    <dgm:pt modelId="{8B98859A-DA54-4520-9860-911484F1533A}" type="sibTrans" cxnId="{776732E7-7362-4305-9FAB-8DAACDD48FF5}">
      <dgm:prSet/>
      <dgm:spPr/>
      <dgm:t>
        <a:bodyPr/>
        <a:lstStyle/>
        <a:p>
          <a:endParaRPr lang="en-US"/>
        </a:p>
      </dgm:t>
    </dgm:pt>
    <dgm:pt modelId="{35C23677-D76E-462A-82F1-4672AAE75A2F}">
      <dgm:prSet/>
      <dgm:spPr/>
      <dgm:t>
        <a:bodyPr/>
        <a:lstStyle/>
        <a:p>
          <a:pPr rtl="0"/>
          <a:r>
            <a:rPr lang="en-US">
              <a:latin typeface="Calibri"/>
            </a:rPr>
            <a:t>6. Key</a:t>
          </a:r>
          <a:r>
            <a:rPr lang="en-US"/>
            <a:t> Concept – Attack Hardness</a:t>
          </a:r>
        </a:p>
      </dgm:t>
    </dgm:pt>
    <dgm:pt modelId="{B82E71F9-8346-471D-B3C1-AA728D29D154}" type="parTrans" cxnId="{6E6C8479-718D-4261-A5B0-3F9050476ECA}">
      <dgm:prSet/>
      <dgm:spPr/>
      <dgm:t>
        <a:bodyPr/>
        <a:lstStyle/>
        <a:p>
          <a:endParaRPr lang="en-US"/>
        </a:p>
      </dgm:t>
    </dgm:pt>
    <dgm:pt modelId="{A217A6F0-1C1C-4480-82E9-D6C72A36112B}" type="sibTrans" cxnId="{6E6C8479-718D-4261-A5B0-3F9050476ECA}">
      <dgm:prSet/>
      <dgm:spPr/>
      <dgm:t>
        <a:bodyPr/>
        <a:lstStyle/>
        <a:p>
          <a:endParaRPr lang="en-US"/>
        </a:p>
      </dgm:t>
    </dgm:pt>
    <dgm:pt modelId="{92DC0178-47F6-48B1-B89A-6C4F59F4D7E2}">
      <dgm:prSet/>
      <dgm:spPr/>
      <dgm:t>
        <a:bodyPr/>
        <a:lstStyle/>
        <a:p>
          <a:pPr rtl="0"/>
          <a:r>
            <a:rPr lang="en-US">
              <a:latin typeface="Calibri"/>
            </a:rPr>
            <a:t>7. RVPROBER</a:t>
          </a:r>
          <a:r>
            <a:rPr lang="en-US"/>
            <a:t> Framework Overview</a:t>
          </a:r>
        </a:p>
      </dgm:t>
    </dgm:pt>
    <dgm:pt modelId="{F98EE6CC-5528-4C13-9286-59B1A4A5F55E}" type="parTrans" cxnId="{554CCECB-5970-437D-9448-4131AB1DF812}">
      <dgm:prSet/>
      <dgm:spPr/>
      <dgm:t>
        <a:bodyPr/>
        <a:lstStyle/>
        <a:p>
          <a:endParaRPr lang="en-US"/>
        </a:p>
      </dgm:t>
    </dgm:pt>
    <dgm:pt modelId="{D97FFE36-6696-4290-A5C0-8743A84DD68B}" type="sibTrans" cxnId="{554CCECB-5970-437D-9448-4131AB1DF812}">
      <dgm:prSet/>
      <dgm:spPr/>
      <dgm:t>
        <a:bodyPr/>
        <a:lstStyle/>
        <a:p>
          <a:endParaRPr lang="en-US"/>
        </a:p>
      </dgm:t>
    </dgm:pt>
    <dgm:pt modelId="{7990AB9A-030D-4803-A966-F6C6A406B5D8}">
      <dgm:prSet/>
      <dgm:spPr/>
      <dgm:t>
        <a:bodyPr/>
        <a:lstStyle/>
        <a:p>
          <a:r>
            <a:rPr lang="en-US">
              <a:latin typeface="Calibri"/>
            </a:rPr>
            <a:t>8.Methodology</a:t>
          </a:r>
          <a:r>
            <a:rPr lang="en-US"/>
            <a:t> – Prerequisites for Sensor Attacks</a:t>
          </a:r>
        </a:p>
      </dgm:t>
    </dgm:pt>
    <dgm:pt modelId="{C607295E-F29D-4C01-B51E-D3B6CAB814E0}" type="parTrans" cxnId="{A3A1D737-149E-4E4D-A820-2FA85B094D98}">
      <dgm:prSet/>
      <dgm:spPr/>
      <dgm:t>
        <a:bodyPr/>
        <a:lstStyle/>
        <a:p>
          <a:endParaRPr lang="en-US"/>
        </a:p>
      </dgm:t>
    </dgm:pt>
    <dgm:pt modelId="{D6C9ABCF-56D0-4E0B-8494-107C32AA1ECF}" type="sibTrans" cxnId="{A3A1D737-149E-4E4D-A820-2FA85B094D98}">
      <dgm:prSet/>
      <dgm:spPr/>
      <dgm:t>
        <a:bodyPr/>
        <a:lstStyle/>
        <a:p>
          <a:endParaRPr lang="en-US"/>
        </a:p>
      </dgm:t>
    </dgm:pt>
    <dgm:pt modelId="{CEE04C64-451F-40F4-A4FF-7D82B5F0A260}">
      <dgm:prSet/>
      <dgm:spPr/>
      <dgm:t>
        <a:bodyPr/>
        <a:lstStyle/>
        <a:p>
          <a:pPr rtl="0"/>
          <a:r>
            <a:rPr lang="en-US">
              <a:latin typeface="Calibri"/>
            </a:rPr>
            <a:t>9. Challenges</a:t>
          </a:r>
          <a:r>
            <a:rPr lang="en-US"/>
            <a:t> in Quantifying Attack Hardness</a:t>
          </a:r>
        </a:p>
      </dgm:t>
    </dgm:pt>
    <dgm:pt modelId="{7C96DE29-B9F0-4687-B5E5-5FE29BAE08F8}" type="parTrans" cxnId="{C0E35384-CE20-44C6-9F4D-C21E5BBD9F7E}">
      <dgm:prSet/>
      <dgm:spPr/>
      <dgm:t>
        <a:bodyPr/>
        <a:lstStyle/>
        <a:p>
          <a:endParaRPr lang="en-US"/>
        </a:p>
      </dgm:t>
    </dgm:pt>
    <dgm:pt modelId="{6DC9C9B7-258B-49E9-B68B-D3AAAD844B66}" type="sibTrans" cxnId="{C0E35384-CE20-44C6-9F4D-C21E5BBD9F7E}">
      <dgm:prSet/>
      <dgm:spPr/>
      <dgm:t>
        <a:bodyPr/>
        <a:lstStyle/>
        <a:p>
          <a:endParaRPr lang="en-US"/>
        </a:p>
      </dgm:t>
    </dgm:pt>
    <dgm:pt modelId="{DBC54272-582D-4D37-A6DD-4384CCB5FD7A}">
      <dgm:prSet/>
      <dgm:spPr/>
      <dgm:t>
        <a:bodyPr/>
        <a:lstStyle/>
        <a:p>
          <a:pPr rtl="0"/>
          <a:r>
            <a:rPr lang="en-US">
              <a:latin typeface="Calibri"/>
            </a:rPr>
            <a:t>10.</a:t>
          </a:r>
          <a:r>
            <a:rPr lang="en-US"/>
            <a:t> </a:t>
          </a:r>
          <a:r>
            <a:rPr lang="en-US">
              <a:latin typeface="Calibri"/>
            </a:rPr>
            <a:t> </a:t>
          </a:r>
          <a:r>
            <a:rPr lang="en-US"/>
            <a:t>Key Findings – Real-World Vulnerability of RVs</a:t>
          </a:r>
        </a:p>
      </dgm:t>
    </dgm:pt>
    <dgm:pt modelId="{63F2F835-E279-4F89-ADA6-4CE929353AF1}" type="parTrans" cxnId="{5DABFEE9-04C4-4E5D-8296-54848AD6EED9}">
      <dgm:prSet/>
      <dgm:spPr/>
      <dgm:t>
        <a:bodyPr/>
        <a:lstStyle/>
        <a:p>
          <a:endParaRPr lang="en-US"/>
        </a:p>
      </dgm:t>
    </dgm:pt>
    <dgm:pt modelId="{3705D341-51D2-46EF-B04E-C74775958207}" type="sibTrans" cxnId="{5DABFEE9-04C4-4E5D-8296-54848AD6EED9}">
      <dgm:prSet/>
      <dgm:spPr/>
      <dgm:t>
        <a:bodyPr/>
        <a:lstStyle/>
        <a:p>
          <a:endParaRPr lang="en-US"/>
        </a:p>
      </dgm:t>
    </dgm:pt>
    <dgm:pt modelId="{09FEED5D-A67B-4225-9897-0496FDB2139B}">
      <dgm:prSet/>
      <dgm:spPr/>
      <dgm:t>
        <a:bodyPr/>
        <a:lstStyle/>
        <a:p>
          <a:pPr rtl="0"/>
          <a:r>
            <a:rPr lang="en-US">
              <a:latin typeface="Calibri"/>
            </a:rPr>
            <a:t>11</a:t>
          </a:r>
          <a:r>
            <a:rPr lang="en-US"/>
            <a:t>. Impact of Prerequisites on Attack Success</a:t>
          </a:r>
        </a:p>
      </dgm:t>
    </dgm:pt>
    <dgm:pt modelId="{3D390E06-AA14-47F4-8ADE-E444A422054F}" type="parTrans" cxnId="{E2A24211-37DB-446B-8589-7DD613BA5559}">
      <dgm:prSet/>
      <dgm:spPr/>
      <dgm:t>
        <a:bodyPr/>
        <a:lstStyle/>
        <a:p>
          <a:endParaRPr lang="en-US"/>
        </a:p>
      </dgm:t>
    </dgm:pt>
    <dgm:pt modelId="{F5858C4A-E635-472A-BAFC-ACDFB8B5BFF9}" type="sibTrans" cxnId="{E2A24211-37DB-446B-8589-7DD613BA5559}">
      <dgm:prSet/>
      <dgm:spPr/>
      <dgm:t>
        <a:bodyPr/>
        <a:lstStyle/>
        <a:p>
          <a:endParaRPr lang="en-US"/>
        </a:p>
      </dgm:t>
    </dgm:pt>
    <dgm:pt modelId="{3B27ED40-C499-460A-A347-1009438A2A7B}">
      <dgm:prSet/>
      <dgm:spPr/>
      <dgm:t>
        <a:bodyPr/>
        <a:lstStyle/>
        <a:p>
          <a:r>
            <a:rPr lang="en-US">
              <a:latin typeface="Calibri"/>
            </a:rPr>
            <a:t>12.</a:t>
          </a:r>
          <a:r>
            <a:rPr lang="en-US"/>
            <a:t> Root Cause Analysis of Vulnerabilities</a:t>
          </a:r>
        </a:p>
      </dgm:t>
    </dgm:pt>
    <dgm:pt modelId="{7A45D44E-2E41-439D-9F92-4DE054E2E2BF}" type="parTrans" cxnId="{305847DF-5EF8-4F88-BED0-F00D91B71439}">
      <dgm:prSet/>
      <dgm:spPr/>
      <dgm:t>
        <a:bodyPr/>
        <a:lstStyle/>
        <a:p>
          <a:endParaRPr lang="en-US"/>
        </a:p>
      </dgm:t>
    </dgm:pt>
    <dgm:pt modelId="{F24BCFAA-9BDD-4623-9B54-D6BBED98158C}" type="sibTrans" cxnId="{305847DF-5EF8-4F88-BED0-F00D91B71439}">
      <dgm:prSet/>
      <dgm:spPr/>
      <dgm:t>
        <a:bodyPr/>
        <a:lstStyle/>
        <a:p>
          <a:endParaRPr lang="en-US"/>
        </a:p>
      </dgm:t>
    </dgm:pt>
    <dgm:pt modelId="{3FA2B17F-9DD3-4EA8-B4B9-5E18D90C590F}">
      <dgm:prSet/>
      <dgm:spPr/>
      <dgm:t>
        <a:bodyPr/>
        <a:lstStyle/>
        <a:p>
          <a:pPr rtl="0"/>
          <a:r>
            <a:rPr lang="en-US">
              <a:latin typeface="Calibri"/>
            </a:rPr>
            <a:t>13</a:t>
          </a:r>
          <a:r>
            <a:rPr lang="en-US"/>
            <a:t>. Attack Hardness – Prerequisite Analysis</a:t>
          </a:r>
        </a:p>
      </dgm:t>
    </dgm:pt>
    <dgm:pt modelId="{E46EA717-9B45-48A7-840F-D02C8151268C}" type="parTrans" cxnId="{6CAD30D6-9362-4A76-AB29-EAE1CF18DFA2}">
      <dgm:prSet/>
      <dgm:spPr/>
      <dgm:t>
        <a:bodyPr/>
        <a:lstStyle/>
        <a:p>
          <a:endParaRPr lang="en-US"/>
        </a:p>
      </dgm:t>
    </dgm:pt>
    <dgm:pt modelId="{2B745D28-B47A-44A2-9D57-851CE6523A4C}" type="sibTrans" cxnId="{6CAD30D6-9362-4A76-AB29-EAE1CF18DFA2}">
      <dgm:prSet/>
      <dgm:spPr/>
      <dgm:t>
        <a:bodyPr/>
        <a:lstStyle/>
        <a:p>
          <a:endParaRPr lang="en-US"/>
        </a:p>
      </dgm:t>
    </dgm:pt>
    <dgm:pt modelId="{CECA278C-8664-457E-A24B-D0605BC15C4E}">
      <dgm:prSet/>
      <dgm:spPr/>
      <dgm:t>
        <a:bodyPr/>
        <a:lstStyle/>
        <a:p>
          <a:pPr rtl="0"/>
          <a:r>
            <a:rPr lang="en-US">
              <a:latin typeface="Calibri"/>
            </a:rPr>
            <a:t>14</a:t>
          </a:r>
          <a:r>
            <a:rPr lang="en-US"/>
            <a:t>. Key Findings with RVPROBER</a:t>
          </a:r>
        </a:p>
      </dgm:t>
    </dgm:pt>
    <dgm:pt modelId="{F1DB6A53-EBCC-4A88-92FF-34DEDBAEDA9A}" type="parTrans" cxnId="{E2FFBFD3-5EFC-4C0F-A707-C74E5A693A90}">
      <dgm:prSet/>
      <dgm:spPr/>
      <dgm:t>
        <a:bodyPr/>
        <a:lstStyle/>
        <a:p>
          <a:endParaRPr lang="en-US"/>
        </a:p>
      </dgm:t>
    </dgm:pt>
    <dgm:pt modelId="{8BCA24FC-D1C7-4C61-B703-4FA51568679F}" type="sibTrans" cxnId="{E2FFBFD3-5EFC-4C0F-A707-C74E5A693A90}">
      <dgm:prSet/>
      <dgm:spPr/>
      <dgm:t>
        <a:bodyPr/>
        <a:lstStyle/>
        <a:p>
          <a:endParaRPr lang="en-US"/>
        </a:p>
      </dgm:t>
    </dgm:pt>
    <dgm:pt modelId="{E49A19F2-7B82-40AA-A4BA-27D0AD54322E}">
      <dgm:prSet/>
      <dgm:spPr/>
      <dgm:t>
        <a:bodyPr/>
        <a:lstStyle/>
        <a:p>
          <a:pPr rtl="0"/>
          <a:r>
            <a:rPr lang="en-US">
              <a:latin typeface="Calibri"/>
            </a:rPr>
            <a:t>15</a:t>
          </a:r>
          <a:r>
            <a:rPr lang="en-US"/>
            <a:t>. Real-World Vulnerability Analysis</a:t>
          </a:r>
        </a:p>
      </dgm:t>
    </dgm:pt>
    <dgm:pt modelId="{D8608BFC-52DA-4A80-8996-0BBC3DDD1FF9}" type="parTrans" cxnId="{B729044F-0BB5-48E3-B581-029718C21EB8}">
      <dgm:prSet/>
      <dgm:spPr/>
      <dgm:t>
        <a:bodyPr/>
        <a:lstStyle/>
        <a:p>
          <a:endParaRPr lang="en-US"/>
        </a:p>
      </dgm:t>
    </dgm:pt>
    <dgm:pt modelId="{C9C4A9FA-1F33-4836-A5BF-2157D19044E6}" type="sibTrans" cxnId="{B729044F-0BB5-48E3-B581-029718C21EB8}">
      <dgm:prSet/>
      <dgm:spPr/>
      <dgm:t>
        <a:bodyPr/>
        <a:lstStyle/>
        <a:p>
          <a:endParaRPr lang="en-US"/>
        </a:p>
      </dgm:t>
    </dgm:pt>
    <dgm:pt modelId="{BFAAA74E-3721-4712-A411-A55762C7A22B}">
      <dgm:prSet/>
      <dgm:spPr/>
      <dgm:t>
        <a:bodyPr/>
        <a:lstStyle/>
        <a:p>
          <a:pPr rtl="0"/>
          <a:r>
            <a:rPr lang="en-US">
              <a:latin typeface="Calibri"/>
            </a:rPr>
            <a:t>16</a:t>
          </a:r>
          <a:r>
            <a:rPr lang="en-US"/>
            <a:t>. Implications for RV Developers and Users</a:t>
          </a:r>
        </a:p>
      </dgm:t>
    </dgm:pt>
    <dgm:pt modelId="{9F4D5966-4E9D-4AEE-93F6-9225FED247FE}" type="parTrans" cxnId="{840D1C6E-71E1-4833-8277-03AA30750F39}">
      <dgm:prSet/>
      <dgm:spPr/>
      <dgm:t>
        <a:bodyPr/>
        <a:lstStyle/>
        <a:p>
          <a:endParaRPr lang="en-US"/>
        </a:p>
      </dgm:t>
    </dgm:pt>
    <dgm:pt modelId="{8419CC44-83FF-4724-930C-1DE5F6B70DB2}" type="sibTrans" cxnId="{840D1C6E-71E1-4833-8277-03AA30750F39}">
      <dgm:prSet/>
      <dgm:spPr/>
      <dgm:t>
        <a:bodyPr/>
        <a:lstStyle/>
        <a:p>
          <a:endParaRPr lang="en-US"/>
        </a:p>
      </dgm:t>
    </dgm:pt>
    <dgm:pt modelId="{DF5E7E97-DDDA-44F0-8F68-03DDE72C2B48}">
      <dgm:prSet/>
      <dgm:spPr/>
      <dgm:t>
        <a:bodyPr/>
        <a:lstStyle/>
        <a:p>
          <a:pPr rtl="0"/>
          <a:r>
            <a:rPr lang="en-US">
              <a:latin typeface="Calibri"/>
            </a:rPr>
            <a:t>17</a:t>
          </a:r>
          <a:r>
            <a:rPr lang="en-US"/>
            <a:t>. Recommendations for Countermeasures</a:t>
          </a:r>
        </a:p>
      </dgm:t>
    </dgm:pt>
    <dgm:pt modelId="{5CEDFDF9-7933-4E0B-A1DF-912DFC427379}" type="parTrans" cxnId="{A0E4014F-A983-45B4-9B47-43F60D1B38A9}">
      <dgm:prSet/>
      <dgm:spPr/>
      <dgm:t>
        <a:bodyPr/>
        <a:lstStyle/>
        <a:p>
          <a:endParaRPr lang="en-US"/>
        </a:p>
      </dgm:t>
    </dgm:pt>
    <dgm:pt modelId="{7C8C5FE1-6929-4826-BBD8-F122AB9D2794}" type="sibTrans" cxnId="{A0E4014F-A983-45B4-9B47-43F60D1B38A9}">
      <dgm:prSet/>
      <dgm:spPr/>
      <dgm:t>
        <a:bodyPr/>
        <a:lstStyle/>
        <a:p>
          <a:endParaRPr lang="en-US"/>
        </a:p>
      </dgm:t>
    </dgm:pt>
    <dgm:pt modelId="{92E5C5AC-DBD1-4C56-9E6C-6B408832A118}">
      <dgm:prSet/>
      <dgm:spPr/>
      <dgm:t>
        <a:bodyPr/>
        <a:lstStyle/>
        <a:p>
          <a:pPr rtl="0"/>
          <a:r>
            <a:rPr lang="en-US">
              <a:latin typeface="Calibri"/>
            </a:rPr>
            <a:t>18</a:t>
          </a:r>
          <a:r>
            <a:rPr lang="en-US"/>
            <a:t>. Misconceptions About Sensor Attacks</a:t>
          </a:r>
        </a:p>
      </dgm:t>
    </dgm:pt>
    <dgm:pt modelId="{5C5040FA-1B27-4A2A-B59A-D0BB874FE7F8}" type="parTrans" cxnId="{E0B5AEDD-1994-4D3C-ADF8-68FFB66DF44E}">
      <dgm:prSet/>
      <dgm:spPr/>
      <dgm:t>
        <a:bodyPr/>
        <a:lstStyle/>
        <a:p>
          <a:endParaRPr lang="en-US"/>
        </a:p>
      </dgm:t>
    </dgm:pt>
    <dgm:pt modelId="{E502CB17-4182-4881-9BE9-58DCC1E20AE2}" type="sibTrans" cxnId="{E0B5AEDD-1994-4D3C-ADF8-68FFB66DF44E}">
      <dgm:prSet/>
      <dgm:spPr/>
      <dgm:t>
        <a:bodyPr/>
        <a:lstStyle/>
        <a:p>
          <a:endParaRPr lang="en-US"/>
        </a:p>
      </dgm:t>
    </dgm:pt>
    <dgm:pt modelId="{810F8098-72AE-48C4-AAF8-3C83C25CEF7E}">
      <dgm:prSet/>
      <dgm:spPr/>
      <dgm:t>
        <a:bodyPr/>
        <a:lstStyle/>
        <a:p>
          <a:r>
            <a:rPr lang="en-US">
              <a:latin typeface="Calibri"/>
            </a:rPr>
            <a:t>19</a:t>
          </a:r>
          <a:r>
            <a:rPr lang="en-US"/>
            <a:t>. Root Cause Analysis – In-Depth Findings</a:t>
          </a:r>
        </a:p>
      </dgm:t>
    </dgm:pt>
    <dgm:pt modelId="{CA06D733-F613-4C9C-BBAC-5D40320DE7B3}" type="parTrans" cxnId="{16AEE504-1575-4C53-AC10-4B4E4F5DEBFD}">
      <dgm:prSet/>
      <dgm:spPr/>
      <dgm:t>
        <a:bodyPr/>
        <a:lstStyle/>
        <a:p>
          <a:endParaRPr lang="en-US"/>
        </a:p>
      </dgm:t>
    </dgm:pt>
    <dgm:pt modelId="{B4766A51-8855-487E-9E5D-163D0B874F36}" type="sibTrans" cxnId="{16AEE504-1575-4C53-AC10-4B4E4F5DEBFD}">
      <dgm:prSet/>
      <dgm:spPr/>
      <dgm:t>
        <a:bodyPr/>
        <a:lstStyle/>
        <a:p>
          <a:endParaRPr lang="en-US"/>
        </a:p>
      </dgm:t>
    </dgm:pt>
    <dgm:pt modelId="{96FE7913-DD69-40C1-A9AA-74C17BCCB4C2}">
      <dgm:prSet/>
      <dgm:spPr/>
      <dgm:t>
        <a:bodyPr/>
        <a:lstStyle/>
        <a:p>
          <a:r>
            <a:rPr lang="en-US">
              <a:latin typeface="Calibri"/>
            </a:rPr>
            <a:t>20</a:t>
          </a:r>
          <a:r>
            <a:rPr lang="en-US"/>
            <a:t>. Generalization of Findings</a:t>
          </a:r>
        </a:p>
      </dgm:t>
    </dgm:pt>
    <dgm:pt modelId="{A09A7108-ED56-44B6-9553-862C9F85F020}" type="parTrans" cxnId="{8E68AC99-9BAE-4429-A083-74A79CBB9B60}">
      <dgm:prSet/>
      <dgm:spPr/>
      <dgm:t>
        <a:bodyPr/>
        <a:lstStyle/>
        <a:p>
          <a:endParaRPr lang="en-US"/>
        </a:p>
      </dgm:t>
    </dgm:pt>
    <dgm:pt modelId="{86E3F645-90D9-43CA-A483-F36E73A95531}" type="sibTrans" cxnId="{8E68AC99-9BAE-4429-A083-74A79CBB9B60}">
      <dgm:prSet/>
      <dgm:spPr/>
      <dgm:t>
        <a:bodyPr/>
        <a:lstStyle/>
        <a:p>
          <a:endParaRPr lang="en-US"/>
        </a:p>
      </dgm:t>
    </dgm:pt>
    <dgm:pt modelId="{1F95EFFB-CC75-48AA-A6B6-8E6981DD4D36}">
      <dgm:prSet/>
      <dgm:spPr/>
      <dgm:t>
        <a:bodyPr/>
        <a:lstStyle/>
        <a:p>
          <a:r>
            <a:rPr lang="en-US">
              <a:latin typeface="Calibri"/>
            </a:rPr>
            <a:t>21</a:t>
          </a:r>
          <a:r>
            <a:rPr lang="en-US"/>
            <a:t>. Limitations of the Study</a:t>
          </a:r>
        </a:p>
      </dgm:t>
    </dgm:pt>
    <dgm:pt modelId="{2BBDD752-2C14-47FB-B990-51BC78FA8A81}" type="parTrans" cxnId="{8C10A79E-E2CF-4045-BAB4-7508FFF092A5}">
      <dgm:prSet/>
      <dgm:spPr/>
      <dgm:t>
        <a:bodyPr/>
        <a:lstStyle/>
        <a:p>
          <a:endParaRPr lang="en-US"/>
        </a:p>
      </dgm:t>
    </dgm:pt>
    <dgm:pt modelId="{47573420-E8C6-437D-9C89-D0F7CF013CE3}" type="sibTrans" cxnId="{8C10A79E-E2CF-4045-BAB4-7508FFF092A5}">
      <dgm:prSet/>
      <dgm:spPr/>
      <dgm:t>
        <a:bodyPr/>
        <a:lstStyle/>
        <a:p>
          <a:endParaRPr lang="en-US"/>
        </a:p>
      </dgm:t>
    </dgm:pt>
    <dgm:pt modelId="{2DBC8FAD-7687-43E2-B61F-2B979F144C3F}">
      <dgm:prSet/>
      <dgm:spPr/>
      <dgm:t>
        <a:bodyPr/>
        <a:lstStyle/>
        <a:p>
          <a:r>
            <a:rPr lang="en-US">
              <a:latin typeface="Calibri"/>
            </a:rPr>
            <a:t>22</a:t>
          </a:r>
          <a:r>
            <a:rPr lang="en-US"/>
            <a:t>. Future Work and Research Directions</a:t>
          </a:r>
        </a:p>
      </dgm:t>
    </dgm:pt>
    <dgm:pt modelId="{57946D89-A66B-414D-B51F-47DC5B7B7145}" type="parTrans" cxnId="{8D292822-5C9F-450D-9259-7D57830E1B41}">
      <dgm:prSet/>
      <dgm:spPr/>
      <dgm:t>
        <a:bodyPr/>
        <a:lstStyle/>
        <a:p>
          <a:endParaRPr lang="en-US"/>
        </a:p>
      </dgm:t>
    </dgm:pt>
    <dgm:pt modelId="{B74C8CEB-CDDF-4BBC-A6A2-D43AD36B25EF}" type="sibTrans" cxnId="{8D292822-5C9F-450D-9259-7D57830E1B41}">
      <dgm:prSet/>
      <dgm:spPr/>
      <dgm:t>
        <a:bodyPr/>
        <a:lstStyle/>
        <a:p>
          <a:endParaRPr lang="en-US"/>
        </a:p>
      </dgm:t>
    </dgm:pt>
    <dgm:pt modelId="{17555DD3-02C2-44C8-9438-35474D4268FE}">
      <dgm:prSet/>
      <dgm:spPr/>
      <dgm:t>
        <a:bodyPr/>
        <a:lstStyle/>
        <a:p>
          <a:r>
            <a:rPr lang="en-US">
              <a:latin typeface="Calibri"/>
            </a:rPr>
            <a:t>23</a:t>
          </a:r>
          <a:r>
            <a:rPr lang="en-US"/>
            <a:t>. Threats to Validity</a:t>
          </a:r>
        </a:p>
      </dgm:t>
    </dgm:pt>
    <dgm:pt modelId="{899B4F74-1B2A-4F15-B171-1603A0B82EF7}" type="parTrans" cxnId="{1C13B5ED-FB2F-40ED-970E-3302CF2C48F0}">
      <dgm:prSet/>
      <dgm:spPr/>
      <dgm:t>
        <a:bodyPr/>
        <a:lstStyle/>
        <a:p>
          <a:endParaRPr lang="en-US"/>
        </a:p>
      </dgm:t>
    </dgm:pt>
    <dgm:pt modelId="{E15B1DBA-2ACC-40A7-B245-C12D172FA74A}" type="sibTrans" cxnId="{1C13B5ED-FB2F-40ED-970E-3302CF2C48F0}">
      <dgm:prSet/>
      <dgm:spPr/>
      <dgm:t>
        <a:bodyPr/>
        <a:lstStyle/>
        <a:p>
          <a:endParaRPr lang="en-US"/>
        </a:p>
      </dgm:t>
    </dgm:pt>
    <dgm:pt modelId="{D4F761C6-56DA-4006-9E5B-73FEFBF9C32B}">
      <dgm:prSet/>
      <dgm:spPr/>
      <dgm:t>
        <a:bodyPr/>
        <a:lstStyle/>
        <a:p>
          <a:r>
            <a:rPr lang="en-US">
              <a:latin typeface="Calibri"/>
            </a:rPr>
            <a:t>24</a:t>
          </a:r>
          <a:r>
            <a:rPr lang="en-US"/>
            <a:t>. Related Work</a:t>
          </a:r>
        </a:p>
      </dgm:t>
    </dgm:pt>
    <dgm:pt modelId="{EB81B3ED-C8FB-43B1-9BD8-2F5858EF4660}" type="parTrans" cxnId="{32DD4A00-5CF5-4367-BCE6-9287331173ED}">
      <dgm:prSet/>
      <dgm:spPr/>
      <dgm:t>
        <a:bodyPr/>
        <a:lstStyle/>
        <a:p>
          <a:endParaRPr lang="en-US"/>
        </a:p>
      </dgm:t>
    </dgm:pt>
    <dgm:pt modelId="{7BD83741-8BE3-4B97-8031-803BD8D3A83B}" type="sibTrans" cxnId="{32DD4A00-5CF5-4367-BCE6-9287331173ED}">
      <dgm:prSet/>
      <dgm:spPr/>
      <dgm:t>
        <a:bodyPr/>
        <a:lstStyle/>
        <a:p>
          <a:endParaRPr lang="en-US"/>
        </a:p>
      </dgm:t>
    </dgm:pt>
    <dgm:pt modelId="{AADCD043-C151-408D-91A0-032B2341F97D}">
      <dgm:prSet/>
      <dgm:spPr/>
      <dgm:t>
        <a:bodyPr/>
        <a:lstStyle/>
        <a:p>
          <a:r>
            <a:rPr lang="en-US">
              <a:latin typeface="Calibri"/>
            </a:rPr>
            <a:t>25</a:t>
          </a:r>
          <a:r>
            <a:rPr lang="en-US"/>
            <a:t>. Summary and Key Takeaways</a:t>
          </a:r>
        </a:p>
      </dgm:t>
    </dgm:pt>
    <dgm:pt modelId="{F3F6083B-4520-474A-8CFC-0026C275CDE0}" type="parTrans" cxnId="{1D5F7052-7577-4155-8D00-12BFDC930672}">
      <dgm:prSet/>
      <dgm:spPr/>
      <dgm:t>
        <a:bodyPr/>
        <a:lstStyle/>
        <a:p>
          <a:endParaRPr lang="en-US"/>
        </a:p>
      </dgm:t>
    </dgm:pt>
    <dgm:pt modelId="{4D2B52D6-86AA-4A88-BF79-CDF981AD5E6A}" type="sibTrans" cxnId="{1D5F7052-7577-4155-8D00-12BFDC930672}">
      <dgm:prSet/>
      <dgm:spPr/>
      <dgm:t>
        <a:bodyPr/>
        <a:lstStyle/>
        <a:p>
          <a:endParaRPr lang="en-US"/>
        </a:p>
      </dgm:t>
    </dgm:pt>
    <dgm:pt modelId="{1BE465CA-36B5-4388-A48F-E305C02B14C5}">
      <dgm:prSet/>
      <dgm:spPr/>
      <dgm:t>
        <a:bodyPr/>
        <a:lstStyle/>
        <a:p>
          <a:r>
            <a:rPr lang="en-US">
              <a:latin typeface="Calibri"/>
            </a:rPr>
            <a:t>26</a:t>
          </a:r>
          <a:r>
            <a:rPr lang="en-US"/>
            <a:t>. Conclusion and Q&amp;A</a:t>
          </a:r>
        </a:p>
      </dgm:t>
    </dgm:pt>
    <dgm:pt modelId="{85E3E551-B890-4CF6-9767-61AD418DE410}" type="parTrans" cxnId="{BD4AFDE2-20A3-431A-B651-4837175FD9E2}">
      <dgm:prSet/>
      <dgm:spPr/>
      <dgm:t>
        <a:bodyPr/>
        <a:lstStyle/>
        <a:p>
          <a:endParaRPr lang="en-US"/>
        </a:p>
      </dgm:t>
    </dgm:pt>
    <dgm:pt modelId="{8BF33852-4CD1-4E14-A245-DA697EB0BFB7}" type="sibTrans" cxnId="{BD4AFDE2-20A3-431A-B651-4837175FD9E2}">
      <dgm:prSet/>
      <dgm:spPr/>
      <dgm:t>
        <a:bodyPr/>
        <a:lstStyle/>
        <a:p>
          <a:endParaRPr lang="en-US"/>
        </a:p>
      </dgm:t>
    </dgm:pt>
    <dgm:pt modelId="{23787813-886E-8C4D-8269-7FEAC7D3A420}" type="pres">
      <dgm:prSet presAssocID="{A33AE043-260A-4AA3-91E6-DB2D6DF739FD}" presName="Name0" presStyleCnt="0">
        <dgm:presLayoutVars>
          <dgm:dir/>
          <dgm:animLvl val="lvl"/>
          <dgm:resizeHandles val="exact"/>
        </dgm:presLayoutVars>
      </dgm:prSet>
      <dgm:spPr/>
    </dgm:pt>
    <dgm:pt modelId="{F7B745C5-0F17-C248-BC7B-2008C1A6778F}" type="pres">
      <dgm:prSet presAssocID="{56DEC271-6AF1-4E79-B958-87A7E5F4036C}" presName="linNode" presStyleCnt="0"/>
      <dgm:spPr/>
    </dgm:pt>
    <dgm:pt modelId="{47CDFC47-B9B1-A143-BF53-BBEC80067AEF}" type="pres">
      <dgm:prSet presAssocID="{56DEC271-6AF1-4E79-B958-87A7E5F4036C}" presName="parentText" presStyleLbl="node1" presStyleIdx="0" presStyleCnt="26">
        <dgm:presLayoutVars>
          <dgm:chMax val="1"/>
          <dgm:bulletEnabled val="1"/>
        </dgm:presLayoutVars>
      </dgm:prSet>
      <dgm:spPr/>
    </dgm:pt>
    <dgm:pt modelId="{41936807-FBB9-2E4C-A782-5FB444AC1146}" type="pres">
      <dgm:prSet presAssocID="{7BA0FEF4-9EE2-4584-9FEC-0AC3245EC7E7}" presName="sp" presStyleCnt="0"/>
      <dgm:spPr/>
    </dgm:pt>
    <dgm:pt modelId="{017EA5A9-E85E-3E49-9D12-E5598A349DEF}" type="pres">
      <dgm:prSet presAssocID="{2B544770-7063-4C19-98CA-2EB0A3E410D8}" presName="linNode" presStyleCnt="0"/>
      <dgm:spPr/>
    </dgm:pt>
    <dgm:pt modelId="{2B99859C-C168-EA4E-A728-7CE20B8E37F9}" type="pres">
      <dgm:prSet presAssocID="{2B544770-7063-4C19-98CA-2EB0A3E410D8}" presName="parentText" presStyleLbl="node1" presStyleIdx="1" presStyleCnt="26">
        <dgm:presLayoutVars>
          <dgm:chMax val="1"/>
          <dgm:bulletEnabled val="1"/>
        </dgm:presLayoutVars>
      </dgm:prSet>
      <dgm:spPr/>
    </dgm:pt>
    <dgm:pt modelId="{4BCAB5B7-8B75-0A4A-8770-2D7A17DEF210}" type="pres">
      <dgm:prSet presAssocID="{F7A1340A-7A13-4B1E-88D3-421AB4A2DBFA}" presName="sp" presStyleCnt="0"/>
      <dgm:spPr/>
    </dgm:pt>
    <dgm:pt modelId="{A8EC506E-BB41-6646-9E79-4EE1DF8E8C27}" type="pres">
      <dgm:prSet presAssocID="{113D87BD-0838-405E-A9BA-DD864E7467C9}" presName="linNode" presStyleCnt="0"/>
      <dgm:spPr/>
    </dgm:pt>
    <dgm:pt modelId="{D34EA70B-4298-954D-8E95-7BB23C943CBD}" type="pres">
      <dgm:prSet presAssocID="{113D87BD-0838-405E-A9BA-DD864E7467C9}" presName="parentText" presStyleLbl="node1" presStyleIdx="2" presStyleCnt="26">
        <dgm:presLayoutVars>
          <dgm:chMax val="1"/>
          <dgm:bulletEnabled val="1"/>
        </dgm:presLayoutVars>
      </dgm:prSet>
      <dgm:spPr/>
    </dgm:pt>
    <dgm:pt modelId="{565E28B8-F06B-BA41-A5FC-40D2A0555202}" type="pres">
      <dgm:prSet presAssocID="{49EE32A7-1A28-46FF-8776-BEBB9EA2085A}" presName="sp" presStyleCnt="0"/>
      <dgm:spPr/>
    </dgm:pt>
    <dgm:pt modelId="{CAEA1B54-4DC4-2646-A2B6-BA4F39E9CA9E}" type="pres">
      <dgm:prSet presAssocID="{0E1B3262-71C6-4ABF-8C74-8D3030E9324E}" presName="linNode" presStyleCnt="0"/>
      <dgm:spPr/>
    </dgm:pt>
    <dgm:pt modelId="{02E35453-AE4C-9B4F-AE04-3D87CA74D3EF}" type="pres">
      <dgm:prSet presAssocID="{0E1B3262-71C6-4ABF-8C74-8D3030E9324E}" presName="parentText" presStyleLbl="node1" presStyleIdx="3" presStyleCnt="26">
        <dgm:presLayoutVars>
          <dgm:chMax val="1"/>
          <dgm:bulletEnabled val="1"/>
        </dgm:presLayoutVars>
      </dgm:prSet>
      <dgm:spPr/>
    </dgm:pt>
    <dgm:pt modelId="{BD32EAE2-4367-3747-ADD4-A14263AFBF7D}" type="pres">
      <dgm:prSet presAssocID="{68632C1F-98FA-4244-AD49-BF49BB8C4F84}" presName="sp" presStyleCnt="0"/>
      <dgm:spPr/>
    </dgm:pt>
    <dgm:pt modelId="{4E57FF78-FCB4-A44D-9DFA-ADD35F5D23A5}" type="pres">
      <dgm:prSet presAssocID="{379BBE49-2ED8-4FEF-A8DE-CCEB98577114}" presName="linNode" presStyleCnt="0"/>
      <dgm:spPr/>
    </dgm:pt>
    <dgm:pt modelId="{7E62874D-0BF9-314C-B640-6C14A44C4F90}" type="pres">
      <dgm:prSet presAssocID="{379BBE49-2ED8-4FEF-A8DE-CCEB98577114}" presName="parentText" presStyleLbl="node1" presStyleIdx="4" presStyleCnt="26">
        <dgm:presLayoutVars>
          <dgm:chMax val="1"/>
          <dgm:bulletEnabled val="1"/>
        </dgm:presLayoutVars>
      </dgm:prSet>
      <dgm:spPr/>
    </dgm:pt>
    <dgm:pt modelId="{938219D4-3096-BA47-B346-09C9F886FF56}" type="pres">
      <dgm:prSet presAssocID="{8B98859A-DA54-4520-9860-911484F1533A}" presName="sp" presStyleCnt="0"/>
      <dgm:spPr/>
    </dgm:pt>
    <dgm:pt modelId="{9D41746F-0198-7046-9DE1-31EE9EDCE4EC}" type="pres">
      <dgm:prSet presAssocID="{35C23677-D76E-462A-82F1-4672AAE75A2F}" presName="linNode" presStyleCnt="0"/>
      <dgm:spPr/>
    </dgm:pt>
    <dgm:pt modelId="{8CE158AB-A0C9-4E4F-9762-A3143B7AE3DC}" type="pres">
      <dgm:prSet presAssocID="{35C23677-D76E-462A-82F1-4672AAE75A2F}" presName="parentText" presStyleLbl="node1" presStyleIdx="5" presStyleCnt="26">
        <dgm:presLayoutVars>
          <dgm:chMax val="1"/>
          <dgm:bulletEnabled val="1"/>
        </dgm:presLayoutVars>
      </dgm:prSet>
      <dgm:spPr/>
    </dgm:pt>
    <dgm:pt modelId="{9F13C089-510D-8240-A589-89EC499408C7}" type="pres">
      <dgm:prSet presAssocID="{A217A6F0-1C1C-4480-82E9-D6C72A36112B}" presName="sp" presStyleCnt="0"/>
      <dgm:spPr/>
    </dgm:pt>
    <dgm:pt modelId="{C02F3221-F8E3-8C4D-8B7A-D98EA0643C47}" type="pres">
      <dgm:prSet presAssocID="{92DC0178-47F6-48B1-B89A-6C4F59F4D7E2}" presName="linNode" presStyleCnt="0"/>
      <dgm:spPr/>
    </dgm:pt>
    <dgm:pt modelId="{DDDD4999-8BC0-DA41-AEAC-FA62BC7C8228}" type="pres">
      <dgm:prSet presAssocID="{92DC0178-47F6-48B1-B89A-6C4F59F4D7E2}" presName="parentText" presStyleLbl="node1" presStyleIdx="6" presStyleCnt="26">
        <dgm:presLayoutVars>
          <dgm:chMax val="1"/>
          <dgm:bulletEnabled val="1"/>
        </dgm:presLayoutVars>
      </dgm:prSet>
      <dgm:spPr/>
    </dgm:pt>
    <dgm:pt modelId="{5BCD82D0-A087-D24D-94B9-DFE4875103FF}" type="pres">
      <dgm:prSet presAssocID="{D97FFE36-6696-4290-A5C0-8743A84DD68B}" presName="sp" presStyleCnt="0"/>
      <dgm:spPr/>
    </dgm:pt>
    <dgm:pt modelId="{3447221B-2874-D447-86FA-6C57EFF3567D}" type="pres">
      <dgm:prSet presAssocID="{7990AB9A-030D-4803-A966-F6C6A406B5D8}" presName="linNode" presStyleCnt="0"/>
      <dgm:spPr/>
    </dgm:pt>
    <dgm:pt modelId="{D546C9C8-247A-1E4C-9AB2-42C87609329C}" type="pres">
      <dgm:prSet presAssocID="{7990AB9A-030D-4803-A966-F6C6A406B5D8}" presName="parentText" presStyleLbl="node1" presStyleIdx="7" presStyleCnt="26">
        <dgm:presLayoutVars>
          <dgm:chMax val="1"/>
          <dgm:bulletEnabled val="1"/>
        </dgm:presLayoutVars>
      </dgm:prSet>
      <dgm:spPr/>
    </dgm:pt>
    <dgm:pt modelId="{24B4938D-741C-9A45-BFDC-2BCC69A15BD7}" type="pres">
      <dgm:prSet presAssocID="{D6C9ABCF-56D0-4E0B-8494-107C32AA1ECF}" presName="sp" presStyleCnt="0"/>
      <dgm:spPr/>
    </dgm:pt>
    <dgm:pt modelId="{C6122191-63B7-DA48-8194-D9C937BE488A}" type="pres">
      <dgm:prSet presAssocID="{CEE04C64-451F-40F4-A4FF-7D82B5F0A260}" presName="linNode" presStyleCnt="0"/>
      <dgm:spPr/>
    </dgm:pt>
    <dgm:pt modelId="{3BA3038C-D39B-0446-A0EC-78E64646967A}" type="pres">
      <dgm:prSet presAssocID="{CEE04C64-451F-40F4-A4FF-7D82B5F0A260}" presName="parentText" presStyleLbl="node1" presStyleIdx="8" presStyleCnt="26">
        <dgm:presLayoutVars>
          <dgm:chMax val="1"/>
          <dgm:bulletEnabled val="1"/>
        </dgm:presLayoutVars>
      </dgm:prSet>
      <dgm:spPr/>
    </dgm:pt>
    <dgm:pt modelId="{810B6395-71F8-C741-949E-6159D9CAB3C9}" type="pres">
      <dgm:prSet presAssocID="{6DC9C9B7-258B-49E9-B68B-D3AAAD844B66}" presName="sp" presStyleCnt="0"/>
      <dgm:spPr/>
    </dgm:pt>
    <dgm:pt modelId="{FBF7EB27-B915-5A4D-86D1-0773ED0C1392}" type="pres">
      <dgm:prSet presAssocID="{DBC54272-582D-4D37-A6DD-4384CCB5FD7A}" presName="linNode" presStyleCnt="0"/>
      <dgm:spPr/>
    </dgm:pt>
    <dgm:pt modelId="{291D6EF0-9D38-054B-A917-04B7ED3AEE10}" type="pres">
      <dgm:prSet presAssocID="{DBC54272-582D-4D37-A6DD-4384CCB5FD7A}" presName="parentText" presStyleLbl="node1" presStyleIdx="9" presStyleCnt="26">
        <dgm:presLayoutVars>
          <dgm:chMax val="1"/>
          <dgm:bulletEnabled val="1"/>
        </dgm:presLayoutVars>
      </dgm:prSet>
      <dgm:spPr/>
    </dgm:pt>
    <dgm:pt modelId="{819855CF-C7AE-A74E-B9FE-E4821CFDD711}" type="pres">
      <dgm:prSet presAssocID="{3705D341-51D2-46EF-B04E-C74775958207}" presName="sp" presStyleCnt="0"/>
      <dgm:spPr/>
    </dgm:pt>
    <dgm:pt modelId="{A96AEEA7-9BCE-8A4A-AA3F-ECA28D88149C}" type="pres">
      <dgm:prSet presAssocID="{09FEED5D-A67B-4225-9897-0496FDB2139B}" presName="linNode" presStyleCnt="0"/>
      <dgm:spPr/>
    </dgm:pt>
    <dgm:pt modelId="{37441448-9DB9-6D43-AE3B-35E0EDD3D64B}" type="pres">
      <dgm:prSet presAssocID="{09FEED5D-A67B-4225-9897-0496FDB2139B}" presName="parentText" presStyleLbl="node1" presStyleIdx="10" presStyleCnt="26">
        <dgm:presLayoutVars>
          <dgm:chMax val="1"/>
          <dgm:bulletEnabled val="1"/>
        </dgm:presLayoutVars>
      </dgm:prSet>
      <dgm:spPr/>
    </dgm:pt>
    <dgm:pt modelId="{59B4F016-E324-C94C-88E7-B26CE5070880}" type="pres">
      <dgm:prSet presAssocID="{F5858C4A-E635-472A-BAFC-ACDFB8B5BFF9}" presName="sp" presStyleCnt="0"/>
      <dgm:spPr/>
    </dgm:pt>
    <dgm:pt modelId="{1631D050-78B1-7640-A580-C55274008EAF}" type="pres">
      <dgm:prSet presAssocID="{3B27ED40-C499-460A-A347-1009438A2A7B}" presName="linNode" presStyleCnt="0"/>
      <dgm:spPr/>
    </dgm:pt>
    <dgm:pt modelId="{90C64804-F7BE-2146-B55D-B2B6BAE3BFA5}" type="pres">
      <dgm:prSet presAssocID="{3B27ED40-C499-460A-A347-1009438A2A7B}" presName="parentText" presStyleLbl="node1" presStyleIdx="11" presStyleCnt="26">
        <dgm:presLayoutVars>
          <dgm:chMax val="1"/>
          <dgm:bulletEnabled val="1"/>
        </dgm:presLayoutVars>
      </dgm:prSet>
      <dgm:spPr/>
    </dgm:pt>
    <dgm:pt modelId="{EA17E61D-7C19-4141-B102-CB82626B14CA}" type="pres">
      <dgm:prSet presAssocID="{F24BCFAA-9BDD-4623-9B54-D6BBED98158C}" presName="sp" presStyleCnt="0"/>
      <dgm:spPr/>
    </dgm:pt>
    <dgm:pt modelId="{9145821D-C846-864A-9D05-E64D64CA7585}" type="pres">
      <dgm:prSet presAssocID="{3FA2B17F-9DD3-4EA8-B4B9-5E18D90C590F}" presName="linNode" presStyleCnt="0"/>
      <dgm:spPr/>
    </dgm:pt>
    <dgm:pt modelId="{96C93F41-19ED-BC4D-B13C-C30C4EB468F5}" type="pres">
      <dgm:prSet presAssocID="{3FA2B17F-9DD3-4EA8-B4B9-5E18D90C590F}" presName="parentText" presStyleLbl="node1" presStyleIdx="12" presStyleCnt="26">
        <dgm:presLayoutVars>
          <dgm:chMax val="1"/>
          <dgm:bulletEnabled val="1"/>
        </dgm:presLayoutVars>
      </dgm:prSet>
      <dgm:spPr/>
    </dgm:pt>
    <dgm:pt modelId="{4BF2D754-CD2F-F848-89BE-FF487F6926AF}" type="pres">
      <dgm:prSet presAssocID="{2B745D28-B47A-44A2-9D57-851CE6523A4C}" presName="sp" presStyleCnt="0"/>
      <dgm:spPr/>
    </dgm:pt>
    <dgm:pt modelId="{852C3D76-5792-E74E-945B-F7F102907E1D}" type="pres">
      <dgm:prSet presAssocID="{CECA278C-8664-457E-A24B-D0605BC15C4E}" presName="linNode" presStyleCnt="0"/>
      <dgm:spPr/>
    </dgm:pt>
    <dgm:pt modelId="{E112CA70-0CFD-3243-9406-B18865E6372F}" type="pres">
      <dgm:prSet presAssocID="{CECA278C-8664-457E-A24B-D0605BC15C4E}" presName="parentText" presStyleLbl="node1" presStyleIdx="13" presStyleCnt="26">
        <dgm:presLayoutVars>
          <dgm:chMax val="1"/>
          <dgm:bulletEnabled val="1"/>
        </dgm:presLayoutVars>
      </dgm:prSet>
      <dgm:spPr/>
    </dgm:pt>
    <dgm:pt modelId="{EB883D69-8F83-2646-8790-242FE1D2E9A9}" type="pres">
      <dgm:prSet presAssocID="{8BCA24FC-D1C7-4C61-B703-4FA51568679F}" presName="sp" presStyleCnt="0"/>
      <dgm:spPr/>
    </dgm:pt>
    <dgm:pt modelId="{0D7D84C6-9C41-024E-BCB7-5A4FF81AB0B1}" type="pres">
      <dgm:prSet presAssocID="{E49A19F2-7B82-40AA-A4BA-27D0AD54322E}" presName="linNode" presStyleCnt="0"/>
      <dgm:spPr/>
    </dgm:pt>
    <dgm:pt modelId="{0FE20421-185F-1247-9432-EFA8B5A9CBCA}" type="pres">
      <dgm:prSet presAssocID="{E49A19F2-7B82-40AA-A4BA-27D0AD54322E}" presName="parentText" presStyleLbl="node1" presStyleIdx="14" presStyleCnt="26">
        <dgm:presLayoutVars>
          <dgm:chMax val="1"/>
          <dgm:bulletEnabled val="1"/>
        </dgm:presLayoutVars>
      </dgm:prSet>
      <dgm:spPr/>
    </dgm:pt>
    <dgm:pt modelId="{AFA3CDF2-5064-3140-BFBF-66E72192E070}" type="pres">
      <dgm:prSet presAssocID="{C9C4A9FA-1F33-4836-A5BF-2157D19044E6}" presName="sp" presStyleCnt="0"/>
      <dgm:spPr/>
    </dgm:pt>
    <dgm:pt modelId="{C8BFABF0-200E-F546-A9DE-01CD566545C9}" type="pres">
      <dgm:prSet presAssocID="{BFAAA74E-3721-4712-A411-A55762C7A22B}" presName="linNode" presStyleCnt="0"/>
      <dgm:spPr/>
    </dgm:pt>
    <dgm:pt modelId="{ABD9927F-F394-1A42-B137-2BE162FAACFF}" type="pres">
      <dgm:prSet presAssocID="{BFAAA74E-3721-4712-A411-A55762C7A22B}" presName="parentText" presStyleLbl="node1" presStyleIdx="15" presStyleCnt="26">
        <dgm:presLayoutVars>
          <dgm:chMax val="1"/>
          <dgm:bulletEnabled val="1"/>
        </dgm:presLayoutVars>
      </dgm:prSet>
      <dgm:spPr/>
    </dgm:pt>
    <dgm:pt modelId="{9644CFAD-95C6-CA45-AC38-4EAD0E8301A7}" type="pres">
      <dgm:prSet presAssocID="{8419CC44-83FF-4724-930C-1DE5F6B70DB2}" presName="sp" presStyleCnt="0"/>
      <dgm:spPr/>
    </dgm:pt>
    <dgm:pt modelId="{49094982-E04B-544A-9A1D-961F1D70B750}" type="pres">
      <dgm:prSet presAssocID="{DF5E7E97-DDDA-44F0-8F68-03DDE72C2B48}" presName="linNode" presStyleCnt="0"/>
      <dgm:spPr/>
    </dgm:pt>
    <dgm:pt modelId="{F1203C77-ED67-0C4F-B0ED-B2F150A17D36}" type="pres">
      <dgm:prSet presAssocID="{DF5E7E97-DDDA-44F0-8F68-03DDE72C2B48}" presName="parentText" presStyleLbl="node1" presStyleIdx="16" presStyleCnt="26">
        <dgm:presLayoutVars>
          <dgm:chMax val="1"/>
          <dgm:bulletEnabled val="1"/>
        </dgm:presLayoutVars>
      </dgm:prSet>
      <dgm:spPr/>
    </dgm:pt>
    <dgm:pt modelId="{6C3CC91E-2E8E-784A-89EC-B9529912AF69}" type="pres">
      <dgm:prSet presAssocID="{7C8C5FE1-6929-4826-BBD8-F122AB9D2794}" presName="sp" presStyleCnt="0"/>
      <dgm:spPr/>
    </dgm:pt>
    <dgm:pt modelId="{D2E0551A-BD7B-7E48-95E2-316FE5F178ED}" type="pres">
      <dgm:prSet presAssocID="{92E5C5AC-DBD1-4C56-9E6C-6B408832A118}" presName="linNode" presStyleCnt="0"/>
      <dgm:spPr/>
    </dgm:pt>
    <dgm:pt modelId="{514C0307-520F-2544-8BD4-7ACFF2643F88}" type="pres">
      <dgm:prSet presAssocID="{92E5C5AC-DBD1-4C56-9E6C-6B408832A118}" presName="parentText" presStyleLbl="node1" presStyleIdx="17" presStyleCnt="26">
        <dgm:presLayoutVars>
          <dgm:chMax val="1"/>
          <dgm:bulletEnabled val="1"/>
        </dgm:presLayoutVars>
      </dgm:prSet>
      <dgm:spPr/>
    </dgm:pt>
    <dgm:pt modelId="{0689B2CA-CA78-7D48-9C7C-A02F4B17FD2E}" type="pres">
      <dgm:prSet presAssocID="{E502CB17-4182-4881-9BE9-58DCC1E20AE2}" presName="sp" presStyleCnt="0"/>
      <dgm:spPr/>
    </dgm:pt>
    <dgm:pt modelId="{272C11AF-A333-BB4E-94C6-96066186EAF2}" type="pres">
      <dgm:prSet presAssocID="{810F8098-72AE-48C4-AAF8-3C83C25CEF7E}" presName="linNode" presStyleCnt="0"/>
      <dgm:spPr/>
    </dgm:pt>
    <dgm:pt modelId="{91EB19A8-3165-6D43-96BF-00889A1B9E65}" type="pres">
      <dgm:prSet presAssocID="{810F8098-72AE-48C4-AAF8-3C83C25CEF7E}" presName="parentText" presStyleLbl="node1" presStyleIdx="18" presStyleCnt="26">
        <dgm:presLayoutVars>
          <dgm:chMax val="1"/>
          <dgm:bulletEnabled val="1"/>
        </dgm:presLayoutVars>
      </dgm:prSet>
      <dgm:spPr/>
    </dgm:pt>
    <dgm:pt modelId="{6F4A2878-DB91-1B47-A07F-2B5F2E10F39D}" type="pres">
      <dgm:prSet presAssocID="{B4766A51-8855-487E-9E5D-163D0B874F36}" presName="sp" presStyleCnt="0"/>
      <dgm:spPr/>
    </dgm:pt>
    <dgm:pt modelId="{A2398B05-97FA-B441-9999-8C61649B8FF6}" type="pres">
      <dgm:prSet presAssocID="{96FE7913-DD69-40C1-A9AA-74C17BCCB4C2}" presName="linNode" presStyleCnt="0"/>
      <dgm:spPr/>
    </dgm:pt>
    <dgm:pt modelId="{C2D1CA2F-0486-4B45-86B7-BDAE73E4DB75}" type="pres">
      <dgm:prSet presAssocID="{96FE7913-DD69-40C1-A9AA-74C17BCCB4C2}" presName="parentText" presStyleLbl="node1" presStyleIdx="19" presStyleCnt="26">
        <dgm:presLayoutVars>
          <dgm:chMax val="1"/>
          <dgm:bulletEnabled val="1"/>
        </dgm:presLayoutVars>
      </dgm:prSet>
      <dgm:spPr/>
    </dgm:pt>
    <dgm:pt modelId="{A3CF230F-A019-5647-88ED-2368B7CA1F3C}" type="pres">
      <dgm:prSet presAssocID="{86E3F645-90D9-43CA-A483-F36E73A95531}" presName="sp" presStyleCnt="0"/>
      <dgm:spPr/>
    </dgm:pt>
    <dgm:pt modelId="{DBCCD00B-8141-A840-B2EF-E43AF32E0706}" type="pres">
      <dgm:prSet presAssocID="{1F95EFFB-CC75-48AA-A6B6-8E6981DD4D36}" presName="linNode" presStyleCnt="0"/>
      <dgm:spPr/>
    </dgm:pt>
    <dgm:pt modelId="{68205ADA-DE2B-2647-83F9-26867C9C2D0B}" type="pres">
      <dgm:prSet presAssocID="{1F95EFFB-CC75-48AA-A6B6-8E6981DD4D36}" presName="parentText" presStyleLbl="node1" presStyleIdx="20" presStyleCnt="26">
        <dgm:presLayoutVars>
          <dgm:chMax val="1"/>
          <dgm:bulletEnabled val="1"/>
        </dgm:presLayoutVars>
      </dgm:prSet>
      <dgm:spPr/>
    </dgm:pt>
    <dgm:pt modelId="{15EDCE61-EFE9-9C47-B6A2-80F0FC3FA15A}" type="pres">
      <dgm:prSet presAssocID="{47573420-E8C6-437D-9C89-D0F7CF013CE3}" presName="sp" presStyleCnt="0"/>
      <dgm:spPr/>
    </dgm:pt>
    <dgm:pt modelId="{5FFA1A3F-A087-6041-9C0D-F9FB73228A84}" type="pres">
      <dgm:prSet presAssocID="{2DBC8FAD-7687-43E2-B61F-2B979F144C3F}" presName="linNode" presStyleCnt="0"/>
      <dgm:spPr/>
    </dgm:pt>
    <dgm:pt modelId="{5C25B347-47A9-4541-8783-2686FFF5DDF7}" type="pres">
      <dgm:prSet presAssocID="{2DBC8FAD-7687-43E2-B61F-2B979F144C3F}" presName="parentText" presStyleLbl="node1" presStyleIdx="21" presStyleCnt="26">
        <dgm:presLayoutVars>
          <dgm:chMax val="1"/>
          <dgm:bulletEnabled val="1"/>
        </dgm:presLayoutVars>
      </dgm:prSet>
      <dgm:spPr/>
    </dgm:pt>
    <dgm:pt modelId="{B46B7C1B-718F-D543-929B-B080B37FCE4A}" type="pres">
      <dgm:prSet presAssocID="{B74C8CEB-CDDF-4BBC-A6A2-D43AD36B25EF}" presName="sp" presStyleCnt="0"/>
      <dgm:spPr/>
    </dgm:pt>
    <dgm:pt modelId="{3C104E83-BD32-8546-9D9D-EE58F4C59CB6}" type="pres">
      <dgm:prSet presAssocID="{17555DD3-02C2-44C8-9438-35474D4268FE}" presName="linNode" presStyleCnt="0"/>
      <dgm:spPr/>
    </dgm:pt>
    <dgm:pt modelId="{5F9CB799-9BE2-0C4B-9B01-F4D828A2B265}" type="pres">
      <dgm:prSet presAssocID="{17555DD3-02C2-44C8-9438-35474D4268FE}" presName="parentText" presStyleLbl="node1" presStyleIdx="22" presStyleCnt="26">
        <dgm:presLayoutVars>
          <dgm:chMax val="1"/>
          <dgm:bulletEnabled val="1"/>
        </dgm:presLayoutVars>
      </dgm:prSet>
      <dgm:spPr/>
    </dgm:pt>
    <dgm:pt modelId="{89954B6E-A878-724A-B6B1-CD5357C8530D}" type="pres">
      <dgm:prSet presAssocID="{E15B1DBA-2ACC-40A7-B245-C12D172FA74A}" presName="sp" presStyleCnt="0"/>
      <dgm:spPr/>
    </dgm:pt>
    <dgm:pt modelId="{A1A14A69-910E-7E4C-A640-0C97DCAD7F05}" type="pres">
      <dgm:prSet presAssocID="{D4F761C6-56DA-4006-9E5B-73FEFBF9C32B}" presName="linNode" presStyleCnt="0"/>
      <dgm:spPr/>
    </dgm:pt>
    <dgm:pt modelId="{3C8AFBA1-07B5-0D47-BD86-29E6AD1001FC}" type="pres">
      <dgm:prSet presAssocID="{D4F761C6-56DA-4006-9E5B-73FEFBF9C32B}" presName="parentText" presStyleLbl="node1" presStyleIdx="23" presStyleCnt="26">
        <dgm:presLayoutVars>
          <dgm:chMax val="1"/>
          <dgm:bulletEnabled val="1"/>
        </dgm:presLayoutVars>
      </dgm:prSet>
      <dgm:spPr/>
    </dgm:pt>
    <dgm:pt modelId="{A2E02605-6D04-FD45-A744-75E55B1B2CD4}" type="pres">
      <dgm:prSet presAssocID="{7BD83741-8BE3-4B97-8031-803BD8D3A83B}" presName="sp" presStyleCnt="0"/>
      <dgm:spPr/>
    </dgm:pt>
    <dgm:pt modelId="{0D5AE54D-AB7F-3F44-83A7-07E0ED218E9A}" type="pres">
      <dgm:prSet presAssocID="{AADCD043-C151-408D-91A0-032B2341F97D}" presName="linNode" presStyleCnt="0"/>
      <dgm:spPr/>
    </dgm:pt>
    <dgm:pt modelId="{A256B90C-8565-0148-A4E3-174606E62905}" type="pres">
      <dgm:prSet presAssocID="{AADCD043-C151-408D-91A0-032B2341F97D}" presName="parentText" presStyleLbl="node1" presStyleIdx="24" presStyleCnt="26">
        <dgm:presLayoutVars>
          <dgm:chMax val="1"/>
          <dgm:bulletEnabled val="1"/>
        </dgm:presLayoutVars>
      </dgm:prSet>
      <dgm:spPr/>
    </dgm:pt>
    <dgm:pt modelId="{C7994825-07C3-4048-963B-B8BEFA17159C}" type="pres">
      <dgm:prSet presAssocID="{4D2B52D6-86AA-4A88-BF79-CDF981AD5E6A}" presName="sp" presStyleCnt="0"/>
      <dgm:spPr/>
    </dgm:pt>
    <dgm:pt modelId="{87923D36-6775-2640-97A6-469F2340E60C}" type="pres">
      <dgm:prSet presAssocID="{1BE465CA-36B5-4388-A48F-E305C02B14C5}" presName="linNode" presStyleCnt="0"/>
      <dgm:spPr/>
    </dgm:pt>
    <dgm:pt modelId="{F453EE2D-1C50-2144-B4F2-9A311051B6F0}" type="pres">
      <dgm:prSet presAssocID="{1BE465CA-36B5-4388-A48F-E305C02B14C5}" presName="parentText" presStyleLbl="node1" presStyleIdx="25" presStyleCnt="26">
        <dgm:presLayoutVars>
          <dgm:chMax val="1"/>
          <dgm:bulletEnabled val="1"/>
        </dgm:presLayoutVars>
      </dgm:prSet>
      <dgm:spPr/>
    </dgm:pt>
  </dgm:ptLst>
  <dgm:cxnLst>
    <dgm:cxn modelId="{32DD4A00-5CF5-4367-BCE6-9287331173ED}" srcId="{A33AE043-260A-4AA3-91E6-DB2D6DF739FD}" destId="{D4F761C6-56DA-4006-9E5B-73FEFBF9C32B}" srcOrd="23" destOrd="0" parTransId="{EB81B3ED-C8FB-43B1-9BD8-2F5858EF4660}" sibTransId="{7BD83741-8BE3-4B97-8031-803BD8D3A83B}"/>
    <dgm:cxn modelId="{ECF38C03-11B4-A94A-81B6-4FC472DF5781}" type="presOf" srcId="{09FEED5D-A67B-4225-9897-0496FDB2139B}" destId="{37441448-9DB9-6D43-AE3B-35E0EDD3D64B}" srcOrd="0" destOrd="0" presId="urn:microsoft.com/office/officeart/2005/8/layout/vList5"/>
    <dgm:cxn modelId="{16AEE504-1575-4C53-AC10-4B4E4F5DEBFD}" srcId="{A33AE043-260A-4AA3-91E6-DB2D6DF739FD}" destId="{810F8098-72AE-48C4-AAF8-3C83C25CEF7E}" srcOrd="18" destOrd="0" parTransId="{CA06D733-F613-4C9C-BBAC-5D40320DE7B3}" sibTransId="{B4766A51-8855-487E-9E5D-163D0B874F36}"/>
    <dgm:cxn modelId="{C23D6B08-BC2B-3844-AA06-C077AA0B0391}" type="presOf" srcId="{CECA278C-8664-457E-A24B-D0605BC15C4E}" destId="{E112CA70-0CFD-3243-9406-B18865E6372F}" srcOrd="0" destOrd="0" presId="urn:microsoft.com/office/officeart/2005/8/layout/vList5"/>
    <dgm:cxn modelId="{E2A24211-37DB-446B-8589-7DD613BA5559}" srcId="{A33AE043-260A-4AA3-91E6-DB2D6DF739FD}" destId="{09FEED5D-A67B-4225-9897-0496FDB2139B}" srcOrd="10" destOrd="0" parTransId="{3D390E06-AA14-47F4-8ADE-E444A422054F}" sibTransId="{F5858C4A-E635-472A-BAFC-ACDFB8B5BFF9}"/>
    <dgm:cxn modelId="{E315D612-7C1E-1E4C-8DD0-53AAE43FD9A0}" type="presOf" srcId="{A33AE043-260A-4AA3-91E6-DB2D6DF739FD}" destId="{23787813-886E-8C4D-8269-7FEAC7D3A420}" srcOrd="0" destOrd="0" presId="urn:microsoft.com/office/officeart/2005/8/layout/vList5"/>
    <dgm:cxn modelId="{E528A01F-1C1D-8346-8F8C-7F173B94AACF}" type="presOf" srcId="{3FA2B17F-9DD3-4EA8-B4B9-5E18D90C590F}" destId="{96C93F41-19ED-BC4D-B13C-C30C4EB468F5}" srcOrd="0" destOrd="0" presId="urn:microsoft.com/office/officeart/2005/8/layout/vList5"/>
    <dgm:cxn modelId="{8D292822-5C9F-450D-9259-7D57830E1B41}" srcId="{A33AE043-260A-4AA3-91E6-DB2D6DF739FD}" destId="{2DBC8FAD-7687-43E2-B61F-2B979F144C3F}" srcOrd="21" destOrd="0" parTransId="{57946D89-A66B-414D-B51F-47DC5B7B7145}" sibTransId="{B74C8CEB-CDDF-4BBC-A6A2-D43AD36B25EF}"/>
    <dgm:cxn modelId="{2B73C523-802E-4D0B-B64D-0E1E878F0C97}" srcId="{A33AE043-260A-4AA3-91E6-DB2D6DF739FD}" destId="{0E1B3262-71C6-4ABF-8C74-8D3030E9324E}" srcOrd="3" destOrd="0" parTransId="{6345F96E-7255-4D08-AFA7-18C63CBF70B3}" sibTransId="{68632C1F-98FA-4244-AD49-BF49BB8C4F84}"/>
    <dgm:cxn modelId="{A3A1D737-149E-4E4D-A820-2FA85B094D98}" srcId="{A33AE043-260A-4AA3-91E6-DB2D6DF739FD}" destId="{7990AB9A-030D-4803-A966-F6C6A406B5D8}" srcOrd="7" destOrd="0" parTransId="{C607295E-F29D-4C01-B51E-D3B6CAB814E0}" sibTransId="{D6C9ABCF-56D0-4E0B-8494-107C32AA1ECF}"/>
    <dgm:cxn modelId="{68A23C3B-92EE-4F82-B8C0-66C2F4EF9815}" srcId="{A33AE043-260A-4AA3-91E6-DB2D6DF739FD}" destId="{2B544770-7063-4C19-98CA-2EB0A3E410D8}" srcOrd="1" destOrd="0" parTransId="{813E2171-44ED-453F-9B46-E9F4A4020986}" sibTransId="{F7A1340A-7A13-4B1E-88D3-421AB4A2DBFA}"/>
    <dgm:cxn modelId="{F66E794B-5D60-BD4D-95D2-E1FFC95844AF}" type="presOf" srcId="{92E5C5AC-DBD1-4C56-9E6C-6B408832A118}" destId="{514C0307-520F-2544-8BD4-7ACFF2643F88}" srcOrd="0" destOrd="0" presId="urn:microsoft.com/office/officeart/2005/8/layout/vList5"/>
    <dgm:cxn modelId="{92A8154E-B37C-BD4B-83AD-4B6083C8BF3B}" type="presOf" srcId="{DBC54272-582D-4D37-A6DD-4384CCB5FD7A}" destId="{291D6EF0-9D38-054B-A917-04B7ED3AEE10}" srcOrd="0" destOrd="0" presId="urn:microsoft.com/office/officeart/2005/8/layout/vList5"/>
    <dgm:cxn modelId="{A0E4014F-A983-45B4-9B47-43F60D1B38A9}" srcId="{A33AE043-260A-4AA3-91E6-DB2D6DF739FD}" destId="{DF5E7E97-DDDA-44F0-8F68-03DDE72C2B48}" srcOrd="16" destOrd="0" parTransId="{5CEDFDF9-7933-4E0B-A1DF-912DFC427379}" sibTransId="{7C8C5FE1-6929-4826-BBD8-F122AB9D2794}"/>
    <dgm:cxn modelId="{B729044F-0BB5-48E3-B581-029718C21EB8}" srcId="{A33AE043-260A-4AA3-91E6-DB2D6DF739FD}" destId="{E49A19F2-7B82-40AA-A4BA-27D0AD54322E}" srcOrd="14" destOrd="0" parTransId="{D8608BFC-52DA-4A80-8996-0BBC3DDD1FF9}" sibTransId="{C9C4A9FA-1F33-4836-A5BF-2157D19044E6}"/>
    <dgm:cxn modelId="{E1C7A550-CF42-0945-9EB8-2DAB7D3E8D0F}" type="presOf" srcId="{D4F761C6-56DA-4006-9E5B-73FEFBF9C32B}" destId="{3C8AFBA1-07B5-0D47-BD86-29E6AD1001FC}" srcOrd="0" destOrd="0" presId="urn:microsoft.com/office/officeart/2005/8/layout/vList5"/>
    <dgm:cxn modelId="{1D5F7052-7577-4155-8D00-12BFDC930672}" srcId="{A33AE043-260A-4AA3-91E6-DB2D6DF739FD}" destId="{AADCD043-C151-408D-91A0-032B2341F97D}" srcOrd="24" destOrd="0" parTransId="{F3F6083B-4520-474A-8CFC-0026C275CDE0}" sibTransId="{4D2B52D6-86AA-4A88-BF79-CDF981AD5E6A}"/>
    <dgm:cxn modelId="{1607585D-A1C2-6E41-87E1-91FA05F166B5}" type="presOf" srcId="{56DEC271-6AF1-4E79-B958-87A7E5F4036C}" destId="{47CDFC47-B9B1-A143-BF53-BBEC80067AEF}" srcOrd="0" destOrd="0" presId="urn:microsoft.com/office/officeart/2005/8/layout/vList5"/>
    <dgm:cxn modelId="{7A30685D-9B5E-D648-AC14-2FB5CBFD94FE}" type="presOf" srcId="{DF5E7E97-DDDA-44F0-8F68-03DDE72C2B48}" destId="{F1203C77-ED67-0C4F-B0ED-B2F150A17D36}" srcOrd="0" destOrd="0" presId="urn:microsoft.com/office/officeart/2005/8/layout/vList5"/>
    <dgm:cxn modelId="{A79B506B-034D-5F4E-9677-362AC284AC7F}" type="presOf" srcId="{35C23677-D76E-462A-82F1-4672AAE75A2F}" destId="{8CE158AB-A0C9-4E4F-9762-A3143B7AE3DC}" srcOrd="0" destOrd="0" presId="urn:microsoft.com/office/officeart/2005/8/layout/vList5"/>
    <dgm:cxn modelId="{840D1C6E-71E1-4833-8277-03AA30750F39}" srcId="{A33AE043-260A-4AA3-91E6-DB2D6DF739FD}" destId="{BFAAA74E-3721-4712-A411-A55762C7A22B}" srcOrd="15" destOrd="0" parTransId="{9F4D5966-4E9D-4AEE-93F6-9225FED247FE}" sibTransId="{8419CC44-83FF-4724-930C-1DE5F6B70DB2}"/>
    <dgm:cxn modelId="{16FDF36F-8F2B-EF43-A949-7E3D881719EB}" type="presOf" srcId="{2B544770-7063-4C19-98CA-2EB0A3E410D8}" destId="{2B99859C-C168-EA4E-A728-7CE20B8E37F9}" srcOrd="0" destOrd="0" presId="urn:microsoft.com/office/officeart/2005/8/layout/vList5"/>
    <dgm:cxn modelId="{965CDB71-82FF-4943-9F0E-941E87D6ECF6}" type="presOf" srcId="{96FE7913-DD69-40C1-A9AA-74C17BCCB4C2}" destId="{C2D1CA2F-0486-4B45-86B7-BDAE73E4DB75}" srcOrd="0" destOrd="0" presId="urn:microsoft.com/office/officeart/2005/8/layout/vList5"/>
    <dgm:cxn modelId="{4675DB74-E503-4BE0-97BF-58F81482781D}" srcId="{A33AE043-260A-4AA3-91E6-DB2D6DF739FD}" destId="{56DEC271-6AF1-4E79-B958-87A7E5F4036C}" srcOrd="0" destOrd="0" parTransId="{8C258B94-A69A-4BB9-8188-D297387A4C29}" sibTransId="{7BA0FEF4-9EE2-4584-9FEC-0AC3245EC7E7}"/>
    <dgm:cxn modelId="{6E6C8479-718D-4261-A5B0-3F9050476ECA}" srcId="{A33AE043-260A-4AA3-91E6-DB2D6DF739FD}" destId="{35C23677-D76E-462A-82F1-4672AAE75A2F}" srcOrd="5" destOrd="0" parTransId="{B82E71F9-8346-471D-B3C1-AA728D29D154}" sibTransId="{A217A6F0-1C1C-4480-82E9-D6C72A36112B}"/>
    <dgm:cxn modelId="{D0401D7F-F4CE-7F40-AEEB-43D9D49D3342}" type="presOf" srcId="{BFAAA74E-3721-4712-A411-A55762C7A22B}" destId="{ABD9927F-F394-1A42-B137-2BE162FAACFF}" srcOrd="0" destOrd="0" presId="urn:microsoft.com/office/officeart/2005/8/layout/vList5"/>
    <dgm:cxn modelId="{C0E35384-CE20-44C6-9F4D-C21E5BBD9F7E}" srcId="{A33AE043-260A-4AA3-91E6-DB2D6DF739FD}" destId="{CEE04C64-451F-40F4-A4FF-7D82B5F0A260}" srcOrd="8" destOrd="0" parTransId="{7C96DE29-B9F0-4687-B5E5-5FE29BAE08F8}" sibTransId="{6DC9C9B7-258B-49E9-B68B-D3AAAD844B66}"/>
    <dgm:cxn modelId="{021B3B86-65A4-F443-82CA-4B24A52980BA}" type="presOf" srcId="{92DC0178-47F6-48B1-B89A-6C4F59F4D7E2}" destId="{DDDD4999-8BC0-DA41-AEAC-FA62BC7C8228}" srcOrd="0" destOrd="0" presId="urn:microsoft.com/office/officeart/2005/8/layout/vList5"/>
    <dgm:cxn modelId="{CBCB108B-FF5F-714C-B5A4-CE7EDFBFDDF0}" type="presOf" srcId="{7990AB9A-030D-4803-A966-F6C6A406B5D8}" destId="{D546C9C8-247A-1E4C-9AB2-42C87609329C}" srcOrd="0" destOrd="0" presId="urn:microsoft.com/office/officeart/2005/8/layout/vList5"/>
    <dgm:cxn modelId="{3FDE1C8C-4234-1F43-82BF-ADDAC62AB441}" type="presOf" srcId="{0E1B3262-71C6-4ABF-8C74-8D3030E9324E}" destId="{02E35453-AE4C-9B4F-AE04-3D87CA74D3EF}" srcOrd="0" destOrd="0" presId="urn:microsoft.com/office/officeart/2005/8/layout/vList5"/>
    <dgm:cxn modelId="{8E68AC99-9BAE-4429-A083-74A79CBB9B60}" srcId="{A33AE043-260A-4AA3-91E6-DB2D6DF739FD}" destId="{96FE7913-DD69-40C1-A9AA-74C17BCCB4C2}" srcOrd="19" destOrd="0" parTransId="{A09A7108-ED56-44B6-9553-862C9F85F020}" sibTransId="{86E3F645-90D9-43CA-A483-F36E73A95531}"/>
    <dgm:cxn modelId="{8C10A79E-E2CF-4045-BAB4-7508FFF092A5}" srcId="{A33AE043-260A-4AA3-91E6-DB2D6DF739FD}" destId="{1F95EFFB-CC75-48AA-A6B6-8E6981DD4D36}" srcOrd="20" destOrd="0" parTransId="{2BBDD752-2C14-47FB-B990-51BC78FA8A81}" sibTransId="{47573420-E8C6-437D-9C89-D0F7CF013CE3}"/>
    <dgm:cxn modelId="{99B11CA2-50E6-8143-AE4D-7EBBCE64AD5B}" type="presOf" srcId="{3B27ED40-C499-460A-A347-1009438A2A7B}" destId="{90C64804-F7BE-2146-B55D-B2B6BAE3BFA5}" srcOrd="0" destOrd="0" presId="urn:microsoft.com/office/officeart/2005/8/layout/vList5"/>
    <dgm:cxn modelId="{5EE77BAA-9FFE-1A44-BF9A-946154BB4934}" type="presOf" srcId="{1F95EFFB-CC75-48AA-A6B6-8E6981DD4D36}" destId="{68205ADA-DE2B-2647-83F9-26867C9C2D0B}" srcOrd="0" destOrd="0" presId="urn:microsoft.com/office/officeart/2005/8/layout/vList5"/>
    <dgm:cxn modelId="{DBBB29B1-19CC-A044-9E03-410BD6092CCE}" type="presOf" srcId="{AADCD043-C151-408D-91A0-032B2341F97D}" destId="{A256B90C-8565-0148-A4E3-174606E62905}" srcOrd="0" destOrd="0" presId="urn:microsoft.com/office/officeart/2005/8/layout/vList5"/>
    <dgm:cxn modelId="{A1682FB4-76FC-E54E-8245-DB0A48CEF4F4}" type="presOf" srcId="{CEE04C64-451F-40F4-A4FF-7D82B5F0A260}" destId="{3BA3038C-D39B-0446-A0EC-78E64646967A}" srcOrd="0" destOrd="0" presId="urn:microsoft.com/office/officeart/2005/8/layout/vList5"/>
    <dgm:cxn modelId="{D27DCFC0-EF3F-C045-A0B9-DF4D2A72D86B}" type="presOf" srcId="{E49A19F2-7B82-40AA-A4BA-27D0AD54322E}" destId="{0FE20421-185F-1247-9432-EFA8B5A9CBCA}" srcOrd="0" destOrd="0" presId="urn:microsoft.com/office/officeart/2005/8/layout/vList5"/>
    <dgm:cxn modelId="{554CCECB-5970-437D-9448-4131AB1DF812}" srcId="{A33AE043-260A-4AA3-91E6-DB2D6DF739FD}" destId="{92DC0178-47F6-48B1-B89A-6C4F59F4D7E2}" srcOrd="6" destOrd="0" parTransId="{F98EE6CC-5528-4C13-9286-59B1A4A5F55E}" sibTransId="{D97FFE36-6696-4290-A5C0-8743A84DD68B}"/>
    <dgm:cxn modelId="{428AD8CC-6F04-0249-A810-51FDB6DBE98D}" type="presOf" srcId="{1BE465CA-36B5-4388-A48F-E305C02B14C5}" destId="{F453EE2D-1C50-2144-B4F2-9A311051B6F0}" srcOrd="0" destOrd="0" presId="urn:microsoft.com/office/officeart/2005/8/layout/vList5"/>
    <dgm:cxn modelId="{73E7FBD2-23A2-3748-B69E-FC157EF8D1E8}" type="presOf" srcId="{379BBE49-2ED8-4FEF-A8DE-CCEB98577114}" destId="{7E62874D-0BF9-314C-B640-6C14A44C4F90}" srcOrd="0" destOrd="0" presId="urn:microsoft.com/office/officeart/2005/8/layout/vList5"/>
    <dgm:cxn modelId="{E2FFBFD3-5EFC-4C0F-A707-C74E5A693A90}" srcId="{A33AE043-260A-4AA3-91E6-DB2D6DF739FD}" destId="{CECA278C-8664-457E-A24B-D0605BC15C4E}" srcOrd="13" destOrd="0" parTransId="{F1DB6A53-EBCC-4A88-92FF-34DEDBAEDA9A}" sibTransId="{8BCA24FC-D1C7-4C61-B703-4FA51568679F}"/>
    <dgm:cxn modelId="{6CAD30D6-9362-4A76-AB29-EAE1CF18DFA2}" srcId="{A33AE043-260A-4AA3-91E6-DB2D6DF739FD}" destId="{3FA2B17F-9DD3-4EA8-B4B9-5E18D90C590F}" srcOrd="12" destOrd="0" parTransId="{E46EA717-9B45-48A7-840F-D02C8151268C}" sibTransId="{2B745D28-B47A-44A2-9D57-851CE6523A4C}"/>
    <dgm:cxn modelId="{30BBA8D8-0EBD-4FB0-A39C-CE358A129FF9}" srcId="{A33AE043-260A-4AA3-91E6-DB2D6DF739FD}" destId="{113D87BD-0838-405E-A9BA-DD864E7467C9}" srcOrd="2" destOrd="0" parTransId="{248C8B1C-D3FB-4042-97C3-299F924DF41E}" sibTransId="{49EE32A7-1A28-46FF-8776-BEBB9EA2085A}"/>
    <dgm:cxn modelId="{E0B5AEDD-1994-4D3C-ADF8-68FFB66DF44E}" srcId="{A33AE043-260A-4AA3-91E6-DB2D6DF739FD}" destId="{92E5C5AC-DBD1-4C56-9E6C-6B408832A118}" srcOrd="17" destOrd="0" parTransId="{5C5040FA-1B27-4A2A-B59A-D0BB874FE7F8}" sibTransId="{E502CB17-4182-4881-9BE9-58DCC1E20AE2}"/>
    <dgm:cxn modelId="{701C0BDF-9830-D34C-818B-8204C491604E}" type="presOf" srcId="{2DBC8FAD-7687-43E2-B61F-2B979F144C3F}" destId="{5C25B347-47A9-4541-8783-2686FFF5DDF7}" srcOrd="0" destOrd="0" presId="urn:microsoft.com/office/officeart/2005/8/layout/vList5"/>
    <dgm:cxn modelId="{305847DF-5EF8-4F88-BED0-F00D91B71439}" srcId="{A33AE043-260A-4AA3-91E6-DB2D6DF739FD}" destId="{3B27ED40-C499-460A-A347-1009438A2A7B}" srcOrd="11" destOrd="0" parTransId="{7A45D44E-2E41-439D-9F92-4DE054E2E2BF}" sibTransId="{F24BCFAA-9BDD-4623-9B54-D6BBED98158C}"/>
    <dgm:cxn modelId="{BD4AFDE2-20A3-431A-B651-4837175FD9E2}" srcId="{A33AE043-260A-4AA3-91E6-DB2D6DF739FD}" destId="{1BE465CA-36B5-4388-A48F-E305C02B14C5}" srcOrd="25" destOrd="0" parTransId="{85E3E551-B890-4CF6-9767-61AD418DE410}" sibTransId="{8BF33852-4CD1-4E14-A245-DA697EB0BFB7}"/>
    <dgm:cxn modelId="{776732E7-7362-4305-9FAB-8DAACDD48FF5}" srcId="{A33AE043-260A-4AA3-91E6-DB2D6DF739FD}" destId="{379BBE49-2ED8-4FEF-A8DE-CCEB98577114}" srcOrd="4" destOrd="0" parTransId="{D4B81238-F83D-40A0-B5E9-4FB172FE1807}" sibTransId="{8B98859A-DA54-4520-9860-911484F1533A}"/>
    <dgm:cxn modelId="{DF3F50E7-2506-FE41-BDC4-8EFED4731B40}" type="presOf" srcId="{810F8098-72AE-48C4-AAF8-3C83C25CEF7E}" destId="{91EB19A8-3165-6D43-96BF-00889A1B9E65}" srcOrd="0" destOrd="0" presId="urn:microsoft.com/office/officeart/2005/8/layout/vList5"/>
    <dgm:cxn modelId="{040FC6E9-675F-AD49-9ED2-4F4308B5DCB8}" type="presOf" srcId="{113D87BD-0838-405E-A9BA-DD864E7467C9}" destId="{D34EA70B-4298-954D-8E95-7BB23C943CBD}" srcOrd="0" destOrd="0" presId="urn:microsoft.com/office/officeart/2005/8/layout/vList5"/>
    <dgm:cxn modelId="{5DABFEE9-04C4-4E5D-8296-54848AD6EED9}" srcId="{A33AE043-260A-4AA3-91E6-DB2D6DF739FD}" destId="{DBC54272-582D-4D37-A6DD-4384CCB5FD7A}" srcOrd="9" destOrd="0" parTransId="{63F2F835-E279-4F89-ADA6-4CE929353AF1}" sibTransId="{3705D341-51D2-46EF-B04E-C74775958207}"/>
    <dgm:cxn modelId="{1C13B5ED-FB2F-40ED-970E-3302CF2C48F0}" srcId="{A33AE043-260A-4AA3-91E6-DB2D6DF739FD}" destId="{17555DD3-02C2-44C8-9438-35474D4268FE}" srcOrd="22" destOrd="0" parTransId="{899B4F74-1B2A-4F15-B171-1603A0B82EF7}" sibTransId="{E15B1DBA-2ACC-40A7-B245-C12D172FA74A}"/>
    <dgm:cxn modelId="{8CB46DFD-5010-284F-8E3B-B3CBDFD084C9}" type="presOf" srcId="{17555DD3-02C2-44C8-9438-35474D4268FE}" destId="{5F9CB799-9BE2-0C4B-9B01-F4D828A2B265}" srcOrd="0" destOrd="0" presId="urn:microsoft.com/office/officeart/2005/8/layout/vList5"/>
    <dgm:cxn modelId="{90323FDD-65CE-2940-AD41-674988746A15}" type="presParOf" srcId="{23787813-886E-8C4D-8269-7FEAC7D3A420}" destId="{F7B745C5-0F17-C248-BC7B-2008C1A6778F}" srcOrd="0" destOrd="0" presId="urn:microsoft.com/office/officeart/2005/8/layout/vList5"/>
    <dgm:cxn modelId="{6694F4CC-48A4-B648-BC31-6E971BB3C1FB}" type="presParOf" srcId="{F7B745C5-0F17-C248-BC7B-2008C1A6778F}" destId="{47CDFC47-B9B1-A143-BF53-BBEC80067AEF}" srcOrd="0" destOrd="0" presId="urn:microsoft.com/office/officeart/2005/8/layout/vList5"/>
    <dgm:cxn modelId="{413C4345-DD63-4A49-91B3-E3FBB8348842}" type="presParOf" srcId="{23787813-886E-8C4D-8269-7FEAC7D3A420}" destId="{41936807-FBB9-2E4C-A782-5FB444AC1146}" srcOrd="1" destOrd="0" presId="urn:microsoft.com/office/officeart/2005/8/layout/vList5"/>
    <dgm:cxn modelId="{D37BF0B8-EF3B-064C-9057-4CA4F8340590}" type="presParOf" srcId="{23787813-886E-8C4D-8269-7FEAC7D3A420}" destId="{017EA5A9-E85E-3E49-9D12-E5598A349DEF}" srcOrd="2" destOrd="0" presId="urn:microsoft.com/office/officeart/2005/8/layout/vList5"/>
    <dgm:cxn modelId="{CA6C9FE5-AD06-0046-AC8A-FB79C69033C3}" type="presParOf" srcId="{017EA5A9-E85E-3E49-9D12-E5598A349DEF}" destId="{2B99859C-C168-EA4E-A728-7CE20B8E37F9}" srcOrd="0" destOrd="0" presId="urn:microsoft.com/office/officeart/2005/8/layout/vList5"/>
    <dgm:cxn modelId="{50EE446B-67D3-234F-ACCA-A17CBC53F12E}" type="presParOf" srcId="{23787813-886E-8C4D-8269-7FEAC7D3A420}" destId="{4BCAB5B7-8B75-0A4A-8770-2D7A17DEF210}" srcOrd="3" destOrd="0" presId="urn:microsoft.com/office/officeart/2005/8/layout/vList5"/>
    <dgm:cxn modelId="{093BF8A8-009F-0743-80B7-E6F7AAD1C099}" type="presParOf" srcId="{23787813-886E-8C4D-8269-7FEAC7D3A420}" destId="{A8EC506E-BB41-6646-9E79-4EE1DF8E8C27}" srcOrd="4" destOrd="0" presId="urn:microsoft.com/office/officeart/2005/8/layout/vList5"/>
    <dgm:cxn modelId="{FE44ABAB-2EA1-4344-810B-F323D4C0211B}" type="presParOf" srcId="{A8EC506E-BB41-6646-9E79-4EE1DF8E8C27}" destId="{D34EA70B-4298-954D-8E95-7BB23C943CBD}" srcOrd="0" destOrd="0" presId="urn:microsoft.com/office/officeart/2005/8/layout/vList5"/>
    <dgm:cxn modelId="{80A95DA0-E125-494F-A717-0AC50D4E93CE}" type="presParOf" srcId="{23787813-886E-8C4D-8269-7FEAC7D3A420}" destId="{565E28B8-F06B-BA41-A5FC-40D2A0555202}" srcOrd="5" destOrd="0" presId="urn:microsoft.com/office/officeart/2005/8/layout/vList5"/>
    <dgm:cxn modelId="{0E04B65A-CF02-9E40-B1E0-452D8DB83808}" type="presParOf" srcId="{23787813-886E-8C4D-8269-7FEAC7D3A420}" destId="{CAEA1B54-4DC4-2646-A2B6-BA4F39E9CA9E}" srcOrd="6" destOrd="0" presId="urn:microsoft.com/office/officeart/2005/8/layout/vList5"/>
    <dgm:cxn modelId="{7B3647E8-E803-0E4C-B772-27B32637B234}" type="presParOf" srcId="{CAEA1B54-4DC4-2646-A2B6-BA4F39E9CA9E}" destId="{02E35453-AE4C-9B4F-AE04-3D87CA74D3EF}" srcOrd="0" destOrd="0" presId="urn:microsoft.com/office/officeart/2005/8/layout/vList5"/>
    <dgm:cxn modelId="{3BAC5C80-FBD9-D443-8A99-BD947155FFB0}" type="presParOf" srcId="{23787813-886E-8C4D-8269-7FEAC7D3A420}" destId="{BD32EAE2-4367-3747-ADD4-A14263AFBF7D}" srcOrd="7" destOrd="0" presId="urn:microsoft.com/office/officeart/2005/8/layout/vList5"/>
    <dgm:cxn modelId="{2C5130B9-F11E-0749-A857-032451804426}" type="presParOf" srcId="{23787813-886E-8C4D-8269-7FEAC7D3A420}" destId="{4E57FF78-FCB4-A44D-9DFA-ADD35F5D23A5}" srcOrd="8" destOrd="0" presId="urn:microsoft.com/office/officeart/2005/8/layout/vList5"/>
    <dgm:cxn modelId="{D31FFEAF-B32D-384C-ACF6-2C35FE6B089E}" type="presParOf" srcId="{4E57FF78-FCB4-A44D-9DFA-ADD35F5D23A5}" destId="{7E62874D-0BF9-314C-B640-6C14A44C4F90}" srcOrd="0" destOrd="0" presId="urn:microsoft.com/office/officeart/2005/8/layout/vList5"/>
    <dgm:cxn modelId="{EEEE776A-AB4B-C74B-AC84-2266F92F719A}" type="presParOf" srcId="{23787813-886E-8C4D-8269-7FEAC7D3A420}" destId="{938219D4-3096-BA47-B346-09C9F886FF56}" srcOrd="9" destOrd="0" presId="urn:microsoft.com/office/officeart/2005/8/layout/vList5"/>
    <dgm:cxn modelId="{98DEBEEC-2CFF-7448-B352-3EAEDE520504}" type="presParOf" srcId="{23787813-886E-8C4D-8269-7FEAC7D3A420}" destId="{9D41746F-0198-7046-9DE1-31EE9EDCE4EC}" srcOrd="10" destOrd="0" presId="urn:microsoft.com/office/officeart/2005/8/layout/vList5"/>
    <dgm:cxn modelId="{8B25B7CE-CB19-674D-B5F6-51D26222DC46}" type="presParOf" srcId="{9D41746F-0198-7046-9DE1-31EE9EDCE4EC}" destId="{8CE158AB-A0C9-4E4F-9762-A3143B7AE3DC}" srcOrd="0" destOrd="0" presId="urn:microsoft.com/office/officeart/2005/8/layout/vList5"/>
    <dgm:cxn modelId="{22822253-2CF9-A945-8E0B-16DACA98B509}" type="presParOf" srcId="{23787813-886E-8C4D-8269-7FEAC7D3A420}" destId="{9F13C089-510D-8240-A589-89EC499408C7}" srcOrd="11" destOrd="0" presId="urn:microsoft.com/office/officeart/2005/8/layout/vList5"/>
    <dgm:cxn modelId="{C070D647-3ABF-FB4A-9F00-A3FE88D17BD9}" type="presParOf" srcId="{23787813-886E-8C4D-8269-7FEAC7D3A420}" destId="{C02F3221-F8E3-8C4D-8B7A-D98EA0643C47}" srcOrd="12" destOrd="0" presId="urn:microsoft.com/office/officeart/2005/8/layout/vList5"/>
    <dgm:cxn modelId="{3CE0481F-07D7-F74B-AF49-FB890465A1A8}" type="presParOf" srcId="{C02F3221-F8E3-8C4D-8B7A-D98EA0643C47}" destId="{DDDD4999-8BC0-DA41-AEAC-FA62BC7C8228}" srcOrd="0" destOrd="0" presId="urn:microsoft.com/office/officeart/2005/8/layout/vList5"/>
    <dgm:cxn modelId="{B7D17C9E-4380-104C-BFA6-866645FB7B34}" type="presParOf" srcId="{23787813-886E-8C4D-8269-7FEAC7D3A420}" destId="{5BCD82D0-A087-D24D-94B9-DFE4875103FF}" srcOrd="13" destOrd="0" presId="urn:microsoft.com/office/officeart/2005/8/layout/vList5"/>
    <dgm:cxn modelId="{53BB8BEA-F080-0F45-870F-1F8CD7D4BD6C}" type="presParOf" srcId="{23787813-886E-8C4D-8269-7FEAC7D3A420}" destId="{3447221B-2874-D447-86FA-6C57EFF3567D}" srcOrd="14" destOrd="0" presId="urn:microsoft.com/office/officeart/2005/8/layout/vList5"/>
    <dgm:cxn modelId="{DBE4F2C0-01D7-5844-A816-A8D00185E838}" type="presParOf" srcId="{3447221B-2874-D447-86FA-6C57EFF3567D}" destId="{D546C9C8-247A-1E4C-9AB2-42C87609329C}" srcOrd="0" destOrd="0" presId="urn:microsoft.com/office/officeart/2005/8/layout/vList5"/>
    <dgm:cxn modelId="{7FFE0620-4E7A-4341-AE96-1EE291099022}" type="presParOf" srcId="{23787813-886E-8C4D-8269-7FEAC7D3A420}" destId="{24B4938D-741C-9A45-BFDC-2BCC69A15BD7}" srcOrd="15" destOrd="0" presId="urn:microsoft.com/office/officeart/2005/8/layout/vList5"/>
    <dgm:cxn modelId="{9BCAD2F6-64F6-B64A-9349-2C681D56163A}" type="presParOf" srcId="{23787813-886E-8C4D-8269-7FEAC7D3A420}" destId="{C6122191-63B7-DA48-8194-D9C937BE488A}" srcOrd="16" destOrd="0" presId="urn:microsoft.com/office/officeart/2005/8/layout/vList5"/>
    <dgm:cxn modelId="{F2E4CC84-B5D9-0E42-884C-5A629919460D}" type="presParOf" srcId="{C6122191-63B7-DA48-8194-D9C937BE488A}" destId="{3BA3038C-D39B-0446-A0EC-78E64646967A}" srcOrd="0" destOrd="0" presId="urn:microsoft.com/office/officeart/2005/8/layout/vList5"/>
    <dgm:cxn modelId="{35E94544-704D-5A4A-981A-86FB5341CD9E}" type="presParOf" srcId="{23787813-886E-8C4D-8269-7FEAC7D3A420}" destId="{810B6395-71F8-C741-949E-6159D9CAB3C9}" srcOrd="17" destOrd="0" presId="urn:microsoft.com/office/officeart/2005/8/layout/vList5"/>
    <dgm:cxn modelId="{1B988291-0A62-0342-A418-6DFBDA9420F0}" type="presParOf" srcId="{23787813-886E-8C4D-8269-7FEAC7D3A420}" destId="{FBF7EB27-B915-5A4D-86D1-0773ED0C1392}" srcOrd="18" destOrd="0" presId="urn:microsoft.com/office/officeart/2005/8/layout/vList5"/>
    <dgm:cxn modelId="{86064A12-DDAC-3E4F-8A24-7686E269CD48}" type="presParOf" srcId="{FBF7EB27-B915-5A4D-86D1-0773ED0C1392}" destId="{291D6EF0-9D38-054B-A917-04B7ED3AEE10}" srcOrd="0" destOrd="0" presId="urn:microsoft.com/office/officeart/2005/8/layout/vList5"/>
    <dgm:cxn modelId="{1BA01367-BF80-F648-9704-61B4FED87521}" type="presParOf" srcId="{23787813-886E-8C4D-8269-7FEAC7D3A420}" destId="{819855CF-C7AE-A74E-B9FE-E4821CFDD711}" srcOrd="19" destOrd="0" presId="urn:microsoft.com/office/officeart/2005/8/layout/vList5"/>
    <dgm:cxn modelId="{B45B3548-7590-8840-A1C0-7F65E19F9924}" type="presParOf" srcId="{23787813-886E-8C4D-8269-7FEAC7D3A420}" destId="{A96AEEA7-9BCE-8A4A-AA3F-ECA28D88149C}" srcOrd="20" destOrd="0" presId="urn:microsoft.com/office/officeart/2005/8/layout/vList5"/>
    <dgm:cxn modelId="{4FE804E6-1590-B441-AA79-17F45010642C}" type="presParOf" srcId="{A96AEEA7-9BCE-8A4A-AA3F-ECA28D88149C}" destId="{37441448-9DB9-6D43-AE3B-35E0EDD3D64B}" srcOrd="0" destOrd="0" presId="urn:microsoft.com/office/officeart/2005/8/layout/vList5"/>
    <dgm:cxn modelId="{4EB74530-D275-3946-907D-2A67E722DCB8}" type="presParOf" srcId="{23787813-886E-8C4D-8269-7FEAC7D3A420}" destId="{59B4F016-E324-C94C-88E7-B26CE5070880}" srcOrd="21" destOrd="0" presId="urn:microsoft.com/office/officeart/2005/8/layout/vList5"/>
    <dgm:cxn modelId="{19BBD58E-D1DB-C84B-B076-87FDB5EFCAC2}" type="presParOf" srcId="{23787813-886E-8C4D-8269-7FEAC7D3A420}" destId="{1631D050-78B1-7640-A580-C55274008EAF}" srcOrd="22" destOrd="0" presId="urn:microsoft.com/office/officeart/2005/8/layout/vList5"/>
    <dgm:cxn modelId="{4F4D241A-989D-3E44-9FD5-59F77F4A9FC1}" type="presParOf" srcId="{1631D050-78B1-7640-A580-C55274008EAF}" destId="{90C64804-F7BE-2146-B55D-B2B6BAE3BFA5}" srcOrd="0" destOrd="0" presId="urn:microsoft.com/office/officeart/2005/8/layout/vList5"/>
    <dgm:cxn modelId="{D9096E92-5E99-394E-BF80-7D472561A258}" type="presParOf" srcId="{23787813-886E-8C4D-8269-7FEAC7D3A420}" destId="{EA17E61D-7C19-4141-B102-CB82626B14CA}" srcOrd="23" destOrd="0" presId="urn:microsoft.com/office/officeart/2005/8/layout/vList5"/>
    <dgm:cxn modelId="{66AA777C-CADF-D04E-9158-53533024F1FA}" type="presParOf" srcId="{23787813-886E-8C4D-8269-7FEAC7D3A420}" destId="{9145821D-C846-864A-9D05-E64D64CA7585}" srcOrd="24" destOrd="0" presId="urn:microsoft.com/office/officeart/2005/8/layout/vList5"/>
    <dgm:cxn modelId="{67D2F6B5-E6C6-7D4B-A07C-BE9A5949475F}" type="presParOf" srcId="{9145821D-C846-864A-9D05-E64D64CA7585}" destId="{96C93F41-19ED-BC4D-B13C-C30C4EB468F5}" srcOrd="0" destOrd="0" presId="urn:microsoft.com/office/officeart/2005/8/layout/vList5"/>
    <dgm:cxn modelId="{79FD6EAC-D579-0C4D-B963-2C36A99B06D6}" type="presParOf" srcId="{23787813-886E-8C4D-8269-7FEAC7D3A420}" destId="{4BF2D754-CD2F-F848-89BE-FF487F6926AF}" srcOrd="25" destOrd="0" presId="urn:microsoft.com/office/officeart/2005/8/layout/vList5"/>
    <dgm:cxn modelId="{C97B6B4C-6CC0-CF4C-BC03-1D58EFA435BA}" type="presParOf" srcId="{23787813-886E-8C4D-8269-7FEAC7D3A420}" destId="{852C3D76-5792-E74E-945B-F7F102907E1D}" srcOrd="26" destOrd="0" presId="urn:microsoft.com/office/officeart/2005/8/layout/vList5"/>
    <dgm:cxn modelId="{6BDF838E-748A-D54E-B799-CE22D8AD7EE9}" type="presParOf" srcId="{852C3D76-5792-E74E-945B-F7F102907E1D}" destId="{E112CA70-0CFD-3243-9406-B18865E6372F}" srcOrd="0" destOrd="0" presId="urn:microsoft.com/office/officeart/2005/8/layout/vList5"/>
    <dgm:cxn modelId="{62FF3124-2E8B-6A4E-BD97-5E12D32862EA}" type="presParOf" srcId="{23787813-886E-8C4D-8269-7FEAC7D3A420}" destId="{EB883D69-8F83-2646-8790-242FE1D2E9A9}" srcOrd="27" destOrd="0" presId="urn:microsoft.com/office/officeart/2005/8/layout/vList5"/>
    <dgm:cxn modelId="{961A6B53-94CF-4543-BD5C-46CA9344C8B8}" type="presParOf" srcId="{23787813-886E-8C4D-8269-7FEAC7D3A420}" destId="{0D7D84C6-9C41-024E-BCB7-5A4FF81AB0B1}" srcOrd="28" destOrd="0" presId="urn:microsoft.com/office/officeart/2005/8/layout/vList5"/>
    <dgm:cxn modelId="{F1C6EDAD-451A-B348-A780-DABE850779D1}" type="presParOf" srcId="{0D7D84C6-9C41-024E-BCB7-5A4FF81AB0B1}" destId="{0FE20421-185F-1247-9432-EFA8B5A9CBCA}" srcOrd="0" destOrd="0" presId="urn:microsoft.com/office/officeart/2005/8/layout/vList5"/>
    <dgm:cxn modelId="{32019FE0-3387-5542-99C2-4CC6B53779CC}" type="presParOf" srcId="{23787813-886E-8C4D-8269-7FEAC7D3A420}" destId="{AFA3CDF2-5064-3140-BFBF-66E72192E070}" srcOrd="29" destOrd="0" presId="urn:microsoft.com/office/officeart/2005/8/layout/vList5"/>
    <dgm:cxn modelId="{960A3478-2B2F-C047-BE32-91EF5A4711BC}" type="presParOf" srcId="{23787813-886E-8C4D-8269-7FEAC7D3A420}" destId="{C8BFABF0-200E-F546-A9DE-01CD566545C9}" srcOrd="30" destOrd="0" presId="urn:microsoft.com/office/officeart/2005/8/layout/vList5"/>
    <dgm:cxn modelId="{7260741C-0B15-1A48-8A97-4DAB9A54FC34}" type="presParOf" srcId="{C8BFABF0-200E-F546-A9DE-01CD566545C9}" destId="{ABD9927F-F394-1A42-B137-2BE162FAACFF}" srcOrd="0" destOrd="0" presId="urn:microsoft.com/office/officeart/2005/8/layout/vList5"/>
    <dgm:cxn modelId="{12D4606F-138D-5041-AA22-9A6B6135F161}" type="presParOf" srcId="{23787813-886E-8C4D-8269-7FEAC7D3A420}" destId="{9644CFAD-95C6-CA45-AC38-4EAD0E8301A7}" srcOrd="31" destOrd="0" presId="urn:microsoft.com/office/officeart/2005/8/layout/vList5"/>
    <dgm:cxn modelId="{F81B1A2A-A868-E646-9C18-DEF704ADD425}" type="presParOf" srcId="{23787813-886E-8C4D-8269-7FEAC7D3A420}" destId="{49094982-E04B-544A-9A1D-961F1D70B750}" srcOrd="32" destOrd="0" presId="urn:microsoft.com/office/officeart/2005/8/layout/vList5"/>
    <dgm:cxn modelId="{37C3C997-6B1C-1C4C-8E0E-05776C47002F}" type="presParOf" srcId="{49094982-E04B-544A-9A1D-961F1D70B750}" destId="{F1203C77-ED67-0C4F-B0ED-B2F150A17D36}" srcOrd="0" destOrd="0" presId="urn:microsoft.com/office/officeart/2005/8/layout/vList5"/>
    <dgm:cxn modelId="{67ED05EA-5FFA-2B43-AA8C-36A449F3DE8D}" type="presParOf" srcId="{23787813-886E-8C4D-8269-7FEAC7D3A420}" destId="{6C3CC91E-2E8E-784A-89EC-B9529912AF69}" srcOrd="33" destOrd="0" presId="urn:microsoft.com/office/officeart/2005/8/layout/vList5"/>
    <dgm:cxn modelId="{E65D5FEF-7ADD-6345-9F70-2770339F5115}" type="presParOf" srcId="{23787813-886E-8C4D-8269-7FEAC7D3A420}" destId="{D2E0551A-BD7B-7E48-95E2-316FE5F178ED}" srcOrd="34" destOrd="0" presId="urn:microsoft.com/office/officeart/2005/8/layout/vList5"/>
    <dgm:cxn modelId="{DCBA5B7A-6428-A44F-A049-E597528321A5}" type="presParOf" srcId="{D2E0551A-BD7B-7E48-95E2-316FE5F178ED}" destId="{514C0307-520F-2544-8BD4-7ACFF2643F88}" srcOrd="0" destOrd="0" presId="urn:microsoft.com/office/officeart/2005/8/layout/vList5"/>
    <dgm:cxn modelId="{219DDFEB-A32A-F945-90DD-23C7EC4BBB40}" type="presParOf" srcId="{23787813-886E-8C4D-8269-7FEAC7D3A420}" destId="{0689B2CA-CA78-7D48-9C7C-A02F4B17FD2E}" srcOrd="35" destOrd="0" presId="urn:microsoft.com/office/officeart/2005/8/layout/vList5"/>
    <dgm:cxn modelId="{07AD8287-8C82-E641-AB46-C1B40E3F028B}" type="presParOf" srcId="{23787813-886E-8C4D-8269-7FEAC7D3A420}" destId="{272C11AF-A333-BB4E-94C6-96066186EAF2}" srcOrd="36" destOrd="0" presId="urn:microsoft.com/office/officeart/2005/8/layout/vList5"/>
    <dgm:cxn modelId="{BD0AD8AA-A8A7-5146-887C-1472338AD35B}" type="presParOf" srcId="{272C11AF-A333-BB4E-94C6-96066186EAF2}" destId="{91EB19A8-3165-6D43-96BF-00889A1B9E65}" srcOrd="0" destOrd="0" presId="urn:microsoft.com/office/officeart/2005/8/layout/vList5"/>
    <dgm:cxn modelId="{3E37B8BC-7EA6-6A44-A9C4-09D82A94CC23}" type="presParOf" srcId="{23787813-886E-8C4D-8269-7FEAC7D3A420}" destId="{6F4A2878-DB91-1B47-A07F-2B5F2E10F39D}" srcOrd="37" destOrd="0" presId="urn:microsoft.com/office/officeart/2005/8/layout/vList5"/>
    <dgm:cxn modelId="{CAEEBA90-1D63-EE44-B540-02324E150C56}" type="presParOf" srcId="{23787813-886E-8C4D-8269-7FEAC7D3A420}" destId="{A2398B05-97FA-B441-9999-8C61649B8FF6}" srcOrd="38" destOrd="0" presId="urn:microsoft.com/office/officeart/2005/8/layout/vList5"/>
    <dgm:cxn modelId="{A4E4AA24-0AD3-384C-BB83-AAE047FF934F}" type="presParOf" srcId="{A2398B05-97FA-B441-9999-8C61649B8FF6}" destId="{C2D1CA2F-0486-4B45-86B7-BDAE73E4DB75}" srcOrd="0" destOrd="0" presId="urn:microsoft.com/office/officeart/2005/8/layout/vList5"/>
    <dgm:cxn modelId="{62775CA6-69ED-7E42-8EB7-5120EBD2FFB3}" type="presParOf" srcId="{23787813-886E-8C4D-8269-7FEAC7D3A420}" destId="{A3CF230F-A019-5647-88ED-2368B7CA1F3C}" srcOrd="39" destOrd="0" presId="urn:microsoft.com/office/officeart/2005/8/layout/vList5"/>
    <dgm:cxn modelId="{E1551927-EC68-F046-9F46-3A082C0A49AA}" type="presParOf" srcId="{23787813-886E-8C4D-8269-7FEAC7D3A420}" destId="{DBCCD00B-8141-A840-B2EF-E43AF32E0706}" srcOrd="40" destOrd="0" presId="urn:microsoft.com/office/officeart/2005/8/layout/vList5"/>
    <dgm:cxn modelId="{806D6882-3283-6D4B-AD1D-EDCE10EB62C5}" type="presParOf" srcId="{DBCCD00B-8141-A840-B2EF-E43AF32E0706}" destId="{68205ADA-DE2B-2647-83F9-26867C9C2D0B}" srcOrd="0" destOrd="0" presId="urn:microsoft.com/office/officeart/2005/8/layout/vList5"/>
    <dgm:cxn modelId="{8C7723CE-6FED-BA40-896F-1CAED9467865}" type="presParOf" srcId="{23787813-886E-8C4D-8269-7FEAC7D3A420}" destId="{15EDCE61-EFE9-9C47-B6A2-80F0FC3FA15A}" srcOrd="41" destOrd="0" presId="urn:microsoft.com/office/officeart/2005/8/layout/vList5"/>
    <dgm:cxn modelId="{8F5B16DC-7671-A04D-B0BC-2C2863D30C4D}" type="presParOf" srcId="{23787813-886E-8C4D-8269-7FEAC7D3A420}" destId="{5FFA1A3F-A087-6041-9C0D-F9FB73228A84}" srcOrd="42" destOrd="0" presId="urn:microsoft.com/office/officeart/2005/8/layout/vList5"/>
    <dgm:cxn modelId="{A716928B-2E8F-6D49-9E5D-CDA526DF77E7}" type="presParOf" srcId="{5FFA1A3F-A087-6041-9C0D-F9FB73228A84}" destId="{5C25B347-47A9-4541-8783-2686FFF5DDF7}" srcOrd="0" destOrd="0" presId="urn:microsoft.com/office/officeart/2005/8/layout/vList5"/>
    <dgm:cxn modelId="{64514687-112C-5C4F-A319-6DDB248F0484}" type="presParOf" srcId="{23787813-886E-8C4D-8269-7FEAC7D3A420}" destId="{B46B7C1B-718F-D543-929B-B080B37FCE4A}" srcOrd="43" destOrd="0" presId="urn:microsoft.com/office/officeart/2005/8/layout/vList5"/>
    <dgm:cxn modelId="{B1778005-2597-5042-8C1B-8EB32F6D1D92}" type="presParOf" srcId="{23787813-886E-8C4D-8269-7FEAC7D3A420}" destId="{3C104E83-BD32-8546-9D9D-EE58F4C59CB6}" srcOrd="44" destOrd="0" presId="urn:microsoft.com/office/officeart/2005/8/layout/vList5"/>
    <dgm:cxn modelId="{B66A0995-8452-164E-B74C-FF4CFFA0B86D}" type="presParOf" srcId="{3C104E83-BD32-8546-9D9D-EE58F4C59CB6}" destId="{5F9CB799-9BE2-0C4B-9B01-F4D828A2B265}" srcOrd="0" destOrd="0" presId="urn:microsoft.com/office/officeart/2005/8/layout/vList5"/>
    <dgm:cxn modelId="{A5C692A3-89D3-EC42-AF6B-958421C1A72F}" type="presParOf" srcId="{23787813-886E-8C4D-8269-7FEAC7D3A420}" destId="{89954B6E-A878-724A-B6B1-CD5357C8530D}" srcOrd="45" destOrd="0" presId="urn:microsoft.com/office/officeart/2005/8/layout/vList5"/>
    <dgm:cxn modelId="{AEBE8D3F-3D1C-254D-92B1-91A1BD35BFB5}" type="presParOf" srcId="{23787813-886E-8C4D-8269-7FEAC7D3A420}" destId="{A1A14A69-910E-7E4C-A640-0C97DCAD7F05}" srcOrd="46" destOrd="0" presId="urn:microsoft.com/office/officeart/2005/8/layout/vList5"/>
    <dgm:cxn modelId="{7F7E3BAC-45D0-744E-A136-ED4163BD5F36}" type="presParOf" srcId="{A1A14A69-910E-7E4C-A640-0C97DCAD7F05}" destId="{3C8AFBA1-07B5-0D47-BD86-29E6AD1001FC}" srcOrd="0" destOrd="0" presId="urn:microsoft.com/office/officeart/2005/8/layout/vList5"/>
    <dgm:cxn modelId="{6B0E3947-CF4E-764E-B8B7-177C7B57BA41}" type="presParOf" srcId="{23787813-886E-8C4D-8269-7FEAC7D3A420}" destId="{A2E02605-6D04-FD45-A744-75E55B1B2CD4}" srcOrd="47" destOrd="0" presId="urn:microsoft.com/office/officeart/2005/8/layout/vList5"/>
    <dgm:cxn modelId="{4BCB90EC-53B0-C54A-9607-E85E8940EA00}" type="presParOf" srcId="{23787813-886E-8C4D-8269-7FEAC7D3A420}" destId="{0D5AE54D-AB7F-3F44-83A7-07E0ED218E9A}" srcOrd="48" destOrd="0" presId="urn:microsoft.com/office/officeart/2005/8/layout/vList5"/>
    <dgm:cxn modelId="{737CB848-4F50-2A4C-9E20-F9152F98B95E}" type="presParOf" srcId="{0D5AE54D-AB7F-3F44-83A7-07E0ED218E9A}" destId="{A256B90C-8565-0148-A4E3-174606E62905}" srcOrd="0" destOrd="0" presId="urn:microsoft.com/office/officeart/2005/8/layout/vList5"/>
    <dgm:cxn modelId="{42B1B357-09EA-7540-AE60-54BD41782CDD}" type="presParOf" srcId="{23787813-886E-8C4D-8269-7FEAC7D3A420}" destId="{C7994825-07C3-4048-963B-B8BEFA17159C}" srcOrd="49" destOrd="0" presId="urn:microsoft.com/office/officeart/2005/8/layout/vList5"/>
    <dgm:cxn modelId="{2C59B1B5-2909-E24F-A30B-CEE7633A394A}" type="presParOf" srcId="{23787813-886E-8C4D-8269-7FEAC7D3A420}" destId="{87923D36-6775-2640-97A6-469F2340E60C}" srcOrd="50" destOrd="0" presId="urn:microsoft.com/office/officeart/2005/8/layout/vList5"/>
    <dgm:cxn modelId="{5C5E2B3F-6E2D-7546-A73E-5623C60F8862}" type="presParOf" srcId="{87923D36-6775-2640-97A6-469F2340E60C}" destId="{F453EE2D-1C50-2144-B4F2-9A311051B6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D3746E-E1B7-A94C-B0F9-8030172B7265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95A667D-D508-5849-BA27-707599035DEB}">
      <dgm:prSet phldrT="[Text]"/>
      <dgm:spPr/>
      <dgm:t>
        <a:bodyPr/>
        <a:lstStyle/>
        <a:p>
          <a:pPr>
            <a:buNone/>
          </a:pPr>
          <a:r>
            <a:rPr lang="en-US" b="1"/>
            <a:t>Attack Setup</a:t>
          </a:r>
          <a:endParaRPr lang="en-US"/>
        </a:p>
      </dgm:t>
    </dgm:pt>
    <dgm:pt modelId="{4FBA3C9B-B44D-B948-B117-0EF2F0357C37}" type="parTrans" cxnId="{F49BBC32-9DC7-7541-8A33-C48E1CEC60EA}">
      <dgm:prSet/>
      <dgm:spPr/>
      <dgm:t>
        <a:bodyPr/>
        <a:lstStyle/>
        <a:p>
          <a:endParaRPr lang="en-US"/>
        </a:p>
      </dgm:t>
    </dgm:pt>
    <dgm:pt modelId="{771D5AFE-B495-C848-99C5-2BFCDF5BA698}" type="sibTrans" cxnId="{F49BBC32-9DC7-7541-8A33-C48E1CEC60EA}">
      <dgm:prSet/>
      <dgm:spPr/>
      <dgm:t>
        <a:bodyPr/>
        <a:lstStyle/>
        <a:p>
          <a:endParaRPr lang="en-US"/>
        </a:p>
      </dgm:t>
    </dgm:pt>
    <dgm:pt modelId="{AC8F70AD-7432-6142-B4F7-E138B995C8E4}">
      <dgm:prSet phldrT="[Text]"/>
      <dgm:spPr/>
      <dgm:t>
        <a:bodyPr/>
        <a:lstStyle/>
        <a:p>
          <a:pPr>
            <a:buNone/>
          </a:pPr>
          <a:r>
            <a:rPr lang="en-US"/>
            <a:t>Performed on RVs with sensor configurations linked via SPI/I2C buses.</a:t>
          </a:r>
        </a:p>
      </dgm:t>
    </dgm:pt>
    <dgm:pt modelId="{B7201C1E-23BF-AA44-95AE-49E1881E8F04}" type="parTrans" cxnId="{699DC6BB-0DB8-3C49-B792-C57C37A7C2A7}">
      <dgm:prSet/>
      <dgm:spPr/>
      <dgm:t>
        <a:bodyPr/>
        <a:lstStyle/>
        <a:p>
          <a:endParaRPr lang="en-US"/>
        </a:p>
      </dgm:t>
    </dgm:pt>
    <dgm:pt modelId="{93DC8FDF-3E55-7244-A8E9-F824CA565BAA}" type="sibTrans" cxnId="{699DC6BB-0DB8-3C49-B792-C57C37A7C2A7}">
      <dgm:prSet/>
      <dgm:spPr/>
      <dgm:t>
        <a:bodyPr/>
        <a:lstStyle/>
        <a:p>
          <a:endParaRPr lang="en-US"/>
        </a:p>
      </dgm:t>
    </dgm:pt>
    <dgm:pt modelId="{73CD7C27-08FB-464C-952A-65F516F5D416}">
      <dgm:prSet phldrT="[Text]"/>
      <dgm:spPr/>
      <dgm:t>
        <a:bodyPr/>
        <a:lstStyle/>
        <a:p>
          <a:pPr>
            <a:buNone/>
          </a:pPr>
          <a:r>
            <a:rPr lang="en-US" b="1"/>
            <a:t>Impact</a:t>
          </a:r>
          <a:endParaRPr lang="en-US"/>
        </a:p>
      </dgm:t>
    </dgm:pt>
    <dgm:pt modelId="{68C039FA-948D-104E-9233-7AA0A41840EE}" type="parTrans" cxnId="{D1D5E305-63BE-5047-8D63-B313134C680F}">
      <dgm:prSet/>
      <dgm:spPr/>
      <dgm:t>
        <a:bodyPr/>
        <a:lstStyle/>
        <a:p>
          <a:endParaRPr lang="en-US"/>
        </a:p>
      </dgm:t>
    </dgm:pt>
    <dgm:pt modelId="{53008C22-BC46-6746-9946-044906932611}" type="sibTrans" cxnId="{D1D5E305-63BE-5047-8D63-B313134C680F}">
      <dgm:prSet/>
      <dgm:spPr/>
      <dgm:t>
        <a:bodyPr/>
        <a:lstStyle/>
        <a:p>
          <a:endParaRPr lang="en-US"/>
        </a:p>
      </dgm:t>
    </dgm:pt>
    <dgm:pt modelId="{8BE21C22-557F-0243-97C3-7C055C4B6173}">
      <dgm:prSet phldrT="[Text]"/>
      <dgm:spPr/>
      <dgm:t>
        <a:bodyPr/>
        <a:lstStyle/>
        <a:p>
          <a:pPr>
            <a:buFont typeface="Wingdings" pitchFamily="2" charset="2"/>
            <a:buNone/>
          </a:pPr>
          <a:r>
            <a:rPr lang="en-US" b="1"/>
            <a:t>EMI</a:t>
          </a:r>
          <a:r>
            <a:rPr lang="en-US"/>
            <a:t> </a:t>
          </a:r>
          <a:r>
            <a:rPr lang="en-US" b="1"/>
            <a:t>injection</a:t>
          </a:r>
          <a:r>
            <a:rPr lang="en-US"/>
            <a:t> </a:t>
          </a:r>
          <a:r>
            <a:rPr lang="en-US" b="1"/>
            <a:t>corrupts</a:t>
          </a:r>
          <a:r>
            <a:rPr lang="en-US"/>
            <a:t> sensor </a:t>
          </a:r>
          <a:r>
            <a:rPr lang="en-US" b="1"/>
            <a:t>readings</a:t>
          </a:r>
          <a:r>
            <a:rPr lang="en-US"/>
            <a:t> across </a:t>
          </a:r>
          <a:r>
            <a:rPr lang="en-US" b="1"/>
            <a:t>all IMUs</a:t>
          </a:r>
          <a:r>
            <a:rPr lang="en-US"/>
            <a:t>, resulting in </a:t>
          </a:r>
          <a:r>
            <a:rPr lang="en-US" b="1"/>
            <a:t>loss of altitude </a:t>
          </a:r>
          <a:r>
            <a:rPr lang="en-US"/>
            <a:t>and </a:t>
          </a:r>
          <a:r>
            <a:rPr lang="en-US" b="1"/>
            <a:t>attitude control</a:t>
          </a:r>
          <a:r>
            <a:rPr lang="en-US"/>
            <a:t>, causing a crash.</a:t>
          </a:r>
          <a:br>
            <a:rPr lang="en-US"/>
          </a:br>
          <a:r>
            <a:rPr lang="en-US"/>
            <a:t> </a:t>
          </a:r>
        </a:p>
      </dgm:t>
    </dgm:pt>
    <dgm:pt modelId="{F6ACC0A0-36F2-A045-969F-A7C1EB1BE206}" type="parTrans" cxnId="{CCC01CEE-E404-8649-B3A6-CC7CF9277D69}">
      <dgm:prSet/>
      <dgm:spPr/>
      <dgm:t>
        <a:bodyPr/>
        <a:lstStyle/>
        <a:p>
          <a:endParaRPr lang="en-US"/>
        </a:p>
      </dgm:t>
    </dgm:pt>
    <dgm:pt modelId="{0CABBD0D-DCDC-4F4E-B5BE-36DFD508728A}" type="sibTrans" cxnId="{CCC01CEE-E404-8649-B3A6-CC7CF9277D69}">
      <dgm:prSet/>
      <dgm:spPr/>
      <dgm:t>
        <a:bodyPr/>
        <a:lstStyle/>
        <a:p>
          <a:endParaRPr lang="en-US"/>
        </a:p>
      </dgm:t>
    </dgm:pt>
    <dgm:pt modelId="{6F103FBE-2EAB-AE45-A259-0397A2D3187D}">
      <dgm:prSet phldrT="[Text]"/>
      <dgm:spPr/>
      <dgm:t>
        <a:bodyPr/>
        <a:lstStyle/>
        <a:p>
          <a:pPr>
            <a:buNone/>
          </a:pPr>
          <a:r>
            <a:rPr lang="en-US" b="1"/>
            <a:t>Root Cause Analysis:</a:t>
          </a:r>
          <a:endParaRPr lang="en-US"/>
        </a:p>
      </dgm:t>
    </dgm:pt>
    <dgm:pt modelId="{7F8EB903-8821-2E4E-B276-CA5A64F922FE}" type="parTrans" cxnId="{EF966746-A489-8B4E-B996-5528890E86F8}">
      <dgm:prSet/>
      <dgm:spPr/>
      <dgm:t>
        <a:bodyPr/>
        <a:lstStyle/>
        <a:p>
          <a:endParaRPr lang="en-US"/>
        </a:p>
      </dgm:t>
    </dgm:pt>
    <dgm:pt modelId="{CDDC46CC-F076-294B-B12D-A25FFE20992D}" type="sibTrans" cxnId="{EF966746-A489-8B4E-B996-5528890E86F8}">
      <dgm:prSet/>
      <dgm:spPr/>
      <dgm:t>
        <a:bodyPr/>
        <a:lstStyle/>
        <a:p>
          <a:endParaRPr lang="en-US"/>
        </a:p>
      </dgm:t>
    </dgm:pt>
    <dgm:pt modelId="{7526C5B9-22D2-9D40-9EA1-1CBD475D01AD}">
      <dgm:prSet phldrT="[Text]"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 b="1"/>
            <a:t>Fail-safe logic </a:t>
          </a:r>
          <a:r>
            <a:rPr lang="en-US"/>
            <a:t>in both </a:t>
          </a:r>
          <a:r>
            <a:rPr lang="en-US" b="1"/>
            <a:t>PX4</a:t>
          </a:r>
          <a:r>
            <a:rPr lang="en-US"/>
            <a:t> and </a:t>
          </a:r>
          <a:r>
            <a:rPr lang="en-US" b="1" err="1"/>
            <a:t>ArduPilot</a:t>
          </a:r>
          <a:r>
            <a:rPr lang="en-US"/>
            <a:t> inadequately handles EMI. PX4’s response is delayed and insufficient, merely sending a warning to ground control or deploying a parachute too late.</a:t>
          </a:r>
        </a:p>
      </dgm:t>
    </dgm:pt>
    <dgm:pt modelId="{E157227C-2115-E84F-B8BF-2D5D8F0716DB}" type="parTrans" cxnId="{9668A901-5ADD-264E-BB65-98606B59F2BB}">
      <dgm:prSet/>
      <dgm:spPr/>
      <dgm:t>
        <a:bodyPr/>
        <a:lstStyle/>
        <a:p>
          <a:endParaRPr lang="en-US"/>
        </a:p>
      </dgm:t>
    </dgm:pt>
    <dgm:pt modelId="{4FC6E9BC-AC04-4D48-9D14-28F66143F7C5}" type="sibTrans" cxnId="{9668A901-5ADD-264E-BB65-98606B59F2BB}">
      <dgm:prSet/>
      <dgm:spPr/>
      <dgm:t>
        <a:bodyPr/>
        <a:lstStyle/>
        <a:p>
          <a:endParaRPr lang="en-US"/>
        </a:p>
      </dgm:t>
    </dgm:pt>
    <dgm:pt modelId="{F81DFDC7-0EE4-1041-B616-01863CFF5F89}">
      <dgm:prSet phldrT="[Text]"/>
      <dgm:spPr/>
      <dgm:t>
        <a:bodyPr/>
        <a:lstStyle/>
        <a:p>
          <a:pPr>
            <a:buNone/>
          </a:pPr>
          <a:r>
            <a:rPr lang="en-US" b="1"/>
            <a:t>Key Prerequisites</a:t>
          </a:r>
          <a:endParaRPr lang="en-US"/>
        </a:p>
      </dgm:t>
    </dgm:pt>
    <dgm:pt modelId="{B0413D03-26AD-DC41-9928-745A44280AC1}" type="parTrans" cxnId="{D094CB42-8A76-5147-8BEE-275DB5166A9C}">
      <dgm:prSet/>
      <dgm:spPr/>
      <dgm:t>
        <a:bodyPr/>
        <a:lstStyle/>
        <a:p>
          <a:endParaRPr lang="en-US"/>
        </a:p>
      </dgm:t>
    </dgm:pt>
    <dgm:pt modelId="{C70D62D7-FA8F-8E46-A6D5-2B9C06D3770C}" type="sibTrans" cxnId="{D094CB42-8A76-5147-8BEE-275DB5166A9C}">
      <dgm:prSet/>
      <dgm:spPr/>
      <dgm:t>
        <a:bodyPr/>
        <a:lstStyle/>
        <a:p>
          <a:endParaRPr lang="en-US"/>
        </a:p>
      </dgm:t>
    </dgm:pt>
    <dgm:pt modelId="{6113F25D-69C7-014B-9580-68FFC4DF8D56}">
      <dgm:prSet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/>
            <a:t>Specific configurations of sensors are required to ensure the EMI impacts crucial sensor data.</a:t>
          </a:r>
        </a:p>
      </dgm:t>
    </dgm:pt>
    <dgm:pt modelId="{6D71C2D6-5C10-F343-85FE-6C4CF9BAEF81}" type="parTrans" cxnId="{3664BA65-F069-4948-B442-4C6ED5B2A3C4}">
      <dgm:prSet/>
      <dgm:spPr/>
      <dgm:t>
        <a:bodyPr/>
        <a:lstStyle/>
        <a:p>
          <a:endParaRPr lang="en-US"/>
        </a:p>
      </dgm:t>
    </dgm:pt>
    <dgm:pt modelId="{3C94F6F8-5763-4943-A302-F26214B9E6A3}" type="sibTrans" cxnId="{3664BA65-F069-4948-B442-4C6ED5B2A3C4}">
      <dgm:prSet/>
      <dgm:spPr/>
      <dgm:t>
        <a:bodyPr/>
        <a:lstStyle/>
        <a:p>
          <a:endParaRPr lang="en-US"/>
        </a:p>
      </dgm:t>
    </dgm:pt>
    <dgm:pt modelId="{88E9EC79-7234-C44E-8CCD-5B5920034CB7}">
      <dgm:prSet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/>
            <a:t>Proximity to electromagnetic generators positioned close to sensor hardware.</a:t>
          </a:r>
        </a:p>
      </dgm:t>
    </dgm:pt>
    <dgm:pt modelId="{508B5FAF-7A2A-3A4F-AEAD-A3B09B407737}" type="parTrans" cxnId="{9C1E643A-8219-7B4C-BFCB-454FB1685B8B}">
      <dgm:prSet/>
      <dgm:spPr/>
      <dgm:t>
        <a:bodyPr/>
        <a:lstStyle/>
        <a:p>
          <a:endParaRPr lang="en-US"/>
        </a:p>
      </dgm:t>
    </dgm:pt>
    <dgm:pt modelId="{8C8BE784-6B8F-1A49-9E97-8C8E9BA803D3}" type="sibTrans" cxnId="{9C1E643A-8219-7B4C-BFCB-454FB1685B8B}">
      <dgm:prSet/>
      <dgm:spPr/>
      <dgm:t>
        <a:bodyPr/>
        <a:lstStyle/>
        <a:p>
          <a:endParaRPr lang="en-US"/>
        </a:p>
      </dgm:t>
    </dgm:pt>
    <dgm:pt modelId="{AD2A41E4-7C9F-A041-AC7D-2B5FFEEDBD07}">
      <dgm:prSet phldrT="[Text]"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 err="1"/>
            <a:t>ArduPilot’s</a:t>
          </a:r>
          <a:r>
            <a:rPr lang="en-US"/>
            <a:t> design flaw assumes at least one unaffected sensor, which fails when all sensors on the SPI/I2C buses are compromised.</a:t>
          </a:r>
          <a:br>
            <a:rPr lang="en-US"/>
          </a:br>
          <a:endParaRPr lang="en-US"/>
        </a:p>
      </dgm:t>
    </dgm:pt>
    <dgm:pt modelId="{AF395BBB-48BD-4E4F-A03A-AE32AE9341F6}" type="parTrans" cxnId="{27AFCD17-BE15-C340-9634-E04DEFCD0D1A}">
      <dgm:prSet/>
      <dgm:spPr/>
      <dgm:t>
        <a:bodyPr/>
        <a:lstStyle/>
        <a:p>
          <a:endParaRPr lang="en-US"/>
        </a:p>
      </dgm:t>
    </dgm:pt>
    <dgm:pt modelId="{6E288EF3-4B8D-024C-B8DA-242262937FB7}" type="sibTrans" cxnId="{27AFCD17-BE15-C340-9634-E04DEFCD0D1A}">
      <dgm:prSet/>
      <dgm:spPr/>
      <dgm:t>
        <a:bodyPr/>
        <a:lstStyle/>
        <a:p>
          <a:endParaRPr lang="en-US"/>
        </a:p>
      </dgm:t>
    </dgm:pt>
    <dgm:pt modelId="{05AF6BE5-F10A-4F4D-95B5-80F421294900}" type="pres">
      <dgm:prSet presAssocID="{E2D3746E-E1B7-A94C-B0F9-8030172B7265}" presName="linear" presStyleCnt="0">
        <dgm:presLayoutVars>
          <dgm:dir/>
          <dgm:animLvl val="lvl"/>
          <dgm:resizeHandles val="exact"/>
        </dgm:presLayoutVars>
      </dgm:prSet>
      <dgm:spPr/>
    </dgm:pt>
    <dgm:pt modelId="{F7C6058B-4862-BE4F-B1A2-DFC809DF32B5}" type="pres">
      <dgm:prSet presAssocID="{F95A667D-D508-5849-BA27-707599035DEB}" presName="parentLin" presStyleCnt="0"/>
      <dgm:spPr/>
    </dgm:pt>
    <dgm:pt modelId="{03C08A70-6A34-BF43-A990-7FE415D29965}" type="pres">
      <dgm:prSet presAssocID="{F95A667D-D508-5849-BA27-707599035DEB}" presName="parentLeftMargin" presStyleLbl="node1" presStyleIdx="0" presStyleCnt="4"/>
      <dgm:spPr/>
    </dgm:pt>
    <dgm:pt modelId="{82A9047F-DA99-A244-B0CC-959C54D8C722}" type="pres">
      <dgm:prSet presAssocID="{F95A667D-D508-5849-BA27-707599035D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4E1EC79-D593-3245-AE35-CC68D7A72735}" type="pres">
      <dgm:prSet presAssocID="{F95A667D-D508-5849-BA27-707599035DEB}" presName="negativeSpace" presStyleCnt="0"/>
      <dgm:spPr/>
    </dgm:pt>
    <dgm:pt modelId="{F6F6CDF1-BE74-FE48-92A4-354B16D8B5A8}" type="pres">
      <dgm:prSet presAssocID="{F95A667D-D508-5849-BA27-707599035DEB}" presName="childText" presStyleLbl="conFgAcc1" presStyleIdx="0" presStyleCnt="4">
        <dgm:presLayoutVars>
          <dgm:bulletEnabled val="1"/>
        </dgm:presLayoutVars>
      </dgm:prSet>
      <dgm:spPr/>
    </dgm:pt>
    <dgm:pt modelId="{62B8E7C0-79DD-2E41-A774-C080720A60AE}" type="pres">
      <dgm:prSet presAssocID="{771D5AFE-B495-C848-99C5-2BFCDF5BA698}" presName="spaceBetweenRectangles" presStyleCnt="0"/>
      <dgm:spPr/>
    </dgm:pt>
    <dgm:pt modelId="{432E5CFD-FC63-BF4D-9AB1-0AC71F2EEC93}" type="pres">
      <dgm:prSet presAssocID="{F81DFDC7-0EE4-1041-B616-01863CFF5F89}" presName="parentLin" presStyleCnt="0"/>
      <dgm:spPr/>
    </dgm:pt>
    <dgm:pt modelId="{60D15C0B-BAE3-1D43-9C21-E0C798B8C337}" type="pres">
      <dgm:prSet presAssocID="{F81DFDC7-0EE4-1041-B616-01863CFF5F89}" presName="parentLeftMargin" presStyleLbl="node1" presStyleIdx="0" presStyleCnt="4"/>
      <dgm:spPr/>
    </dgm:pt>
    <dgm:pt modelId="{84A21D02-3412-C54F-9AD7-EF00FED8F793}" type="pres">
      <dgm:prSet presAssocID="{F81DFDC7-0EE4-1041-B616-01863CFF5F8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ECFF53-8D86-8947-9441-E3448A837F5F}" type="pres">
      <dgm:prSet presAssocID="{F81DFDC7-0EE4-1041-B616-01863CFF5F89}" presName="negativeSpace" presStyleCnt="0"/>
      <dgm:spPr/>
    </dgm:pt>
    <dgm:pt modelId="{C7819E7D-B3CC-474C-BFA2-D826ACC82A92}" type="pres">
      <dgm:prSet presAssocID="{F81DFDC7-0EE4-1041-B616-01863CFF5F89}" presName="childText" presStyleLbl="conFgAcc1" presStyleIdx="1" presStyleCnt="4">
        <dgm:presLayoutVars>
          <dgm:bulletEnabled val="1"/>
        </dgm:presLayoutVars>
      </dgm:prSet>
      <dgm:spPr/>
    </dgm:pt>
    <dgm:pt modelId="{CD5CEE13-9840-6349-84E4-8F9DC90B7313}" type="pres">
      <dgm:prSet presAssocID="{C70D62D7-FA8F-8E46-A6D5-2B9C06D3770C}" presName="spaceBetweenRectangles" presStyleCnt="0"/>
      <dgm:spPr/>
    </dgm:pt>
    <dgm:pt modelId="{6E75DCCE-C1E0-3645-B2BF-C03C672B7603}" type="pres">
      <dgm:prSet presAssocID="{73CD7C27-08FB-464C-952A-65F516F5D416}" presName="parentLin" presStyleCnt="0"/>
      <dgm:spPr/>
    </dgm:pt>
    <dgm:pt modelId="{4EEADFFC-C1A9-8E47-968B-0F76060C083B}" type="pres">
      <dgm:prSet presAssocID="{73CD7C27-08FB-464C-952A-65F516F5D416}" presName="parentLeftMargin" presStyleLbl="node1" presStyleIdx="1" presStyleCnt="4"/>
      <dgm:spPr/>
    </dgm:pt>
    <dgm:pt modelId="{14F4BD1E-6753-BB42-8739-5602F738F47F}" type="pres">
      <dgm:prSet presAssocID="{73CD7C27-08FB-464C-952A-65F516F5D4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065767B-2821-C94B-8F5A-56420EC91F67}" type="pres">
      <dgm:prSet presAssocID="{73CD7C27-08FB-464C-952A-65F516F5D416}" presName="negativeSpace" presStyleCnt="0"/>
      <dgm:spPr/>
    </dgm:pt>
    <dgm:pt modelId="{E6BA114E-4A0A-904F-8163-156A032C791D}" type="pres">
      <dgm:prSet presAssocID="{73CD7C27-08FB-464C-952A-65F516F5D416}" presName="childText" presStyleLbl="conFgAcc1" presStyleIdx="2" presStyleCnt="4">
        <dgm:presLayoutVars>
          <dgm:bulletEnabled val="1"/>
        </dgm:presLayoutVars>
      </dgm:prSet>
      <dgm:spPr/>
    </dgm:pt>
    <dgm:pt modelId="{12D9D8BC-65FF-9040-9EBD-B8834542B70A}" type="pres">
      <dgm:prSet presAssocID="{53008C22-BC46-6746-9946-044906932611}" presName="spaceBetweenRectangles" presStyleCnt="0"/>
      <dgm:spPr/>
    </dgm:pt>
    <dgm:pt modelId="{1E1BAA5A-B402-8349-B289-5BEB743FB0BF}" type="pres">
      <dgm:prSet presAssocID="{6F103FBE-2EAB-AE45-A259-0397A2D3187D}" presName="parentLin" presStyleCnt="0"/>
      <dgm:spPr/>
    </dgm:pt>
    <dgm:pt modelId="{4499CD4E-2D7B-0B41-BBD4-6E824687C217}" type="pres">
      <dgm:prSet presAssocID="{6F103FBE-2EAB-AE45-A259-0397A2D3187D}" presName="parentLeftMargin" presStyleLbl="node1" presStyleIdx="2" presStyleCnt="4"/>
      <dgm:spPr/>
    </dgm:pt>
    <dgm:pt modelId="{61320E08-9913-B04D-A53B-2260CE483246}" type="pres">
      <dgm:prSet presAssocID="{6F103FBE-2EAB-AE45-A259-0397A2D3187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CF9A2B3-0913-B94B-ADEA-1C78DB0B3A06}" type="pres">
      <dgm:prSet presAssocID="{6F103FBE-2EAB-AE45-A259-0397A2D3187D}" presName="negativeSpace" presStyleCnt="0"/>
      <dgm:spPr/>
    </dgm:pt>
    <dgm:pt modelId="{2F695CF6-7892-4E47-9F39-D5E5107A94EE}" type="pres">
      <dgm:prSet presAssocID="{6F103FBE-2EAB-AE45-A259-0397A2D3187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668A901-5ADD-264E-BB65-98606B59F2BB}" srcId="{6F103FBE-2EAB-AE45-A259-0397A2D3187D}" destId="{7526C5B9-22D2-9D40-9EA1-1CBD475D01AD}" srcOrd="0" destOrd="0" parTransId="{E157227C-2115-E84F-B8BF-2D5D8F0716DB}" sibTransId="{4FC6E9BC-AC04-4D48-9D14-28F66143F7C5}"/>
    <dgm:cxn modelId="{D1D5E305-63BE-5047-8D63-B313134C680F}" srcId="{E2D3746E-E1B7-A94C-B0F9-8030172B7265}" destId="{73CD7C27-08FB-464C-952A-65F516F5D416}" srcOrd="2" destOrd="0" parTransId="{68C039FA-948D-104E-9233-7AA0A41840EE}" sibTransId="{53008C22-BC46-6746-9946-044906932611}"/>
    <dgm:cxn modelId="{27AFCD17-BE15-C340-9634-E04DEFCD0D1A}" srcId="{6F103FBE-2EAB-AE45-A259-0397A2D3187D}" destId="{AD2A41E4-7C9F-A041-AC7D-2B5FFEEDBD07}" srcOrd="1" destOrd="0" parTransId="{AF395BBB-48BD-4E4F-A03A-AE32AE9341F6}" sibTransId="{6E288EF3-4B8D-024C-B8DA-242262937FB7}"/>
    <dgm:cxn modelId="{A7A14D18-1041-BA45-B38B-2EE074603D7E}" type="presOf" srcId="{8BE21C22-557F-0243-97C3-7C055C4B6173}" destId="{E6BA114E-4A0A-904F-8163-156A032C791D}" srcOrd="0" destOrd="0" presId="urn:microsoft.com/office/officeart/2005/8/layout/list1"/>
    <dgm:cxn modelId="{4444B92B-0C1B-134A-908C-95DD6F6EF935}" type="presOf" srcId="{F95A667D-D508-5849-BA27-707599035DEB}" destId="{03C08A70-6A34-BF43-A990-7FE415D29965}" srcOrd="0" destOrd="0" presId="urn:microsoft.com/office/officeart/2005/8/layout/list1"/>
    <dgm:cxn modelId="{F49BBC32-9DC7-7541-8A33-C48E1CEC60EA}" srcId="{E2D3746E-E1B7-A94C-B0F9-8030172B7265}" destId="{F95A667D-D508-5849-BA27-707599035DEB}" srcOrd="0" destOrd="0" parTransId="{4FBA3C9B-B44D-B948-B117-0EF2F0357C37}" sibTransId="{771D5AFE-B495-C848-99C5-2BFCDF5BA698}"/>
    <dgm:cxn modelId="{9C1E643A-8219-7B4C-BFCB-454FB1685B8B}" srcId="{F81DFDC7-0EE4-1041-B616-01863CFF5F89}" destId="{88E9EC79-7234-C44E-8CCD-5B5920034CB7}" srcOrd="1" destOrd="0" parTransId="{508B5FAF-7A2A-3A4F-AEAD-A3B09B407737}" sibTransId="{8C8BE784-6B8F-1A49-9E97-8C8E9BA803D3}"/>
    <dgm:cxn modelId="{0462643F-D313-7F4F-B6B1-AED7D44F9EF7}" type="presOf" srcId="{6F103FBE-2EAB-AE45-A259-0397A2D3187D}" destId="{61320E08-9913-B04D-A53B-2260CE483246}" srcOrd="1" destOrd="0" presId="urn:microsoft.com/office/officeart/2005/8/layout/list1"/>
    <dgm:cxn modelId="{D094CB42-8A76-5147-8BEE-275DB5166A9C}" srcId="{E2D3746E-E1B7-A94C-B0F9-8030172B7265}" destId="{F81DFDC7-0EE4-1041-B616-01863CFF5F89}" srcOrd="1" destOrd="0" parTransId="{B0413D03-26AD-DC41-9928-745A44280AC1}" sibTransId="{C70D62D7-FA8F-8E46-A6D5-2B9C06D3770C}"/>
    <dgm:cxn modelId="{EF966746-A489-8B4E-B996-5528890E86F8}" srcId="{E2D3746E-E1B7-A94C-B0F9-8030172B7265}" destId="{6F103FBE-2EAB-AE45-A259-0397A2D3187D}" srcOrd="3" destOrd="0" parTransId="{7F8EB903-8821-2E4E-B276-CA5A64F922FE}" sibTransId="{CDDC46CC-F076-294B-B12D-A25FFE20992D}"/>
    <dgm:cxn modelId="{D5981848-1135-9043-BC8F-3579BFC96313}" type="presOf" srcId="{7526C5B9-22D2-9D40-9EA1-1CBD475D01AD}" destId="{2F695CF6-7892-4E47-9F39-D5E5107A94EE}" srcOrd="0" destOrd="0" presId="urn:microsoft.com/office/officeart/2005/8/layout/list1"/>
    <dgm:cxn modelId="{FB80845A-BD9B-9249-911A-10CB5D238DF0}" type="presOf" srcId="{73CD7C27-08FB-464C-952A-65F516F5D416}" destId="{14F4BD1E-6753-BB42-8739-5602F738F47F}" srcOrd="1" destOrd="0" presId="urn:microsoft.com/office/officeart/2005/8/layout/list1"/>
    <dgm:cxn modelId="{3664BA65-F069-4948-B442-4C6ED5B2A3C4}" srcId="{F81DFDC7-0EE4-1041-B616-01863CFF5F89}" destId="{6113F25D-69C7-014B-9580-68FFC4DF8D56}" srcOrd="0" destOrd="0" parTransId="{6D71C2D6-5C10-F343-85FE-6C4CF9BAEF81}" sibTransId="{3C94F6F8-5763-4943-A302-F26214B9E6A3}"/>
    <dgm:cxn modelId="{3C316A73-8C4B-4645-8546-8A6BB04A9C2D}" type="presOf" srcId="{88E9EC79-7234-C44E-8CCD-5B5920034CB7}" destId="{C7819E7D-B3CC-474C-BFA2-D826ACC82A92}" srcOrd="0" destOrd="1" presId="urn:microsoft.com/office/officeart/2005/8/layout/list1"/>
    <dgm:cxn modelId="{CF7B4A7C-CC55-604B-9B25-4C27D9EB4F4D}" type="presOf" srcId="{AD2A41E4-7C9F-A041-AC7D-2B5FFEEDBD07}" destId="{2F695CF6-7892-4E47-9F39-D5E5107A94EE}" srcOrd="0" destOrd="1" presId="urn:microsoft.com/office/officeart/2005/8/layout/list1"/>
    <dgm:cxn modelId="{31A60AA1-2F01-6345-A962-D21AB63BB4A9}" type="presOf" srcId="{F81DFDC7-0EE4-1041-B616-01863CFF5F89}" destId="{60D15C0B-BAE3-1D43-9C21-E0C798B8C337}" srcOrd="0" destOrd="0" presId="urn:microsoft.com/office/officeart/2005/8/layout/list1"/>
    <dgm:cxn modelId="{906922A6-6211-834D-8CE0-6764EF59EFA3}" type="presOf" srcId="{73CD7C27-08FB-464C-952A-65F516F5D416}" destId="{4EEADFFC-C1A9-8E47-968B-0F76060C083B}" srcOrd="0" destOrd="0" presId="urn:microsoft.com/office/officeart/2005/8/layout/list1"/>
    <dgm:cxn modelId="{9F17F1AC-E76E-7B45-86C0-04C6EE5B96D2}" type="presOf" srcId="{AC8F70AD-7432-6142-B4F7-E138B995C8E4}" destId="{F6F6CDF1-BE74-FE48-92A4-354B16D8B5A8}" srcOrd="0" destOrd="0" presId="urn:microsoft.com/office/officeart/2005/8/layout/list1"/>
    <dgm:cxn modelId="{4E1725B7-FE51-AE48-8BCC-5C7CD0C7A2CB}" type="presOf" srcId="{6113F25D-69C7-014B-9580-68FFC4DF8D56}" destId="{C7819E7D-B3CC-474C-BFA2-D826ACC82A92}" srcOrd="0" destOrd="0" presId="urn:microsoft.com/office/officeart/2005/8/layout/list1"/>
    <dgm:cxn modelId="{9BCB99B9-3E01-1F41-B818-108644ACFA06}" type="presOf" srcId="{F95A667D-D508-5849-BA27-707599035DEB}" destId="{82A9047F-DA99-A244-B0CC-959C54D8C722}" srcOrd="1" destOrd="0" presId="urn:microsoft.com/office/officeart/2005/8/layout/list1"/>
    <dgm:cxn modelId="{699DC6BB-0DB8-3C49-B792-C57C37A7C2A7}" srcId="{F95A667D-D508-5849-BA27-707599035DEB}" destId="{AC8F70AD-7432-6142-B4F7-E138B995C8E4}" srcOrd="0" destOrd="0" parTransId="{B7201C1E-23BF-AA44-95AE-49E1881E8F04}" sibTransId="{93DC8FDF-3E55-7244-A8E9-F824CA565BAA}"/>
    <dgm:cxn modelId="{20CBB6BC-8B79-4C4E-B722-D86523C9A042}" type="presOf" srcId="{F81DFDC7-0EE4-1041-B616-01863CFF5F89}" destId="{84A21D02-3412-C54F-9AD7-EF00FED8F793}" srcOrd="1" destOrd="0" presId="urn:microsoft.com/office/officeart/2005/8/layout/list1"/>
    <dgm:cxn modelId="{C11C57C6-216B-5249-8B83-9DB63313EBEF}" type="presOf" srcId="{6F103FBE-2EAB-AE45-A259-0397A2D3187D}" destId="{4499CD4E-2D7B-0B41-BBD4-6E824687C217}" srcOrd="0" destOrd="0" presId="urn:microsoft.com/office/officeart/2005/8/layout/list1"/>
    <dgm:cxn modelId="{D59358E7-4127-854B-8B60-DD08A14CE715}" type="presOf" srcId="{E2D3746E-E1B7-A94C-B0F9-8030172B7265}" destId="{05AF6BE5-F10A-4F4D-95B5-80F421294900}" srcOrd="0" destOrd="0" presId="urn:microsoft.com/office/officeart/2005/8/layout/list1"/>
    <dgm:cxn modelId="{CCC01CEE-E404-8649-B3A6-CC7CF9277D69}" srcId="{73CD7C27-08FB-464C-952A-65F516F5D416}" destId="{8BE21C22-557F-0243-97C3-7C055C4B6173}" srcOrd="0" destOrd="0" parTransId="{F6ACC0A0-36F2-A045-969F-A7C1EB1BE206}" sibTransId="{0CABBD0D-DCDC-4F4E-B5BE-36DFD508728A}"/>
    <dgm:cxn modelId="{DADEFEED-85D0-404A-9B11-DAB2F682D2FF}" type="presParOf" srcId="{05AF6BE5-F10A-4F4D-95B5-80F421294900}" destId="{F7C6058B-4862-BE4F-B1A2-DFC809DF32B5}" srcOrd="0" destOrd="0" presId="urn:microsoft.com/office/officeart/2005/8/layout/list1"/>
    <dgm:cxn modelId="{6A6BAFC3-8A0F-D84D-9F7C-9BFA748249FC}" type="presParOf" srcId="{F7C6058B-4862-BE4F-B1A2-DFC809DF32B5}" destId="{03C08A70-6A34-BF43-A990-7FE415D29965}" srcOrd="0" destOrd="0" presId="urn:microsoft.com/office/officeart/2005/8/layout/list1"/>
    <dgm:cxn modelId="{B5F54EA8-C54F-C443-8BA7-B82156FB597A}" type="presParOf" srcId="{F7C6058B-4862-BE4F-B1A2-DFC809DF32B5}" destId="{82A9047F-DA99-A244-B0CC-959C54D8C722}" srcOrd="1" destOrd="0" presId="urn:microsoft.com/office/officeart/2005/8/layout/list1"/>
    <dgm:cxn modelId="{CC757641-D81C-2749-8F48-3B2B5E0B151F}" type="presParOf" srcId="{05AF6BE5-F10A-4F4D-95B5-80F421294900}" destId="{24E1EC79-D593-3245-AE35-CC68D7A72735}" srcOrd="1" destOrd="0" presId="urn:microsoft.com/office/officeart/2005/8/layout/list1"/>
    <dgm:cxn modelId="{A0DDCE41-817B-B346-AE5B-FA582CED3463}" type="presParOf" srcId="{05AF6BE5-F10A-4F4D-95B5-80F421294900}" destId="{F6F6CDF1-BE74-FE48-92A4-354B16D8B5A8}" srcOrd="2" destOrd="0" presId="urn:microsoft.com/office/officeart/2005/8/layout/list1"/>
    <dgm:cxn modelId="{B5288F38-6A11-1D45-BAA7-F77483F3C0F4}" type="presParOf" srcId="{05AF6BE5-F10A-4F4D-95B5-80F421294900}" destId="{62B8E7C0-79DD-2E41-A774-C080720A60AE}" srcOrd="3" destOrd="0" presId="urn:microsoft.com/office/officeart/2005/8/layout/list1"/>
    <dgm:cxn modelId="{CA26E666-2EE4-2242-B9E4-AF5EAC19FF41}" type="presParOf" srcId="{05AF6BE5-F10A-4F4D-95B5-80F421294900}" destId="{432E5CFD-FC63-BF4D-9AB1-0AC71F2EEC93}" srcOrd="4" destOrd="0" presId="urn:microsoft.com/office/officeart/2005/8/layout/list1"/>
    <dgm:cxn modelId="{B98BFAA2-9404-464D-AD6A-A0D178C52288}" type="presParOf" srcId="{432E5CFD-FC63-BF4D-9AB1-0AC71F2EEC93}" destId="{60D15C0B-BAE3-1D43-9C21-E0C798B8C337}" srcOrd="0" destOrd="0" presId="urn:microsoft.com/office/officeart/2005/8/layout/list1"/>
    <dgm:cxn modelId="{54E11E87-A25B-224A-A553-017784CB09DE}" type="presParOf" srcId="{432E5CFD-FC63-BF4D-9AB1-0AC71F2EEC93}" destId="{84A21D02-3412-C54F-9AD7-EF00FED8F793}" srcOrd="1" destOrd="0" presId="urn:microsoft.com/office/officeart/2005/8/layout/list1"/>
    <dgm:cxn modelId="{C85DBAA1-1797-7744-B7D3-677A501964E6}" type="presParOf" srcId="{05AF6BE5-F10A-4F4D-95B5-80F421294900}" destId="{66ECFF53-8D86-8947-9441-E3448A837F5F}" srcOrd="5" destOrd="0" presId="urn:microsoft.com/office/officeart/2005/8/layout/list1"/>
    <dgm:cxn modelId="{2234E8BF-E00F-9147-8B9F-3D4556BC3A5D}" type="presParOf" srcId="{05AF6BE5-F10A-4F4D-95B5-80F421294900}" destId="{C7819E7D-B3CC-474C-BFA2-D826ACC82A92}" srcOrd="6" destOrd="0" presId="urn:microsoft.com/office/officeart/2005/8/layout/list1"/>
    <dgm:cxn modelId="{B914D48B-FB4B-2446-84F0-CDE3FFD970EB}" type="presParOf" srcId="{05AF6BE5-F10A-4F4D-95B5-80F421294900}" destId="{CD5CEE13-9840-6349-84E4-8F9DC90B7313}" srcOrd="7" destOrd="0" presId="urn:microsoft.com/office/officeart/2005/8/layout/list1"/>
    <dgm:cxn modelId="{C0444663-B580-514D-887C-AD07A515913D}" type="presParOf" srcId="{05AF6BE5-F10A-4F4D-95B5-80F421294900}" destId="{6E75DCCE-C1E0-3645-B2BF-C03C672B7603}" srcOrd="8" destOrd="0" presId="urn:microsoft.com/office/officeart/2005/8/layout/list1"/>
    <dgm:cxn modelId="{6DCBDD1A-B393-FE4A-99F6-DFF7CE5A96E7}" type="presParOf" srcId="{6E75DCCE-C1E0-3645-B2BF-C03C672B7603}" destId="{4EEADFFC-C1A9-8E47-968B-0F76060C083B}" srcOrd="0" destOrd="0" presId="urn:microsoft.com/office/officeart/2005/8/layout/list1"/>
    <dgm:cxn modelId="{1E34C6C7-E6CC-C745-871A-40845D43D241}" type="presParOf" srcId="{6E75DCCE-C1E0-3645-B2BF-C03C672B7603}" destId="{14F4BD1E-6753-BB42-8739-5602F738F47F}" srcOrd="1" destOrd="0" presId="urn:microsoft.com/office/officeart/2005/8/layout/list1"/>
    <dgm:cxn modelId="{D36FBC49-7E4A-0B4A-9433-58E4284613FF}" type="presParOf" srcId="{05AF6BE5-F10A-4F4D-95B5-80F421294900}" destId="{D065767B-2821-C94B-8F5A-56420EC91F67}" srcOrd="9" destOrd="0" presId="urn:microsoft.com/office/officeart/2005/8/layout/list1"/>
    <dgm:cxn modelId="{85F03FB6-8EC1-DC4F-8D15-C7F69A19D93E}" type="presParOf" srcId="{05AF6BE5-F10A-4F4D-95B5-80F421294900}" destId="{E6BA114E-4A0A-904F-8163-156A032C791D}" srcOrd="10" destOrd="0" presId="urn:microsoft.com/office/officeart/2005/8/layout/list1"/>
    <dgm:cxn modelId="{DBECBBC4-D2EE-5647-8D43-5257E4E322C5}" type="presParOf" srcId="{05AF6BE5-F10A-4F4D-95B5-80F421294900}" destId="{12D9D8BC-65FF-9040-9EBD-B8834542B70A}" srcOrd="11" destOrd="0" presId="urn:microsoft.com/office/officeart/2005/8/layout/list1"/>
    <dgm:cxn modelId="{2381ED35-C6DE-0048-8527-D789461401FC}" type="presParOf" srcId="{05AF6BE5-F10A-4F4D-95B5-80F421294900}" destId="{1E1BAA5A-B402-8349-B289-5BEB743FB0BF}" srcOrd="12" destOrd="0" presId="urn:microsoft.com/office/officeart/2005/8/layout/list1"/>
    <dgm:cxn modelId="{85CDEF76-FA35-3A41-8A4F-FEC5814CCD1B}" type="presParOf" srcId="{1E1BAA5A-B402-8349-B289-5BEB743FB0BF}" destId="{4499CD4E-2D7B-0B41-BBD4-6E824687C217}" srcOrd="0" destOrd="0" presId="urn:microsoft.com/office/officeart/2005/8/layout/list1"/>
    <dgm:cxn modelId="{1AF9527F-2050-664D-ACCE-FBE8F506589D}" type="presParOf" srcId="{1E1BAA5A-B402-8349-B289-5BEB743FB0BF}" destId="{61320E08-9913-B04D-A53B-2260CE483246}" srcOrd="1" destOrd="0" presId="urn:microsoft.com/office/officeart/2005/8/layout/list1"/>
    <dgm:cxn modelId="{55A10B31-26FA-D74D-9427-FC39489FE5B8}" type="presParOf" srcId="{05AF6BE5-F10A-4F4D-95B5-80F421294900}" destId="{8CF9A2B3-0913-B94B-ADEA-1C78DB0B3A06}" srcOrd="13" destOrd="0" presId="urn:microsoft.com/office/officeart/2005/8/layout/list1"/>
    <dgm:cxn modelId="{11E1310A-A7AA-0C43-AF84-DF839C2E60CB}" type="presParOf" srcId="{05AF6BE5-F10A-4F4D-95B5-80F421294900}" destId="{2F695CF6-7892-4E47-9F39-D5E5107A94E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87FC48-2C3C-43D3-AFA3-BBD82496BF1C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5325E4-0A6F-4651-91EA-B6623ABBBAA6}">
      <dgm:prSet/>
      <dgm:spPr/>
      <dgm:t>
        <a:bodyPr/>
        <a:lstStyle/>
        <a:p>
          <a:r>
            <a:rPr lang="en-US" b="1"/>
            <a:t>Strengthen Fail-Safe Logic</a:t>
          </a:r>
          <a:r>
            <a:rPr lang="en-US"/>
            <a:t>: Implementing robust logic that detects compromised sensor data to prevent mission failures.</a:t>
          </a:r>
        </a:p>
      </dgm:t>
    </dgm:pt>
    <dgm:pt modelId="{7CA2F79F-A77D-48B7-B58E-696B4117A8A4}" type="parTrans" cxnId="{7DA4C237-D028-4352-BC01-0E6C5399085A}">
      <dgm:prSet/>
      <dgm:spPr/>
      <dgm:t>
        <a:bodyPr/>
        <a:lstStyle/>
        <a:p>
          <a:endParaRPr lang="en-US"/>
        </a:p>
      </dgm:t>
    </dgm:pt>
    <dgm:pt modelId="{67CC2D6C-3BE9-47DF-8E35-1EFB4CCB11FA}" type="sibTrans" cxnId="{7DA4C237-D028-4352-BC01-0E6C5399085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FA81E14-4B10-477D-B85F-EEECF1885CC7}">
      <dgm:prSet/>
      <dgm:spPr/>
      <dgm:t>
        <a:bodyPr/>
        <a:lstStyle/>
        <a:p>
          <a:r>
            <a:rPr lang="en-US" b="1"/>
            <a:t>Regular Software Updates</a:t>
          </a:r>
          <a:r>
            <a:rPr lang="en-US"/>
            <a:t>: Ensuring continuous updates to maintain defense</a:t>
          </a:r>
        </a:p>
      </dgm:t>
    </dgm:pt>
    <dgm:pt modelId="{B9C1A519-1418-4AF9-9FD5-69D1324B3B2D}" type="parTrans" cxnId="{C53A3713-6428-40AF-BBD4-8350A511AB33}">
      <dgm:prSet/>
      <dgm:spPr/>
      <dgm:t>
        <a:bodyPr/>
        <a:lstStyle/>
        <a:p>
          <a:endParaRPr lang="en-US"/>
        </a:p>
      </dgm:t>
    </dgm:pt>
    <dgm:pt modelId="{373F9287-E9A1-4D56-9B34-D24A13A92EBE}" type="sibTrans" cxnId="{C53A3713-6428-40AF-BBD4-8350A511AB3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3874BFFD-7946-43A6-8315-A4F669830A28}">
      <dgm:prSet/>
      <dgm:spPr/>
      <dgm:t>
        <a:bodyPr/>
        <a:lstStyle/>
        <a:p>
          <a:r>
            <a:rPr lang="en-US" b="1"/>
            <a:t>Incorporate Attack Prerequisites into Design:</a:t>
          </a:r>
          <a:r>
            <a:rPr lang="en-US"/>
            <a:t> Identifying and mitigating high-risk prerequisites in sensor system development.</a:t>
          </a:r>
        </a:p>
      </dgm:t>
    </dgm:pt>
    <dgm:pt modelId="{442156AF-17D0-4970-9689-66C975F8C5FE}" type="parTrans" cxnId="{C4FC2C21-7460-4DD3-9A9F-F6A127CEBEF7}">
      <dgm:prSet/>
      <dgm:spPr/>
      <dgm:t>
        <a:bodyPr/>
        <a:lstStyle/>
        <a:p>
          <a:endParaRPr lang="en-US"/>
        </a:p>
      </dgm:t>
    </dgm:pt>
    <dgm:pt modelId="{4D251C13-AEB6-445A-A1DD-641521ADA05A}" type="sibTrans" cxnId="{C4FC2C21-7460-4DD3-9A9F-F6A127CEBEF7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C9A8EB7-ED2E-C544-B391-F8802F7D6D23}" type="pres">
      <dgm:prSet presAssocID="{3787FC48-2C3C-43D3-AFA3-BBD82496BF1C}" presName="Name0" presStyleCnt="0">
        <dgm:presLayoutVars>
          <dgm:animLvl val="lvl"/>
          <dgm:resizeHandles val="exact"/>
        </dgm:presLayoutVars>
      </dgm:prSet>
      <dgm:spPr/>
    </dgm:pt>
    <dgm:pt modelId="{D6A682B6-3B0A-8D43-A07F-C9E657F97FC9}" type="pres">
      <dgm:prSet presAssocID="{825325E4-0A6F-4651-91EA-B6623ABBBAA6}" presName="compositeNode" presStyleCnt="0">
        <dgm:presLayoutVars>
          <dgm:bulletEnabled val="1"/>
        </dgm:presLayoutVars>
      </dgm:prSet>
      <dgm:spPr/>
    </dgm:pt>
    <dgm:pt modelId="{1CEF362A-D29D-0444-BC08-BEB698449488}" type="pres">
      <dgm:prSet presAssocID="{825325E4-0A6F-4651-91EA-B6623ABBBAA6}" presName="bgRect" presStyleLbl="bgAccFollowNode1" presStyleIdx="0" presStyleCnt="3"/>
      <dgm:spPr/>
    </dgm:pt>
    <dgm:pt modelId="{3F9415B0-5B89-0F4E-9517-579A3D355005}" type="pres">
      <dgm:prSet presAssocID="{67CC2D6C-3BE9-47DF-8E35-1EFB4CCB11F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5E450ED-76D0-764D-9F8E-C442BBEE0A1C}" type="pres">
      <dgm:prSet presAssocID="{825325E4-0A6F-4651-91EA-B6623ABBBAA6}" presName="bottomLine" presStyleLbl="alignNode1" presStyleIdx="1" presStyleCnt="6">
        <dgm:presLayoutVars/>
      </dgm:prSet>
      <dgm:spPr/>
    </dgm:pt>
    <dgm:pt modelId="{AC7248E0-3735-4D4A-A9E5-1184DEE9B598}" type="pres">
      <dgm:prSet presAssocID="{825325E4-0A6F-4651-91EA-B6623ABBBAA6}" presName="nodeText" presStyleLbl="bgAccFollowNode1" presStyleIdx="0" presStyleCnt="3">
        <dgm:presLayoutVars>
          <dgm:bulletEnabled val="1"/>
        </dgm:presLayoutVars>
      </dgm:prSet>
      <dgm:spPr/>
    </dgm:pt>
    <dgm:pt modelId="{3F3B4557-3CE9-984F-823A-3D682C1D6C7A}" type="pres">
      <dgm:prSet presAssocID="{67CC2D6C-3BE9-47DF-8E35-1EFB4CCB11FA}" presName="sibTrans" presStyleCnt="0"/>
      <dgm:spPr/>
    </dgm:pt>
    <dgm:pt modelId="{C7A9A50C-3366-6A4A-A74C-80ADA51D27BB}" type="pres">
      <dgm:prSet presAssocID="{2FA81E14-4B10-477D-B85F-EEECF1885CC7}" presName="compositeNode" presStyleCnt="0">
        <dgm:presLayoutVars>
          <dgm:bulletEnabled val="1"/>
        </dgm:presLayoutVars>
      </dgm:prSet>
      <dgm:spPr/>
    </dgm:pt>
    <dgm:pt modelId="{63DE05B8-3B2C-EE4A-9CAF-1C2B2ABF848C}" type="pres">
      <dgm:prSet presAssocID="{2FA81E14-4B10-477D-B85F-EEECF1885CC7}" presName="bgRect" presStyleLbl="bgAccFollowNode1" presStyleIdx="1" presStyleCnt="3"/>
      <dgm:spPr/>
    </dgm:pt>
    <dgm:pt modelId="{7E3307CF-AF54-F94F-91E2-7C03893B478C}" type="pres">
      <dgm:prSet presAssocID="{373F9287-E9A1-4D56-9B34-D24A13A92EBE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0B9AE56B-E1F4-1348-95D8-DCE95EECCBA8}" type="pres">
      <dgm:prSet presAssocID="{2FA81E14-4B10-477D-B85F-EEECF1885CC7}" presName="bottomLine" presStyleLbl="alignNode1" presStyleIdx="3" presStyleCnt="6">
        <dgm:presLayoutVars/>
      </dgm:prSet>
      <dgm:spPr/>
    </dgm:pt>
    <dgm:pt modelId="{4FD75CA6-5239-B74E-9EAD-8349EFFECE3C}" type="pres">
      <dgm:prSet presAssocID="{2FA81E14-4B10-477D-B85F-EEECF1885CC7}" presName="nodeText" presStyleLbl="bgAccFollowNode1" presStyleIdx="1" presStyleCnt="3">
        <dgm:presLayoutVars>
          <dgm:bulletEnabled val="1"/>
        </dgm:presLayoutVars>
      </dgm:prSet>
      <dgm:spPr/>
    </dgm:pt>
    <dgm:pt modelId="{1BEFCE1F-B9F8-374E-85AD-4F616CDAA33B}" type="pres">
      <dgm:prSet presAssocID="{373F9287-E9A1-4D56-9B34-D24A13A92EBE}" presName="sibTrans" presStyleCnt="0"/>
      <dgm:spPr/>
    </dgm:pt>
    <dgm:pt modelId="{ADCB44FA-0E69-8B43-BFA2-399141E59CF9}" type="pres">
      <dgm:prSet presAssocID="{3874BFFD-7946-43A6-8315-A4F669830A28}" presName="compositeNode" presStyleCnt="0">
        <dgm:presLayoutVars>
          <dgm:bulletEnabled val="1"/>
        </dgm:presLayoutVars>
      </dgm:prSet>
      <dgm:spPr/>
    </dgm:pt>
    <dgm:pt modelId="{3E40084A-0E37-DA45-9F34-D25590529CA4}" type="pres">
      <dgm:prSet presAssocID="{3874BFFD-7946-43A6-8315-A4F669830A28}" presName="bgRect" presStyleLbl="bgAccFollowNode1" presStyleIdx="2" presStyleCnt="3"/>
      <dgm:spPr/>
    </dgm:pt>
    <dgm:pt modelId="{4795EF92-66CD-ED48-8D3A-F3B1ACA46B03}" type="pres">
      <dgm:prSet presAssocID="{4D251C13-AEB6-445A-A1DD-641521ADA05A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09990BD-901F-654B-B76F-90EEE914931C}" type="pres">
      <dgm:prSet presAssocID="{3874BFFD-7946-43A6-8315-A4F669830A28}" presName="bottomLine" presStyleLbl="alignNode1" presStyleIdx="5" presStyleCnt="6">
        <dgm:presLayoutVars/>
      </dgm:prSet>
      <dgm:spPr/>
    </dgm:pt>
    <dgm:pt modelId="{2F58EEA1-5992-AF4F-8A73-A1643E6B0174}" type="pres">
      <dgm:prSet presAssocID="{3874BFFD-7946-43A6-8315-A4F669830A28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C53A3713-6428-40AF-BBD4-8350A511AB33}" srcId="{3787FC48-2C3C-43D3-AFA3-BBD82496BF1C}" destId="{2FA81E14-4B10-477D-B85F-EEECF1885CC7}" srcOrd="1" destOrd="0" parTransId="{B9C1A519-1418-4AF9-9FD5-69D1324B3B2D}" sibTransId="{373F9287-E9A1-4D56-9B34-D24A13A92EBE}"/>
    <dgm:cxn modelId="{8307C317-2531-DC4F-86FF-970EBE117107}" type="presOf" srcId="{67CC2D6C-3BE9-47DF-8E35-1EFB4CCB11FA}" destId="{3F9415B0-5B89-0F4E-9517-579A3D355005}" srcOrd="0" destOrd="0" presId="urn:microsoft.com/office/officeart/2016/7/layout/BasicLinearProcessNumbered"/>
    <dgm:cxn modelId="{C4FC2C21-7460-4DD3-9A9F-F6A127CEBEF7}" srcId="{3787FC48-2C3C-43D3-AFA3-BBD82496BF1C}" destId="{3874BFFD-7946-43A6-8315-A4F669830A28}" srcOrd="2" destOrd="0" parTransId="{442156AF-17D0-4970-9689-66C975F8C5FE}" sibTransId="{4D251C13-AEB6-445A-A1DD-641521ADA05A}"/>
    <dgm:cxn modelId="{7DA4C237-D028-4352-BC01-0E6C5399085A}" srcId="{3787FC48-2C3C-43D3-AFA3-BBD82496BF1C}" destId="{825325E4-0A6F-4651-91EA-B6623ABBBAA6}" srcOrd="0" destOrd="0" parTransId="{7CA2F79F-A77D-48B7-B58E-696B4117A8A4}" sibTransId="{67CC2D6C-3BE9-47DF-8E35-1EFB4CCB11FA}"/>
    <dgm:cxn modelId="{5A297E45-CDF6-104B-8975-3F4AC517DE75}" type="presOf" srcId="{4D251C13-AEB6-445A-A1DD-641521ADA05A}" destId="{4795EF92-66CD-ED48-8D3A-F3B1ACA46B03}" srcOrd="0" destOrd="0" presId="urn:microsoft.com/office/officeart/2016/7/layout/BasicLinearProcessNumbered"/>
    <dgm:cxn modelId="{ECBA5F7E-FF3D-F449-8CAE-1A6560387C60}" type="presOf" srcId="{3874BFFD-7946-43A6-8315-A4F669830A28}" destId="{2F58EEA1-5992-AF4F-8A73-A1643E6B0174}" srcOrd="1" destOrd="0" presId="urn:microsoft.com/office/officeart/2016/7/layout/BasicLinearProcessNumbered"/>
    <dgm:cxn modelId="{2E538782-C139-C743-86D6-F245C79E2D78}" type="presOf" srcId="{2FA81E14-4B10-477D-B85F-EEECF1885CC7}" destId="{4FD75CA6-5239-B74E-9EAD-8349EFFECE3C}" srcOrd="1" destOrd="0" presId="urn:microsoft.com/office/officeart/2016/7/layout/BasicLinearProcessNumbered"/>
    <dgm:cxn modelId="{CA66EF85-D567-FD4F-A149-C65884859370}" type="presOf" srcId="{825325E4-0A6F-4651-91EA-B6623ABBBAA6}" destId="{1CEF362A-D29D-0444-BC08-BEB698449488}" srcOrd="0" destOrd="0" presId="urn:microsoft.com/office/officeart/2016/7/layout/BasicLinearProcessNumbered"/>
    <dgm:cxn modelId="{5CCBB58C-E972-1148-B5F8-FB699D72D7A6}" type="presOf" srcId="{3787FC48-2C3C-43D3-AFA3-BBD82496BF1C}" destId="{6C9A8EB7-ED2E-C544-B391-F8802F7D6D23}" srcOrd="0" destOrd="0" presId="urn:microsoft.com/office/officeart/2016/7/layout/BasicLinearProcessNumbered"/>
    <dgm:cxn modelId="{DC07C8A5-252D-F44D-8014-96CE1DB81BBD}" type="presOf" srcId="{825325E4-0A6F-4651-91EA-B6623ABBBAA6}" destId="{AC7248E0-3735-4D4A-A9E5-1184DEE9B598}" srcOrd="1" destOrd="0" presId="urn:microsoft.com/office/officeart/2016/7/layout/BasicLinearProcessNumbered"/>
    <dgm:cxn modelId="{9D244AD4-3A8B-6A44-B4D3-7DAB94D9A6EF}" type="presOf" srcId="{3874BFFD-7946-43A6-8315-A4F669830A28}" destId="{3E40084A-0E37-DA45-9F34-D25590529CA4}" srcOrd="0" destOrd="0" presId="urn:microsoft.com/office/officeart/2016/7/layout/BasicLinearProcessNumbered"/>
    <dgm:cxn modelId="{5BBAC2D8-456A-444F-B4BE-C34915838849}" type="presOf" srcId="{373F9287-E9A1-4D56-9B34-D24A13A92EBE}" destId="{7E3307CF-AF54-F94F-91E2-7C03893B478C}" srcOrd="0" destOrd="0" presId="urn:microsoft.com/office/officeart/2016/7/layout/BasicLinearProcessNumbered"/>
    <dgm:cxn modelId="{B27666DC-1E8C-3B42-87A3-4F4244B48DBE}" type="presOf" srcId="{2FA81E14-4B10-477D-B85F-EEECF1885CC7}" destId="{63DE05B8-3B2C-EE4A-9CAF-1C2B2ABF848C}" srcOrd="0" destOrd="0" presId="urn:microsoft.com/office/officeart/2016/7/layout/BasicLinearProcessNumbered"/>
    <dgm:cxn modelId="{19F54932-257C-1240-9AAD-A1B62A93A186}" type="presParOf" srcId="{6C9A8EB7-ED2E-C544-B391-F8802F7D6D23}" destId="{D6A682B6-3B0A-8D43-A07F-C9E657F97FC9}" srcOrd="0" destOrd="0" presId="urn:microsoft.com/office/officeart/2016/7/layout/BasicLinearProcessNumbered"/>
    <dgm:cxn modelId="{8FDF8002-DA83-5443-BC03-F8E98B97F62D}" type="presParOf" srcId="{D6A682B6-3B0A-8D43-A07F-C9E657F97FC9}" destId="{1CEF362A-D29D-0444-BC08-BEB698449488}" srcOrd="0" destOrd="0" presId="urn:microsoft.com/office/officeart/2016/7/layout/BasicLinearProcessNumbered"/>
    <dgm:cxn modelId="{C9C8AAF2-7431-B147-9BD9-05A8F8D39496}" type="presParOf" srcId="{D6A682B6-3B0A-8D43-A07F-C9E657F97FC9}" destId="{3F9415B0-5B89-0F4E-9517-579A3D355005}" srcOrd="1" destOrd="0" presId="urn:microsoft.com/office/officeart/2016/7/layout/BasicLinearProcessNumbered"/>
    <dgm:cxn modelId="{7142C46E-2102-CF44-A153-093A2044D9B1}" type="presParOf" srcId="{D6A682B6-3B0A-8D43-A07F-C9E657F97FC9}" destId="{05E450ED-76D0-764D-9F8E-C442BBEE0A1C}" srcOrd="2" destOrd="0" presId="urn:microsoft.com/office/officeart/2016/7/layout/BasicLinearProcessNumbered"/>
    <dgm:cxn modelId="{3CC544E2-3ACE-2348-8EA3-332248939C26}" type="presParOf" srcId="{D6A682B6-3B0A-8D43-A07F-C9E657F97FC9}" destId="{AC7248E0-3735-4D4A-A9E5-1184DEE9B598}" srcOrd="3" destOrd="0" presId="urn:microsoft.com/office/officeart/2016/7/layout/BasicLinearProcessNumbered"/>
    <dgm:cxn modelId="{D34C5732-0DFE-F34A-B89D-DF6CADAEE588}" type="presParOf" srcId="{6C9A8EB7-ED2E-C544-B391-F8802F7D6D23}" destId="{3F3B4557-3CE9-984F-823A-3D682C1D6C7A}" srcOrd="1" destOrd="0" presId="urn:microsoft.com/office/officeart/2016/7/layout/BasicLinearProcessNumbered"/>
    <dgm:cxn modelId="{F9C53F04-9F40-C041-BC6E-1746A86D63BD}" type="presParOf" srcId="{6C9A8EB7-ED2E-C544-B391-F8802F7D6D23}" destId="{C7A9A50C-3366-6A4A-A74C-80ADA51D27BB}" srcOrd="2" destOrd="0" presId="urn:microsoft.com/office/officeart/2016/7/layout/BasicLinearProcessNumbered"/>
    <dgm:cxn modelId="{8B96C599-5319-184B-8403-B15D28B23DE7}" type="presParOf" srcId="{C7A9A50C-3366-6A4A-A74C-80ADA51D27BB}" destId="{63DE05B8-3B2C-EE4A-9CAF-1C2B2ABF848C}" srcOrd="0" destOrd="0" presId="urn:microsoft.com/office/officeart/2016/7/layout/BasicLinearProcessNumbered"/>
    <dgm:cxn modelId="{A45BFDC1-DE9A-FD47-BAEA-2B6C2A43178C}" type="presParOf" srcId="{C7A9A50C-3366-6A4A-A74C-80ADA51D27BB}" destId="{7E3307CF-AF54-F94F-91E2-7C03893B478C}" srcOrd="1" destOrd="0" presId="urn:microsoft.com/office/officeart/2016/7/layout/BasicLinearProcessNumbered"/>
    <dgm:cxn modelId="{3A9415E9-B61A-AD4B-9914-F6AA8DC07ED6}" type="presParOf" srcId="{C7A9A50C-3366-6A4A-A74C-80ADA51D27BB}" destId="{0B9AE56B-E1F4-1348-95D8-DCE95EECCBA8}" srcOrd="2" destOrd="0" presId="urn:microsoft.com/office/officeart/2016/7/layout/BasicLinearProcessNumbered"/>
    <dgm:cxn modelId="{D353E4A3-CB7B-A044-9FF4-4F47CD5A9704}" type="presParOf" srcId="{C7A9A50C-3366-6A4A-A74C-80ADA51D27BB}" destId="{4FD75CA6-5239-B74E-9EAD-8349EFFECE3C}" srcOrd="3" destOrd="0" presId="urn:microsoft.com/office/officeart/2016/7/layout/BasicLinearProcessNumbered"/>
    <dgm:cxn modelId="{6FDB6842-127A-B742-90E6-D7A08C311460}" type="presParOf" srcId="{6C9A8EB7-ED2E-C544-B391-F8802F7D6D23}" destId="{1BEFCE1F-B9F8-374E-85AD-4F616CDAA33B}" srcOrd="3" destOrd="0" presId="urn:microsoft.com/office/officeart/2016/7/layout/BasicLinearProcessNumbered"/>
    <dgm:cxn modelId="{5B5917EB-B329-344D-9E4F-6196CD4B972D}" type="presParOf" srcId="{6C9A8EB7-ED2E-C544-B391-F8802F7D6D23}" destId="{ADCB44FA-0E69-8B43-BFA2-399141E59CF9}" srcOrd="4" destOrd="0" presId="urn:microsoft.com/office/officeart/2016/7/layout/BasicLinearProcessNumbered"/>
    <dgm:cxn modelId="{D3DFD649-6459-674F-90A1-6BA0B2B94955}" type="presParOf" srcId="{ADCB44FA-0E69-8B43-BFA2-399141E59CF9}" destId="{3E40084A-0E37-DA45-9F34-D25590529CA4}" srcOrd="0" destOrd="0" presId="urn:microsoft.com/office/officeart/2016/7/layout/BasicLinearProcessNumbered"/>
    <dgm:cxn modelId="{8DDCC67B-D86C-3E40-B672-E5AA139A9CE6}" type="presParOf" srcId="{ADCB44FA-0E69-8B43-BFA2-399141E59CF9}" destId="{4795EF92-66CD-ED48-8D3A-F3B1ACA46B03}" srcOrd="1" destOrd="0" presId="urn:microsoft.com/office/officeart/2016/7/layout/BasicLinearProcessNumbered"/>
    <dgm:cxn modelId="{4B95CDF7-F25A-8940-96AF-3A1F531CAF47}" type="presParOf" srcId="{ADCB44FA-0E69-8B43-BFA2-399141E59CF9}" destId="{009990BD-901F-654B-B76F-90EEE914931C}" srcOrd="2" destOrd="0" presId="urn:microsoft.com/office/officeart/2016/7/layout/BasicLinearProcessNumbered"/>
    <dgm:cxn modelId="{CF62A4D4-FF3D-544C-B64D-B3BB9342CF3F}" type="presParOf" srcId="{ADCB44FA-0E69-8B43-BFA2-399141E59CF9}" destId="{2F58EEA1-5992-AF4F-8A73-A1643E6B017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900BCDE-211B-42EC-A5DA-A51EC4401F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8475840-2A00-4310-9268-8019812BC9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/>
            <a:t>Belief in Impracticality</a:t>
          </a:r>
          <a:r>
            <a:rPr lang="en-US" sz="1500"/>
            <a:t>: Many assume that physical sensor attacks are too difficult to execute, ignoring feasible attack methods.</a:t>
          </a:r>
        </a:p>
      </dgm:t>
    </dgm:pt>
    <dgm:pt modelId="{77F8349A-46EC-4E0F-B18B-501411EC93DA}" type="parTrans" cxnId="{CB3B39C4-E2C2-47B2-AFFE-70D352843E1F}">
      <dgm:prSet/>
      <dgm:spPr/>
      <dgm:t>
        <a:bodyPr/>
        <a:lstStyle/>
        <a:p>
          <a:endParaRPr lang="en-US"/>
        </a:p>
      </dgm:t>
    </dgm:pt>
    <dgm:pt modelId="{AEC71079-1DAF-4C9C-87CD-05318FCDAA9B}" type="sibTrans" cxnId="{CB3B39C4-E2C2-47B2-AFFE-70D352843E1F}">
      <dgm:prSet/>
      <dgm:spPr/>
      <dgm:t>
        <a:bodyPr/>
        <a:lstStyle/>
        <a:p>
          <a:endParaRPr lang="en-US"/>
        </a:p>
      </dgm:t>
    </dgm:pt>
    <dgm:pt modelId="{88EEFBBF-0180-404E-AFE0-EF57F4449B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/>
            <a:t>Over-reliance on Redundancy: </a:t>
          </a:r>
          <a:r>
            <a:rPr lang="en-US" sz="1500"/>
            <a:t>Developers often believe sensor redundancy can fully mitigate attacks, underestimating coordinated interference possibilities.</a:t>
          </a:r>
        </a:p>
      </dgm:t>
    </dgm:pt>
    <dgm:pt modelId="{6A08C8F2-5B1D-4F13-90C9-D80AAE6518B9}" type="parTrans" cxnId="{A5B6931F-B8C8-49D8-85D7-904DF6379456}">
      <dgm:prSet/>
      <dgm:spPr/>
      <dgm:t>
        <a:bodyPr/>
        <a:lstStyle/>
        <a:p>
          <a:endParaRPr lang="en-US"/>
        </a:p>
      </dgm:t>
    </dgm:pt>
    <dgm:pt modelId="{18A50AAC-E1E6-42DD-9F75-9D738BBD86F4}" type="sibTrans" cxnId="{A5B6931F-B8C8-49D8-85D7-904DF6379456}">
      <dgm:prSet/>
      <dgm:spPr/>
      <dgm:t>
        <a:bodyPr/>
        <a:lstStyle/>
        <a:p>
          <a:endParaRPr lang="en-US"/>
        </a:p>
      </dgm:t>
    </dgm:pt>
    <dgm:pt modelId="{CC95B1F1-7965-484A-A7EB-04D0238952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/>
            <a:t>Misconception of Attack Detection: </a:t>
          </a:r>
          <a:r>
            <a:rPr lang="en-US" sz="1500"/>
            <a:t>There is a common belief that all sensor attacks will trigger alerts, overlooking stealthy interference techniques.</a:t>
          </a:r>
        </a:p>
      </dgm:t>
    </dgm:pt>
    <dgm:pt modelId="{F861D5B0-A650-4273-B320-6AD124B69CB2}" type="parTrans" cxnId="{E44ACAD0-C744-4BF4-8D14-CC4BDEA418DB}">
      <dgm:prSet/>
      <dgm:spPr/>
      <dgm:t>
        <a:bodyPr/>
        <a:lstStyle/>
        <a:p>
          <a:endParaRPr lang="en-US"/>
        </a:p>
      </dgm:t>
    </dgm:pt>
    <dgm:pt modelId="{75E13B02-9DD9-41DD-A361-74C703D45BA6}" type="sibTrans" cxnId="{E44ACAD0-C744-4BF4-8D14-CC4BDEA418DB}">
      <dgm:prSet/>
      <dgm:spPr/>
      <dgm:t>
        <a:bodyPr/>
        <a:lstStyle/>
        <a:p>
          <a:endParaRPr lang="en-US"/>
        </a:p>
      </dgm:t>
    </dgm:pt>
    <dgm:pt modelId="{13138A5A-73DF-4EA2-B7FE-7CE7EB98261F}" type="pres">
      <dgm:prSet presAssocID="{E900BCDE-211B-42EC-A5DA-A51EC4401F73}" presName="root" presStyleCnt="0">
        <dgm:presLayoutVars>
          <dgm:dir/>
          <dgm:resizeHandles val="exact"/>
        </dgm:presLayoutVars>
      </dgm:prSet>
      <dgm:spPr/>
    </dgm:pt>
    <dgm:pt modelId="{8F921AC8-582A-4E02-832F-4DAB5661727D}" type="pres">
      <dgm:prSet presAssocID="{D8475840-2A00-4310-9268-8019812BC9CF}" presName="compNode" presStyleCnt="0"/>
      <dgm:spPr/>
    </dgm:pt>
    <dgm:pt modelId="{6BD99E99-A605-44EE-A994-46847054FC49}" type="pres">
      <dgm:prSet presAssocID="{D8475840-2A00-4310-9268-8019812BC9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AC417AB-E095-4254-B283-EBC57634805C}" type="pres">
      <dgm:prSet presAssocID="{D8475840-2A00-4310-9268-8019812BC9CF}" presName="spaceRect" presStyleCnt="0"/>
      <dgm:spPr/>
    </dgm:pt>
    <dgm:pt modelId="{21250967-D0C8-468C-B31B-EDE26AEBB376}" type="pres">
      <dgm:prSet presAssocID="{D8475840-2A00-4310-9268-8019812BC9CF}" presName="textRect" presStyleLbl="revTx" presStyleIdx="0" presStyleCnt="3" custScaleX="154195" custScaleY="77795">
        <dgm:presLayoutVars>
          <dgm:chMax val="1"/>
          <dgm:chPref val="1"/>
        </dgm:presLayoutVars>
      </dgm:prSet>
      <dgm:spPr/>
    </dgm:pt>
    <dgm:pt modelId="{B4EB22A9-9020-4611-AECE-916D83A233E6}" type="pres">
      <dgm:prSet presAssocID="{AEC71079-1DAF-4C9C-87CD-05318FCDAA9B}" presName="sibTrans" presStyleCnt="0"/>
      <dgm:spPr/>
    </dgm:pt>
    <dgm:pt modelId="{4CFF5001-7868-4CDC-B2C0-33BD3F30929F}" type="pres">
      <dgm:prSet presAssocID="{88EEFBBF-0180-404E-AFE0-EF57F4449BF2}" presName="compNode" presStyleCnt="0"/>
      <dgm:spPr/>
    </dgm:pt>
    <dgm:pt modelId="{2E9DAD4E-44A7-4A62-933B-051E829296B9}" type="pres">
      <dgm:prSet presAssocID="{88EEFBBF-0180-404E-AFE0-EF57F4449B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1CCDD758-5579-4290-B660-7B7E452383F0}" type="pres">
      <dgm:prSet presAssocID="{88EEFBBF-0180-404E-AFE0-EF57F4449BF2}" presName="spaceRect" presStyleCnt="0"/>
      <dgm:spPr/>
    </dgm:pt>
    <dgm:pt modelId="{B252E49D-2FD9-4DD9-8C62-13ED0F82D9B6}" type="pres">
      <dgm:prSet presAssocID="{88EEFBBF-0180-404E-AFE0-EF57F4449BF2}" presName="textRect" presStyleLbl="revTx" presStyleIdx="1" presStyleCnt="3" custScaleX="159591" custScaleY="90533">
        <dgm:presLayoutVars>
          <dgm:chMax val="1"/>
          <dgm:chPref val="1"/>
        </dgm:presLayoutVars>
      </dgm:prSet>
      <dgm:spPr/>
    </dgm:pt>
    <dgm:pt modelId="{FF92E8F2-135B-4745-B6F8-BFFC6F2790ED}" type="pres">
      <dgm:prSet presAssocID="{18A50AAC-E1E6-42DD-9F75-9D738BBD86F4}" presName="sibTrans" presStyleCnt="0"/>
      <dgm:spPr/>
    </dgm:pt>
    <dgm:pt modelId="{E8F65BD7-5C60-4C34-A61A-137F32B87E1C}" type="pres">
      <dgm:prSet presAssocID="{CC95B1F1-7965-484A-A7EB-04D02389525C}" presName="compNode" presStyleCnt="0"/>
      <dgm:spPr/>
    </dgm:pt>
    <dgm:pt modelId="{4C9CA052-6E77-4294-ADF1-1B507A05ECC8}" type="pres">
      <dgm:prSet presAssocID="{CC95B1F1-7965-484A-A7EB-04D0238952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25BABE07-F53E-4586-9460-D8B8119D1150}" type="pres">
      <dgm:prSet presAssocID="{CC95B1F1-7965-484A-A7EB-04D02389525C}" presName="spaceRect" presStyleCnt="0"/>
      <dgm:spPr/>
    </dgm:pt>
    <dgm:pt modelId="{0397BD37-3C18-4281-A362-C9CBB72EC4FA}" type="pres">
      <dgm:prSet presAssocID="{CC95B1F1-7965-484A-A7EB-04D02389525C}" presName="textRect" presStyleLbl="revTx" presStyleIdx="2" presStyleCnt="3" custScaleX="161026" custScaleY="73448">
        <dgm:presLayoutVars>
          <dgm:chMax val="1"/>
          <dgm:chPref val="1"/>
        </dgm:presLayoutVars>
      </dgm:prSet>
      <dgm:spPr/>
    </dgm:pt>
  </dgm:ptLst>
  <dgm:cxnLst>
    <dgm:cxn modelId="{A5B6931F-B8C8-49D8-85D7-904DF6379456}" srcId="{E900BCDE-211B-42EC-A5DA-A51EC4401F73}" destId="{88EEFBBF-0180-404E-AFE0-EF57F4449BF2}" srcOrd="1" destOrd="0" parTransId="{6A08C8F2-5B1D-4F13-90C9-D80AAE6518B9}" sibTransId="{18A50AAC-E1E6-42DD-9F75-9D738BBD86F4}"/>
    <dgm:cxn modelId="{814DDC36-ABEF-DE44-94A9-3C065CE8E6FB}" type="presOf" srcId="{88EEFBBF-0180-404E-AFE0-EF57F4449BF2}" destId="{B252E49D-2FD9-4DD9-8C62-13ED0F82D9B6}" srcOrd="0" destOrd="0" presId="urn:microsoft.com/office/officeart/2018/2/layout/IconLabelList"/>
    <dgm:cxn modelId="{14F25A39-C940-DF42-8D36-C9957F0C534B}" type="presOf" srcId="{D8475840-2A00-4310-9268-8019812BC9CF}" destId="{21250967-D0C8-468C-B31B-EDE26AEBB376}" srcOrd="0" destOrd="0" presId="urn:microsoft.com/office/officeart/2018/2/layout/IconLabelList"/>
    <dgm:cxn modelId="{AC15723A-9300-CF4D-BC24-DAAF0919BE2D}" type="presOf" srcId="{CC95B1F1-7965-484A-A7EB-04D02389525C}" destId="{0397BD37-3C18-4281-A362-C9CBB72EC4FA}" srcOrd="0" destOrd="0" presId="urn:microsoft.com/office/officeart/2018/2/layout/IconLabelList"/>
    <dgm:cxn modelId="{DA0A30A4-5E2F-A349-9BFC-013EC7A02E43}" type="presOf" srcId="{E900BCDE-211B-42EC-A5DA-A51EC4401F73}" destId="{13138A5A-73DF-4EA2-B7FE-7CE7EB98261F}" srcOrd="0" destOrd="0" presId="urn:microsoft.com/office/officeart/2018/2/layout/IconLabelList"/>
    <dgm:cxn modelId="{CB3B39C4-E2C2-47B2-AFFE-70D352843E1F}" srcId="{E900BCDE-211B-42EC-A5DA-A51EC4401F73}" destId="{D8475840-2A00-4310-9268-8019812BC9CF}" srcOrd="0" destOrd="0" parTransId="{77F8349A-46EC-4E0F-B18B-501411EC93DA}" sibTransId="{AEC71079-1DAF-4C9C-87CD-05318FCDAA9B}"/>
    <dgm:cxn modelId="{E44ACAD0-C744-4BF4-8D14-CC4BDEA418DB}" srcId="{E900BCDE-211B-42EC-A5DA-A51EC4401F73}" destId="{CC95B1F1-7965-484A-A7EB-04D02389525C}" srcOrd="2" destOrd="0" parTransId="{F861D5B0-A650-4273-B320-6AD124B69CB2}" sibTransId="{75E13B02-9DD9-41DD-A361-74C703D45BA6}"/>
    <dgm:cxn modelId="{2C43EF71-C705-5F47-8DE7-D1EAF6ECBADD}" type="presParOf" srcId="{13138A5A-73DF-4EA2-B7FE-7CE7EB98261F}" destId="{8F921AC8-582A-4E02-832F-4DAB5661727D}" srcOrd="0" destOrd="0" presId="urn:microsoft.com/office/officeart/2018/2/layout/IconLabelList"/>
    <dgm:cxn modelId="{FCF9A7BF-8476-6141-9DF4-3CA297A622E4}" type="presParOf" srcId="{8F921AC8-582A-4E02-832F-4DAB5661727D}" destId="{6BD99E99-A605-44EE-A994-46847054FC49}" srcOrd="0" destOrd="0" presId="urn:microsoft.com/office/officeart/2018/2/layout/IconLabelList"/>
    <dgm:cxn modelId="{55DAC440-30E9-5E4A-A998-15A83E6BAC63}" type="presParOf" srcId="{8F921AC8-582A-4E02-832F-4DAB5661727D}" destId="{9AC417AB-E095-4254-B283-EBC57634805C}" srcOrd="1" destOrd="0" presId="urn:microsoft.com/office/officeart/2018/2/layout/IconLabelList"/>
    <dgm:cxn modelId="{04527D4D-6B9A-EC48-8F14-A94568D0D2AB}" type="presParOf" srcId="{8F921AC8-582A-4E02-832F-4DAB5661727D}" destId="{21250967-D0C8-468C-B31B-EDE26AEBB376}" srcOrd="2" destOrd="0" presId="urn:microsoft.com/office/officeart/2018/2/layout/IconLabelList"/>
    <dgm:cxn modelId="{DFC7870E-7014-BA49-B301-7A89AB89A7A7}" type="presParOf" srcId="{13138A5A-73DF-4EA2-B7FE-7CE7EB98261F}" destId="{B4EB22A9-9020-4611-AECE-916D83A233E6}" srcOrd="1" destOrd="0" presId="urn:microsoft.com/office/officeart/2018/2/layout/IconLabelList"/>
    <dgm:cxn modelId="{157A9A9F-1D5D-5948-926A-B5B9F269E02D}" type="presParOf" srcId="{13138A5A-73DF-4EA2-B7FE-7CE7EB98261F}" destId="{4CFF5001-7868-4CDC-B2C0-33BD3F30929F}" srcOrd="2" destOrd="0" presId="urn:microsoft.com/office/officeart/2018/2/layout/IconLabelList"/>
    <dgm:cxn modelId="{213F8B14-3A60-184C-BBEA-9ED3F5993383}" type="presParOf" srcId="{4CFF5001-7868-4CDC-B2C0-33BD3F30929F}" destId="{2E9DAD4E-44A7-4A62-933B-051E829296B9}" srcOrd="0" destOrd="0" presId="urn:microsoft.com/office/officeart/2018/2/layout/IconLabelList"/>
    <dgm:cxn modelId="{3D759675-E66E-B645-8078-0AE65C58ED53}" type="presParOf" srcId="{4CFF5001-7868-4CDC-B2C0-33BD3F30929F}" destId="{1CCDD758-5579-4290-B660-7B7E452383F0}" srcOrd="1" destOrd="0" presId="urn:microsoft.com/office/officeart/2018/2/layout/IconLabelList"/>
    <dgm:cxn modelId="{9903F5EE-E9D9-8F46-8CCF-18E6F28CDC3B}" type="presParOf" srcId="{4CFF5001-7868-4CDC-B2C0-33BD3F30929F}" destId="{B252E49D-2FD9-4DD9-8C62-13ED0F82D9B6}" srcOrd="2" destOrd="0" presId="urn:microsoft.com/office/officeart/2018/2/layout/IconLabelList"/>
    <dgm:cxn modelId="{48D2D061-C2EE-564A-875F-D9835C16932E}" type="presParOf" srcId="{13138A5A-73DF-4EA2-B7FE-7CE7EB98261F}" destId="{FF92E8F2-135B-4745-B6F8-BFFC6F2790ED}" srcOrd="3" destOrd="0" presId="urn:microsoft.com/office/officeart/2018/2/layout/IconLabelList"/>
    <dgm:cxn modelId="{60BA4571-59EB-7D47-854D-62373431D82A}" type="presParOf" srcId="{13138A5A-73DF-4EA2-B7FE-7CE7EB98261F}" destId="{E8F65BD7-5C60-4C34-A61A-137F32B87E1C}" srcOrd="4" destOrd="0" presId="urn:microsoft.com/office/officeart/2018/2/layout/IconLabelList"/>
    <dgm:cxn modelId="{88F8BE35-F741-FA42-9EEB-21D9F156E29E}" type="presParOf" srcId="{E8F65BD7-5C60-4C34-A61A-137F32B87E1C}" destId="{4C9CA052-6E77-4294-ADF1-1B507A05ECC8}" srcOrd="0" destOrd="0" presId="urn:microsoft.com/office/officeart/2018/2/layout/IconLabelList"/>
    <dgm:cxn modelId="{171AF53F-AF75-AB4E-ADA3-0056969E9C6B}" type="presParOf" srcId="{E8F65BD7-5C60-4C34-A61A-137F32B87E1C}" destId="{25BABE07-F53E-4586-9460-D8B8119D1150}" srcOrd="1" destOrd="0" presId="urn:microsoft.com/office/officeart/2018/2/layout/IconLabelList"/>
    <dgm:cxn modelId="{D3B3BDE5-5E06-6249-B339-4973AAFB0455}" type="presParOf" srcId="{E8F65BD7-5C60-4C34-A61A-137F32B87E1C}" destId="{0397BD37-3C18-4281-A362-C9CBB72EC4F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6CB4F13-E05F-47E2-B686-8445E9FB420B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814CE6-3841-4F41-A6B4-271384189135}">
      <dgm:prSet/>
      <dgm:spPr/>
      <dgm:t>
        <a:bodyPr/>
        <a:lstStyle/>
        <a:p>
          <a:r>
            <a:rPr lang="en-US" b="1"/>
            <a:t>Design Flaws in Fail-Safe Logic: </a:t>
          </a:r>
          <a:r>
            <a:rPr lang="en-US" i="1"/>
            <a:t>Current fail-safe mechanisms often trigger delayed or insufficient responses, leaving RVs vulnerable.</a:t>
          </a:r>
          <a:r>
            <a:rPr lang="en-US"/>
            <a:t>.</a:t>
          </a:r>
        </a:p>
      </dgm:t>
    </dgm:pt>
    <dgm:pt modelId="{F1A4F66E-7AAB-4EE2-BE32-12F0081FB3F9}" type="parTrans" cxnId="{8D32A45B-FE40-43E2-A204-D9DBB175C6E8}">
      <dgm:prSet/>
      <dgm:spPr/>
      <dgm:t>
        <a:bodyPr/>
        <a:lstStyle/>
        <a:p>
          <a:endParaRPr lang="en-US"/>
        </a:p>
      </dgm:t>
    </dgm:pt>
    <dgm:pt modelId="{E2BDF3BF-0C27-4F03-A707-8AF731D689E7}" type="sibTrans" cxnId="{8D32A45B-FE40-43E2-A204-D9DBB175C6E8}">
      <dgm:prSet/>
      <dgm:spPr/>
      <dgm:t>
        <a:bodyPr/>
        <a:lstStyle/>
        <a:p>
          <a:endParaRPr lang="en-US"/>
        </a:p>
      </dgm:t>
    </dgm:pt>
    <dgm:pt modelId="{B56BD605-6311-4047-B580-D869522D4DFB}">
      <dgm:prSet/>
      <dgm:spPr/>
      <dgm:t>
        <a:bodyPr/>
        <a:lstStyle/>
        <a:p>
          <a:r>
            <a:rPr lang="en-US" b="1"/>
            <a:t>Weak Sensor Filtering Mechanisms: </a:t>
          </a:r>
          <a:r>
            <a:rPr lang="en-US"/>
            <a:t>Lack of robust data filtering makes RVs susceptible to sensor spoofing and injection attacks.</a:t>
          </a:r>
        </a:p>
      </dgm:t>
    </dgm:pt>
    <dgm:pt modelId="{404F8E76-0F7D-44CD-A557-403AAB634411}" type="parTrans" cxnId="{F753EC2B-A481-4E2A-960D-0F3E47825466}">
      <dgm:prSet/>
      <dgm:spPr/>
      <dgm:t>
        <a:bodyPr/>
        <a:lstStyle/>
        <a:p>
          <a:endParaRPr lang="en-US"/>
        </a:p>
      </dgm:t>
    </dgm:pt>
    <dgm:pt modelId="{710B5F5F-0A43-4DA7-AEA6-0BDE93A1C922}" type="sibTrans" cxnId="{F753EC2B-A481-4E2A-960D-0F3E47825466}">
      <dgm:prSet/>
      <dgm:spPr/>
      <dgm:t>
        <a:bodyPr/>
        <a:lstStyle/>
        <a:p>
          <a:endParaRPr lang="en-US"/>
        </a:p>
      </dgm:t>
    </dgm:pt>
    <dgm:pt modelId="{5E4C8042-50D7-4ACF-8333-DC877E037ADE}">
      <dgm:prSet/>
      <dgm:spPr/>
      <dgm:t>
        <a:bodyPr/>
        <a:lstStyle/>
        <a:p>
          <a:r>
            <a:rPr lang="en-US" b="1"/>
            <a:t>Dependence on Single-Sensor Readings</a:t>
          </a:r>
          <a:r>
            <a:rPr lang="en-US"/>
            <a:t>: Insufficient redundancy and verification across sensors create single points of failure.</a:t>
          </a:r>
        </a:p>
      </dgm:t>
    </dgm:pt>
    <dgm:pt modelId="{D72C6669-C31F-4B11-BB53-9B26FE4BC615}" type="parTrans" cxnId="{98C5AD3D-B1D2-4501-A70E-B83565A759D1}">
      <dgm:prSet/>
      <dgm:spPr/>
      <dgm:t>
        <a:bodyPr/>
        <a:lstStyle/>
        <a:p>
          <a:endParaRPr lang="en-US"/>
        </a:p>
      </dgm:t>
    </dgm:pt>
    <dgm:pt modelId="{69F501B8-6730-4158-83B2-CD334FD6D9C9}" type="sibTrans" cxnId="{98C5AD3D-B1D2-4501-A70E-B83565A759D1}">
      <dgm:prSet/>
      <dgm:spPr/>
      <dgm:t>
        <a:bodyPr/>
        <a:lstStyle/>
        <a:p>
          <a:endParaRPr lang="en-US"/>
        </a:p>
      </dgm:t>
    </dgm:pt>
    <dgm:pt modelId="{A8772292-33C1-0641-A102-7FFB1271CFC5}" type="pres">
      <dgm:prSet presAssocID="{A6CB4F13-E05F-47E2-B686-8445E9FB42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269DB7-C927-D549-8696-64CEFDA3385D}" type="pres">
      <dgm:prSet presAssocID="{42814CE6-3841-4F41-A6B4-271384189135}" presName="hierRoot1" presStyleCnt="0"/>
      <dgm:spPr/>
    </dgm:pt>
    <dgm:pt modelId="{54E1AF07-4A7E-B24F-984F-7B4641D2D944}" type="pres">
      <dgm:prSet presAssocID="{42814CE6-3841-4F41-A6B4-271384189135}" presName="composite" presStyleCnt="0"/>
      <dgm:spPr/>
    </dgm:pt>
    <dgm:pt modelId="{FB846AE0-86F5-3A4D-9980-00F7A11A397F}" type="pres">
      <dgm:prSet presAssocID="{42814CE6-3841-4F41-A6B4-271384189135}" presName="background" presStyleLbl="node0" presStyleIdx="0" presStyleCnt="3"/>
      <dgm:spPr/>
    </dgm:pt>
    <dgm:pt modelId="{EE0A5A91-E800-E649-AE82-9AE121731D7B}" type="pres">
      <dgm:prSet presAssocID="{42814CE6-3841-4F41-A6B4-271384189135}" presName="text" presStyleLbl="fgAcc0" presStyleIdx="0" presStyleCnt="3">
        <dgm:presLayoutVars>
          <dgm:chPref val="3"/>
        </dgm:presLayoutVars>
      </dgm:prSet>
      <dgm:spPr/>
    </dgm:pt>
    <dgm:pt modelId="{F5CF2088-127E-4A48-B054-D6E4BC514DFF}" type="pres">
      <dgm:prSet presAssocID="{42814CE6-3841-4F41-A6B4-271384189135}" presName="hierChild2" presStyleCnt="0"/>
      <dgm:spPr/>
    </dgm:pt>
    <dgm:pt modelId="{7E374BA2-3A9B-E248-BDD2-E3E791E8647D}" type="pres">
      <dgm:prSet presAssocID="{B56BD605-6311-4047-B580-D869522D4DFB}" presName="hierRoot1" presStyleCnt="0"/>
      <dgm:spPr/>
    </dgm:pt>
    <dgm:pt modelId="{D9578931-0572-504A-8108-7E02DE4D4667}" type="pres">
      <dgm:prSet presAssocID="{B56BD605-6311-4047-B580-D869522D4DFB}" presName="composite" presStyleCnt="0"/>
      <dgm:spPr/>
    </dgm:pt>
    <dgm:pt modelId="{5FF4978B-4060-2A4A-ADD2-FF8C1BFE0282}" type="pres">
      <dgm:prSet presAssocID="{B56BD605-6311-4047-B580-D869522D4DFB}" presName="background" presStyleLbl="node0" presStyleIdx="1" presStyleCnt="3"/>
      <dgm:spPr/>
    </dgm:pt>
    <dgm:pt modelId="{B5FBE5FF-53D8-E44C-B621-A005E27A3AE1}" type="pres">
      <dgm:prSet presAssocID="{B56BD605-6311-4047-B580-D869522D4DFB}" presName="text" presStyleLbl="fgAcc0" presStyleIdx="1" presStyleCnt="3">
        <dgm:presLayoutVars>
          <dgm:chPref val="3"/>
        </dgm:presLayoutVars>
      </dgm:prSet>
      <dgm:spPr/>
    </dgm:pt>
    <dgm:pt modelId="{379CA421-86EA-5444-8C59-3911EB9FCA40}" type="pres">
      <dgm:prSet presAssocID="{B56BD605-6311-4047-B580-D869522D4DFB}" presName="hierChild2" presStyleCnt="0"/>
      <dgm:spPr/>
    </dgm:pt>
    <dgm:pt modelId="{EBB85149-BBAD-A94D-8777-376AEED1D5B4}" type="pres">
      <dgm:prSet presAssocID="{5E4C8042-50D7-4ACF-8333-DC877E037ADE}" presName="hierRoot1" presStyleCnt="0"/>
      <dgm:spPr/>
    </dgm:pt>
    <dgm:pt modelId="{162D046B-78F9-7A45-8537-EE0EDF81EFBC}" type="pres">
      <dgm:prSet presAssocID="{5E4C8042-50D7-4ACF-8333-DC877E037ADE}" presName="composite" presStyleCnt="0"/>
      <dgm:spPr/>
    </dgm:pt>
    <dgm:pt modelId="{ADB80D50-9299-A149-8AF9-4B89EFBBA586}" type="pres">
      <dgm:prSet presAssocID="{5E4C8042-50D7-4ACF-8333-DC877E037ADE}" presName="background" presStyleLbl="node0" presStyleIdx="2" presStyleCnt="3"/>
      <dgm:spPr/>
    </dgm:pt>
    <dgm:pt modelId="{D342CED7-999D-D64A-B65B-88998FD84E73}" type="pres">
      <dgm:prSet presAssocID="{5E4C8042-50D7-4ACF-8333-DC877E037ADE}" presName="text" presStyleLbl="fgAcc0" presStyleIdx="2" presStyleCnt="3">
        <dgm:presLayoutVars>
          <dgm:chPref val="3"/>
        </dgm:presLayoutVars>
      </dgm:prSet>
      <dgm:spPr/>
    </dgm:pt>
    <dgm:pt modelId="{E4E6F995-F881-4641-9F57-793348085141}" type="pres">
      <dgm:prSet presAssocID="{5E4C8042-50D7-4ACF-8333-DC877E037ADE}" presName="hierChild2" presStyleCnt="0"/>
      <dgm:spPr/>
    </dgm:pt>
  </dgm:ptLst>
  <dgm:cxnLst>
    <dgm:cxn modelId="{33FC931A-527D-774D-A425-F4795CCB538E}" type="presOf" srcId="{42814CE6-3841-4F41-A6B4-271384189135}" destId="{EE0A5A91-E800-E649-AE82-9AE121731D7B}" srcOrd="0" destOrd="0" presId="urn:microsoft.com/office/officeart/2005/8/layout/hierarchy1"/>
    <dgm:cxn modelId="{41453425-16CD-984E-9785-9267F8EC9493}" type="presOf" srcId="{B56BD605-6311-4047-B580-D869522D4DFB}" destId="{B5FBE5FF-53D8-E44C-B621-A005E27A3AE1}" srcOrd="0" destOrd="0" presId="urn:microsoft.com/office/officeart/2005/8/layout/hierarchy1"/>
    <dgm:cxn modelId="{F753EC2B-A481-4E2A-960D-0F3E47825466}" srcId="{A6CB4F13-E05F-47E2-B686-8445E9FB420B}" destId="{B56BD605-6311-4047-B580-D869522D4DFB}" srcOrd="1" destOrd="0" parTransId="{404F8E76-0F7D-44CD-A557-403AAB634411}" sibTransId="{710B5F5F-0A43-4DA7-AEA6-0BDE93A1C922}"/>
    <dgm:cxn modelId="{98C5AD3D-B1D2-4501-A70E-B83565A759D1}" srcId="{A6CB4F13-E05F-47E2-B686-8445E9FB420B}" destId="{5E4C8042-50D7-4ACF-8333-DC877E037ADE}" srcOrd="2" destOrd="0" parTransId="{D72C6669-C31F-4B11-BB53-9B26FE4BC615}" sibTransId="{69F501B8-6730-4158-83B2-CD334FD6D9C9}"/>
    <dgm:cxn modelId="{B5BB3555-EAE3-9745-B304-F175D4D2E2A7}" type="presOf" srcId="{A6CB4F13-E05F-47E2-B686-8445E9FB420B}" destId="{A8772292-33C1-0641-A102-7FFB1271CFC5}" srcOrd="0" destOrd="0" presId="urn:microsoft.com/office/officeart/2005/8/layout/hierarchy1"/>
    <dgm:cxn modelId="{8D32A45B-FE40-43E2-A204-D9DBB175C6E8}" srcId="{A6CB4F13-E05F-47E2-B686-8445E9FB420B}" destId="{42814CE6-3841-4F41-A6B4-271384189135}" srcOrd="0" destOrd="0" parTransId="{F1A4F66E-7AAB-4EE2-BE32-12F0081FB3F9}" sibTransId="{E2BDF3BF-0C27-4F03-A707-8AF731D689E7}"/>
    <dgm:cxn modelId="{64B708E2-0BC9-024A-AC87-CB1862513D80}" type="presOf" srcId="{5E4C8042-50D7-4ACF-8333-DC877E037ADE}" destId="{D342CED7-999D-D64A-B65B-88998FD84E73}" srcOrd="0" destOrd="0" presId="urn:microsoft.com/office/officeart/2005/8/layout/hierarchy1"/>
    <dgm:cxn modelId="{CFE637D2-C8A3-7A4F-938F-D50AD95A4FFF}" type="presParOf" srcId="{A8772292-33C1-0641-A102-7FFB1271CFC5}" destId="{5C269DB7-C927-D549-8696-64CEFDA3385D}" srcOrd="0" destOrd="0" presId="urn:microsoft.com/office/officeart/2005/8/layout/hierarchy1"/>
    <dgm:cxn modelId="{C0F54D8F-6FFD-AA49-BF5C-F8981255B98E}" type="presParOf" srcId="{5C269DB7-C927-D549-8696-64CEFDA3385D}" destId="{54E1AF07-4A7E-B24F-984F-7B4641D2D944}" srcOrd="0" destOrd="0" presId="urn:microsoft.com/office/officeart/2005/8/layout/hierarchy1"/>
    <dgm:cxn modelId="{FF18B09E-8FE8-294A-A377-AA385FC6D3CF}" type="presParOf" srcId="{54E1AF07-4A7E-B24F-984F-7B4641D2D944}" destId="{FB846AE0-86F5-3A4D-9980-00F7A11A397F}" srcOrd="0" destOrd="0" presId="urn:microsoft.com/office/officeart/2005/8/layout/hierarchy1"/>
    <dgm:cxn modelId="{0D4312DF-2D1E-9B40-82A6-E9B1AB02D776}" type="presParOf" srcId="{54E1AF07-4A7E-B24F-984F-7B4641D2D944}" destId="{EE0A5A91-E800-E649-AE82-9AE121731D7B}" srcOrd="1" destOrd="0" presId="urn:microsoft.com/office/officeart/2005/8/layout/hierarchy1"/>
    <dgm:cxn modelId="{F77E49B6-F904-4145-8E2E-877B7EA4D97F}" type="presParOf" srcId="{5C269DB7-C927-D549-8696-64CEFDA3385D}" destId="{F5CF2088-127E-4A48-B054-D6E4BC514DFF}" srcOrd="1" destOrd="0" presId="urn:microsoft.com/office/officeart/2005/8/layout/hierarchy1"/>
    <dgm:cxn modelId="{BB0610C6-55AF-5443-ACDE-76392F1113E9}" type="presParOf" srcId="{A8772292-33C1-0641-A102-7FFB1271CFC5}" destId="{7E374BA2-3A9B-E248-BDD2-E3E791E8647D}" srcOrd="1" destOrd="0" presId="urn:microsoft.com/office/officeart/2005/8/layout/hierarchy1"/>
    <dgm:cxn modelId="{5E66E03E-38E5-7844-9F8D-B4EF0A5FB246}" type="presParOf" srcId="{7E374BA2-3A9B-E248-BDD2-E3E791E8647D}" destId="{D9578931-0572-504A-8108-7E02DE4D4667}" srcOrd="0" destOrd="0" presId="urn:microsoft.com/office/officeart/2005/8/layout/hierarchy1"/>
    <dgm:cxn modelId="{1FCBC53E-9120-6D40-A266-EEDC72A6B810}" type="presParOf" srcId="{D9578931-0572-504A-8108-7E02DE4D4667}" destId="{5FF4978B-4060-2A4A-ADD2-FF8C1BFE0282}" srcOrd="0" destOrd="0" presId="urn:microsoft.com/office/officeart/2005/8/layout/hierarchy1"/>
    <dgm:cxn modelId="{A7BD8141-9A07-CE43-AD15-5DC9C5C8C8E8}" type="presParOf" srcId="{D9578931-0572-504A-8108-7E02DE4D4667}" destId="{B5FBE5FF-53D8-E44C-B621-A005E27A3AE1}" srcOrd="1" destOrd="0" presId="urn:microsoft.com/office/officeart/2005/8/layout/hierarchy1"/>
    <dgm:cxn modelId="{2C92000E-E771-EC46-99F7-D3F1E70B4F52}" type="presParOf" srcId="{7E374BA2-3A9B-E248-BDD2-E3E791E8647D}" destId="{379CA421-86EA-5444-8C59-3911EB9FCA40}" srcOrd="1" destOrd="0" presId="urn:microsoft.com/office/officeart/2005/8/layout/hierarchy1"/>
    <dgm:cxn modelId="{0B440C4D-3071-F947-8622-2D6DAA834793}" type="presParOf" srcId="{A8772292-33C1-0641-A102-7FFB1271CFC5}" destId="{EBB85149-BBAD-A94D-8777-376AEED1D5B4}" srcOrd="2" destOrd="0" presId="urn:microsoft.com/office/officeart/2005/8/layout/hierarchy1"/>
    <dgm:cxn modelId="{AFAEC563-54B2-6742-925D-B8A134941260}" type="presParOf" srcId="{EBB85149-BBAD-A94D-8777-376AEED1D5B4}" destId="{162D046B-78F9-7A45-8537-EE0EDF81EFBC}" srcOrd="0" destOrd="0" presId="urn:microsoft.com/office/officeart/2005/8/layout/hierarchy1"/>
    <dgm:cxn modelId="{88E263DE-472F-6840-9561-D23437641985}" type="presParOf" srcId="{162D046B-78F9-7A45-8537-EE0EDF81EFBC}" destId="{ADB80D50-9299-A149-8AF9-4B89EFBBA586}" srcOrd="0" destOrd="0" presId="urn:microsoft.com/office/officeart/2005/8/layout/hierarchy1"/>
    <dgm:cxn modelId="{AB4F4951-497B-464A-96D8-B9AEBF15B953}" type="presParOf" srcId="{162D046B-78F9-7A45-8537-EE0EDF81EFBC}" destId="{D342CED7-999D-D64A-B65B-88998FD84E73}" srcOrd="1" destOrd="0" presId="urn:microsoft.com/office/officeart/2005/8/layout/hierarchy1"/>
    <dgm:cxn modelId="{7ABA6DBB-E009-2E44-8391-A9DB5C4A47A3}" type="presParOf" srcId="{EBB85149-BBAD-A94D-8777-376AEED1D5B4}" destId="{E4E6F995-F881-4641-9F57-7933480851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90B557-EF2B-4050-9D07-4F4E7DA14E2D}" type="doc">
      <dgm:prSet loTypeId="urn:microsoft.com/office/officeart/2005/8/layout/hierarchy1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F53A23B-DCF9-4A7B-A820-1305E8A637CF}">
      <dgm:prSet/>
      <dgm:spPr/>
      <dgm:t>
        <a:bodyPr/>
        <a:lstStyle/>
        <a:p>
          <a:r>
            <a:rPr lang="en-US" b="1"/>
            <a:t>Applicability</a:t>
          </a:r>
          <a:r>
            <a:rPr lang="en-US"/>
            <a:t>: These findings are relevant beyond the specific RV platforms tested (e.g., </a:t>
          </a:r>
          <a:r>
            <a:rPr lang="en-US" err="1"/>
            <a:t>ArduPilot</a:t>
          </a:r>
          <a:r>
            <a:rPr lang="en-US"/>
            <a:t>, PX4).</a:t>
          </a:r>
        </a:p>
      </dgm:t>
    </dgm:pt>
    <dgm:pt modelId="{9CEAF031-F072-417B-B287-F3007A5B00B8}" type="parTrans" cxnId="{AA2A436B-49CC-4924-9BB4-7B18C3821D90}">
      <dgm:prSet/>
      <dgm:spPr/>
      <dgm:t>
        <a:bodyPr/>
        <a:lstStyle/>
        <a:p>
          <a:endParaRPr lang="en-US"/>
        </a:p>
      </dgm:t>
    </dgm:pt>
    <dgm:pt modelId="{0DBD7879-5A66-461A-A958-8C3EBAD40892}" type="sibTrans" cxnId="{AA2A436B-49CC-4924-9BB4-7B18C3821D90}">
      <dgm:prSet/>
      <dgm:spPr/>
      <dgm:t>
        <a:bodyPr/>
        <a:lstStyle/>
        <a:p>
          <a:endParaRPr lang="en-US"/>
        </a:p>
      </dgm:t>
    </dgm:pt>
    <dgm:pt modelId="{20A77527-FB35-48AE-87CB-F1B5B270C4D6}">
      <dgm:prSet/>
      <dgm:spPr/>
      <dgm:t>
        <a:bodyPr/>
        <a:lstStyle/>
        <a:p>
          <a:r>
            <a:rPr lang="en-US" b="1"/>
            <a:t>Broader Impact</a:t>
          </a:r>
          <a:r>
            <a:rPr lang="en-US"/>
            <a:t>: Other RV platforms ( </a:t>
          </a:r>
          <a:r>
            <a:rPr lang="en-US" b="0" i="1"/>
            <a:t>Automotive| Defense | Logistics and Delivery </a:t>
          </a:r>
          <a:r>
            <a:rPr lang="en-US" b="1"/>
            <a:t>)</a:t>
          </a:r>
          <a:endParaRPr lang="en-US"/>
        </a:p>
      </dgm:t>
    </dgm:pt>
    <dgm:pt modelId="{847E81F0-7A74-45A8-BB80-BFBFC953EFFA}" type="parTrans" cxnId="{5D686040-CF24-472E-9704-82BDFCAE2A15}">
      <dgm:prSet/>
      <dgm:spPr/>
      <dgm:t>
        <a:bodyPr/>
        <a:lstStyle/>
        <a:p>
          <a:endParaRPr lang="en-US"/>
        </a:p>
      </dgm:t>
    </dgm:pt>
    <dgm:pt modelId="{963ECF8C-5DF8-4477-BB3A-EF7123CDEDEE}" type="sibTrans" cxnId="{5D686040-CF24-472E-9704-82BDFCAE2A15}">
      <dgm:prSet/>
      <dgm:spPr/>
      <dgm:t>
        <a:bodyPr/>
        <a:lstStyle/>
        <a:p>
          <a:endParaRPr lang="en-US"/>
        </a:p>
      </dgm:t>
    </dgm:pt>
    <dgm:pt modelId="{18BBACE2-028E-4DD1-B007-520304E7F625}">
      <dgm:prSet/>
      <dgm:spPr/>
      <dgm:t>
        <a:bodyPr/>
        <a:lstStyle/>
        <a:p>
          <a:r>
            <a:rPr lang="en-US" b="1"/>
            <a:t>Recommendation</a:t>
          </a:r>
          <a:r>
            <a:rPr lang="en-US"/>
            <a:t>: Implementing security practices across different RV platforms for improved resilience. </a:t>
          </a:r>
        </a:p>
      </dgm:t>
    </dgm:pt>
    <dgm:pt modelId="{1415704D-CB78-428A-BF67-2FE4A3C0EF70}" type="parTrans" cxnId="{05CC567B-BBC3-46AB-82B9-DF0998DACED8}">
      <dgm:prSet/>
      <dgm:spPr/>
      <dgm:t>
        <a:bodyPr/>
        <a:lstStyle/>
        <a:p>
          <a:endParaRPr lang="en-US"/>
        </a:p>
      </dgm:t>
    </dgm:pt>
    <dgm:pt modelId="{C5316024-3F6D-444F-A68D-0E69ABD7B636}" type="sibTrans" cxnId="{05CC567B-BBC3-46AB-82B9-DF0998DACED8}">
      <dgm:prSet/>
      <dgm:spPr/>
      <dgm:t>
        <a:bodyPr/>
        <a:lstStyle/>
        <a:p>
          <a:endParaRPr lang="en-US"/>
        </a:p>
      </dgm:t>
    </dgm:pt>
    <dgm:pt modelId="{9526BF83-39B7-2D42-B136-F2FB623AA71C}" type="pres">
      <dgm:prSet presAssocID="{3290B557-EF2B-4050-9D07-4F4E7DA14E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60A060B-88E8-C640-AA03-D1806AEC6D1D}" type="pres">
      <dgm:prSet presAssocID="{6F53A23B-DCF9-4A7B-A820-1305E8A637CF}" presName="hierRoot1" presStyleCnt="0"/>
      <dgm:spPr/>
    </dgm:pt>
    <dgm:pt modelId="{3A6A4B8E-E3D3-8049-AE01-9FAA57E55675}" type="pres">
      <dgm:prSet presAssocID="{6F53A23B-DCF9-4A7B-A820-1305E8A637CF}" presName="composite" presStyleCnt="0"/>
      <dgm:spPr/>
    </dgm:pt>
    <dgm:pt modelId="{D341AAE3-64C5-5842-B886-3E3E6BF93EBB}" type="pres">
      <dgm:prSet presAssocID="{6F53A23B-DCF9-4A7B-A820-1305E8A637CF}" presName="background" presStyleLbl="node0" presStyleIdx="0" presStyleCnt="3"/>
      <dgm:spPr/>
    </dgm:pt>
    <dgm:pt modelId="{D25E6BE2-A56D-584D-81C7-4E10F15F300C}" type="pres">
      <dgm:prSet presAssocID="{6F53A23B-DCF9-4A7B-A820-1305E8A637CF}" presName="text" presStyleLbl="fgAcc0" presStyleIdx="0" presStyleCnt="3">
        <dgm:presLayoutVars>
          <dgm:chPref val="3"/>
        </dgm:presLayoutVars>
      </dgm:prSet>
      <dgm:spPr/>
    </dgm:pt>
    <dgm:pt modelId="{1145F0C6-5234-664C-9199-60CA6D8684D6}" type="pres">
      <dgm:prSet presAssocID="{6F53A23B-DCF9-4A7B-A820-1305E8A637CF}" presName="hierChild2" presStyleCnt="0"/>
      <dgm:spPr/>
    </dgm:pt>
    <dgm:pt modelId="{87293026-FD2F-5D48-8F01-334E3830C657}" type="pres">
      <dgm:prSet presAssocID="{20A77527-FB35-48AE-87CB-F1B5B270C4D6}" presName="hierRoot1" presStyleCnt="0"/>
      <dgm:spPr/>
    </dgm:pt>
    <dgm:pt modelId="{BB8218EE-6304-8149-B186-AF85725444E4}" type="pres">
      <dgm:prSet presAssocID="{20A77527-FB35-48AE-87CB-F1B5B270C4D6}" presName="composite" presStyleCnt="0"/>
      <dgm:spPr/>
    </dgm:pt>
    <dgm:pt modelId="{03061B7F-78C1-1E4D-8A42-63F256C5CEF6}" type="pres">
      <dgm:prSet presAssocID="{20A77527-FB35-48AE-87CB-F1B5B270C4D6}" presName="background" presStyleLbl="node0" presStyleIdx="1" presStyleCnt="3"/>
      <dgm:spPr/>
    </dgm:pt>
    <dgm:pt modelId="{D7A2A398-C292-9146-8409-8DBB489965FE}" type="pres">
      <dgm:prSet presAssocID="{20A77527-FB35-48AE-87CB-F1B5B270C4D6}" presName="text" presStyleLbl="fgAcc0" presStyleIdx="1" presStyleCnt="3">
        <dgm:presLayoutVars>
          <dgm:chPref val="3"/>
        </dgm:presLayoutVars>
      </dgm:prSet>
      <dgm:spPr/>
    </dgm:pt>
    <dgm:pt modelId="{0BF66ACF-3296-0B42-AB65-C6011931847B}" type="pres">
      <dgm:prSet presAssocID="{20A77527-FB35-48AE-87CB-F1B5B270C4D6}" presName="hierChild2" presStyleCnt="0"/>
      <dgm:spPr/>
    </dgm:pt>
    <dgm:pt modelId="{FE35B04A-8A30-304E-B9AA-21655B88FDBD}" type="pres">
      <dgm:prSet presAssocID="{18BBACE2-028E-4DD1-B007-520304E7F625}" presName="hierRoot1" presStyleCnt="0"/>
      <dgm:spPr/>
    </dgm:pt>
    <dgm:pt modelId="{93B1F695-2D9E-C545-8126-3320AFE90CFB}" type="pres">
      <dgm:prSet presAssocID="{18BBACE2-028E-4DD1-B007-520304E7F625}" presName="composite" presStyleCnt="0"/>
      <dgm:spPr/>
    </dgm:pt>
    <dgm:pt modelId="{2B2DEB5B-E7E0-0841-B280-C28757816D2E}" type="pres">
      <dgm:prSet presAssocID="{18BBACE2-028E-4DD1-B007-520304E7F625}" presName="background" presStyleLbl="node0" presStyleIdx="2" presStyleCnt="3"/>
      <dgm:spPr/>
    </dgm:pt>
    <dgm:pt modelId="{C8473A90-128B-A942-866E-32552738490C}" type="pres">
      <dgm:prSet presAssocID="{18BBACE2-028E-4DD1-B007-520304E7F625}" presName="text" presStyleLbl="fgAcc0" presStyleIdx="2" presStyleCnt="3">
        <dgm:presLayoutVars>
          <dgm:chPref val="3"/>
        </dgm:presLayoutVars>
      </dgm:prSet>
      <dgm:spPr/>
    </dgm:pt>
    <dgm:pt modelId="{ECF8AC63-A49E-A74D-9E39-EEE10FA4FB14}" type="pres">
      <dgm:prSet presAssocID="{18BBACE2-028E-4DD1-B007-520304E7F625}" presName="hierChild2" presStyleCnt="0"/>
      <dgm:spPr/>
    </dgm:pt>
  </dgm:ptLst>
  <dgm:cxnLst>
    <dgm:cxn modelId="{DBC3A904-D506-1A4D-BCE4-EC619A139209}" type="presOf" srcId="{3290B557-EF2B-4050-9D07-4F4E7DA14E2D}" destId="{9526BF83-39B7-2D42-B136-F2FB623AA71C}" srcOrd="0" destOrd="0" presId="urn:microsoft.com/office/officeart/2005/8/layout/hierarchy1"/>
    <dgm:cxn modelId="{5D686040-CF24-472E-9704-82BDFCAE2A15}" srcId="{3290B557-EF2B-4050-9D07-4F4E7DA14E2D}" destId="{20A77527-FB35-48AE-87CB-F1B5B270C4D6}" srcOrd="1" destOrd="0" parTransId="{847E81F0-7A74-45A8-BB80-BFBFC953EFFA}" sibTransId="{963ECF8C-5DF8-4477-BB3A-EF7123CDEDEE}"/>
    <dgm:cxn modelId="{AA2A436B-49CC-4924-9BB4-7B18C3821D90}" srcId="{3290B557-EF2B-4050-9D07-4F4E7DA14E2D}" destId="{6F53A23B-DCF9-4A7B-A820-1305E8A637CF}" srcOrd="0" destOrd="0" parTransId="{9CEAF031-F072-417B-B287-F3007A5B00B8}" sibTransId="{0DBD7879-5A66-461A-A958-8C3EBAD40892}"/>
    <dgm:cxn modelId="{05CC567B-BBC3-46AB-82B9-DF0998DACED8}" srcId="{3290B557-EF2B-4050-9D07-4F4E7DA14E2D}" destId="{18BBACE2-028E-4DD1-B007-520304E7F625}" srcOrd="2" destOrd="0" parTransId="{1415704D-CB78-428A-BF67-2FE4A3C0EF70}" sibTransId="{C5316024-3F6D-444F-A68D-0E69ABD7B636}"/>
    <dgm:cxn modelId="{0C40CC7D-53D5-9C46-B029-90C527E90194}" type="presOf" srcId="{18BBACE2-028E-4DD1-B007-520304E7F625}" destId="{C8473A90-128B-A942-866E-32552738490C}" srcOrd="0" destOrd="0" presId="urn:microsoft.com/office/officeart/2005/8/layout/hierarchy1"/>
    <dgm:cxn modelId="{5AB2D28B-EFA3-DD4D-91C7-9018FC18C540}" type="presOf" srcId="{20A77527-FB35-48AE-87CB-F1B5B270C4D6}" destId="{D7A2A398-C292-9146-8409-8DBB489965FE}" srcOrd="0" destOrd="0" presId="urn:microsoft.com/office/officeart/2005/8/layout/hierarchy1"/>
    <dgm:cxn modelId="{3B2978F9-EAEA-2B43-903C-63A41B385FDD}" type="presOf" srcId="{6F53A23B-DCF9-4A7B-A820-1305E8A637CF}" destId="{D25E6BE2-A56D-584D-81C7-4E10F15F300C}" srcOrd="0" destOrd="0" presId="urn:microsoft.com/office/officeart/2005/8/layout/hierarchy1"/>
    <dgm:cxn modelId="{15C3A2CA-DEF1-444F-8202-A848EDC5DA71}" type="presParOf" srcId="{9526BF83-39B7-2D42-B136-F2FB623AA71C}" destId="{960A060B-88E8-C640-AA03-D1806AEC6D1D}" srcOrd="0" destOrd="0" presId="urn:microsoft.com/office/officeart/2005/8/layout/hierarchy1"/>
    <dgm:cxn modelId="{6AB547AC-832E-444B-8CAC-E108C5D6A281}" type="presParOf" srcId="{960A060B-88E8-C640-AA03-D1806AEC6D1D}" destId="{3A6A4B8E-E3D3-8049-AE01-9FAA57E55675}" srcOrd="0" destOrd="0" presId="urn:microsoft.com/office/officeart/2005/8/layout/hierarchy1"/>
    <dgm:cxn modelId="{06225FC8-82D0-834D-A8F2-CEAA9CFF5309}" type="presParOf" srcId="{3A6A4B8E-E3D3-8049-AE01-9FAA57E55675}" destId="{D341AAE3-64C5-5842-B886-3E3E6BF93EBB}" srcOrd="0" destOrd="0" presId="urn:microsoft.com/office/officeart/2005/8/layout/hierarchy1"/>
    <dgm:cxn modelId="{7052A093-2CC0-4241-B764-B692A9AEE5EF}" type="presParOf" srcId="{3A6A4B8E-E3D3-8049-AE01-9FAA57E55675}" destId="{D25E6BE2-A56D-584D-81C7-4E10F15F300C}" srcOrd="1" destOrd="0" presId="urn:microsoft.com/office/officeart/2005/8/layout/hierarchy1"/>
    <dgm:cxn modelId="{47B7D3A8-D45D-FF45-A2EA-091687B6AA9A}" type="presParOf" srcId="{960A060B-88E8-C640-AA03-D1806AEC6D1D}" destId="{1145F0C6-5234-664C-9199-60CA6D8684D6}" srcOrd="1" destOrd="0" presId="urn:microsoft.com/office/officeart/2005/8/layout/hierarchy1"/>
    <dgm:cxn modelId="{C88DD0C9-90D9-9041-854C-BE0B3E706B0F}" type="presParOf" srcId="{9526BF83-39B7-2D42-B136-F2FB623AA71C}" destId="{87293026-FD2F-5D48-8F01-334E3830C657}" srcOrd="1" destOrd="0" presId="urn:microsoft.com/office/officeart/2005/8/layout/hierarchy1"/>
    <dgm:cxn modelId="{EE9FE702-DBD0-8744-A8E6-AC549905D1CC}" type="presParOf" srcId="{87293026-FD2F-5D48-8F01-334E3830C657}" destId="{BB8218EE-6304-8149-B186-AF85725444E4}" srcOrd="0" destOrd="0" presId="urn:microsoft.com/office/officeart/2005/8/layout/hierarchy1"/>
    <dgm:cxn modelId="{B2B2FAF5-BABE-2E48-AF73-F3089C699C9A}" type="presParOf" srcId="{BB8218EE-6304-8149-B186-AF85725444E4}" destId="{03061B7F-78C1-1E4D-8A42-63F256C5CEF6}" srcOrd="0" destOrd="0" presId="urn:microsoft.com/office/officeart/2005/8/layout/hierarchy1"/>
    <dgm:cxn modelId="{6F4C3921-27C3-9F4F-A50D-E83DAC164531}" type="presParOf" srcId="{BB8218EE-6304-8149-B186-AF85725444E4}" destId="{D7A2A398-C292-9146-8409-8DBB489965FE}" srcOrd="1" destOrd="0" presId="urn:microsoft.com/office/officeart/2005/8/layout/hierarchy1"/>
    <dgm:cxn modelId="{3381581C-FD19-AB4A-BCA1-1C6F23D1950E}" type="presParOf" srcId="{87293026-FD2F-5D48-8F01-334E3830C657}" destId="{0BF66ACF-3296-0B42-AB65-C6011931847B}" srcOrd="1" destOrd="0" presId="urn:microsoft.com/office/officeart/2005/8/layout/hierarchy1"/>
    <dgm:cxn modelId="{5C070B7C-C3D5-A649-A481-F638296F24F4}" type="presParOf" srcId="{9526BF83-39B7-2D42-B136-F2FB623AA71C}" destId="{FE35B04A-8A30-304E-B9AA-21655B88FDBD}" srcOrd="2" destOrd="0" presId="urn:microsoft.com/office/officeart/2005/8/layout/hierarchy1"/>
    <dgm:cxn modelId="{D1BE8B51-4D92-2B48-B9E4-75D805982A92}" type="presParOf" srcId="{FE35B04A-8A30-304E-B9AA-21655B88FDBD}" destId="{93B1F695-2D9E-C545-8126-3320AFE90CFB}" srcOrd="0" destOrd="0" presId="urn:microsoft.com/office/officeart/2005/8/layout/hierarchy1"/>
    <dgm:cxn modelId="{7146792E-4C00-2644-B9B8-5B3F7F173959}" type="presParOf" srcId="{93B1F695-2D9E-C545-8126-3320AFE90CFB}" destId="{2B2DEB5B-E7E0-0841-B280-C28757816D2E}" srcOrd="0" destOrd="0" presId="urn:microsoft.com/office/officeart/2005/8/layout/hierarchy1"/>
    <dgm:cxn modelId="{C6B783EA-7087-CF4F-B377-578DF09930AD}" type="presParOf" srcId="{93B1F695-2D9E-C545-8126-3320AFE90CFB}" destId="{C8473A90-128B-A942-866E-32552738490C}" srcOrd="1" destOrd="0" presId="urn:microsoft.com/office/officeart/2005/8/layout/hierarchy1"/>
    <dgm:cxn modelId="{D3E574C1-FD2A-324D-A8A4-38B239496B0E}" type="presParOf" srcId="{FE35B04A-8A30-304E-B9AA-21655B88FDBD}" destId="{ECF8AC63-A49E-A74D-9E39-EEE10FA4FB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D3387B-354F-7347-906B-996AD29529D8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4E308-F161-4A48-B001-D7613C8E4971}">
      <dgm:prSet phldrT="[Text]" custT="1"/>
      <dgm:spPr/>
      <dgm:t>
        <a:bodyPr/>
        <a:lstStyle/>
        <a:p>
          <a:pPr>
            <a:buNone/>
          </a:pPr>
          <a:r>
            <a:rPr lang="en-US" sz="1100" b="1">
              <a:effectLst/>
              <a:latin typeface="Helvetica Neue" panose="02000503000000020004" pitchFamily="2" charset="0"/>
            </a:rPr>
            <a:t>Summary of Contribution</a:t>
          </a:r>
          <a:br>
            <a:rPr lang="en-US" sz="1100" b="1">
              <a:effectLst/>
              <a:latin typeface="Helvetica Neue" panose="02000503000000020004" pitchFamily="2" charset="0"/>
            </a:rPr>
          </a:br>
          <a:endParaRPr lang="en-US" sz="1100" b="1"/>
        </a:p>
      </dgm:t>
    </dgm:pt>
    <dgm:pt modelId="{691895A3-7DC2-994D-A74A-3F9BE5005FFE}" type="parTrans" cxnId="{49B70C6E-E1C4-4543-861A-48BF95520034}">
      <dgm:prSet/>
      <dgm:spPr/>
      <dgm:t>
        <a:bodyPr/>
        <a:lstStyle/>
        <a:p>
          <a:endParaRPr lang="en-US"/>
        </a:p>
      </dgm:t>
    </dgm:pt>
    <dgm:pt modelId="{2366DB97-B9DF-DD47-A449-97FC60444EDE}" type="sibTrans" cxnId="{49B70C6E-E1C4-4543-861A-48BF95520034}">
      <dgm:prSet/>
      <dgm:spPr/>
      <dgm:t>
        <a:bodyPr/>
        <a:lstStyle/>
        <a:p>
          <a:endParaRPr lang="en-US"/>
        </a:p>
      </dgm:t>
    </dgm:pt>
    <dgm:pt modelId="{F0124D93-B227-7E4A-A26A-7F72FE7FD33C}">
      <dgm:prSet phldrT="[Text]"/>
      <dgm:spPr/>
      <dgm:t>
        <a:bodyPr/>
        <a:lstStyle/>
        <a:p>
          <a:r>
            <a:rPr lang="en-US" i="1">
              <a:effectLst/>
              <a:latin typeface="Helvetica Neue" panose="02000503000000020004" pitchFamily="2" charset="0"/>
            </a:rPr>
            <a:t>Discovery of Attack Difficulty.</a:t>
          </a:r>
          <a:endParaRPr lang="en-US" i="1"/>
        </a:p>
      </dgm:t>
    </dgm:pt>
    <dgm:pt modelId="{18FEC4D5-8AF8-484F-96A5-C91A794D728A}" type="parTrans" cxnId="{361B9F56-02FD-0448-9C9C-1D00943CC233}">
      <dgm:prSet/>
      <dgm:spPr/>
      <dgm:t>
        <a:bodyPr/>
        <a:lstStyle/>
        <a:p>
          <a:endParaRPr lang="en-US"/>
        </a:p>
      </dgm:t>
    </dgm:pt>
    <dgm:pt modelId="{A4633789-41C7-1946-B9F7-AB5889459B56}" type="sibTrans" cxnId="{361B9F56-02FD-0448-9C9C-1D00943CC233}">
      <dgm:prSet/>
      <dgm:spPr/>
      <dgm:t>
        <a:bodyPr/>
        <a:lstStyle/>
        <a:p>
          <a:endParaRPr lang="en-US"/>
        </a:p>
      </dgm:t>
    </dgm:pt>
    <dgm:pt modelId="{59755B78-9333-A84B-9661-E49B9CE14D03}">
      <dgm:prSet phldrT="[Text]"/>
      <dgm:spPr/>
      <dgm:t>
        <a:bodyPr/>
        <a:lstStyle/>
        <a:p>
          <a:r>
            <a:rPr lang="en-US" i="1">
              <a:effectLst/>
              <a:latin typeface="Helvetica Neue" panose="02000503000000020004" pitchFamily="2" charset="0"/>
            </a:rPr>
            <a:t>Attack Hardness Analysis Too</a:t>
          </a:r>
          <a:endParaRPr lang="en-US" i="1"/>
        </a:p>
      </dgm:t>
    </dgm:pt>
    <dgm:pt modelId="{D08D3D96-6FA7-A844-AD59-1C25D593EF10}" type="parTrans" cxnId="{DBE87ACC-2FFD-654A-9498-A1265037C6C7}">
      <dgm:prSet/>
      <dgm:spPr/>
      <dgm:t>
        <a:bodyPr/>
        <a:lstStyle/>
        <a:p>
          <a:endParaRPr lang="en-US"/>
        </a:p>
      </dgm:t>
    </dgm:pt>
    <dgm:pt modelId="{E598964C-84FD-7549-A0C6-8FDA74A047DC}" type="sibTrans" cxnId="{DBE87ACC-2FFD-654A-9498-A1265037C6C7}">
      <dgm:prSet/>
      <dgm:spPr/>
      <dgm:t>
        <a:bodyPr/>
        <a:lstStyle/>
        <a:p>
          <a:endParaRPr lang="en-US"/>
        </a:p>
      </dgm:t>
    </dgm:pt>
    <dgm:pt modelId="{68C3B6E9-4AFB-F84F-A2AF-1568CDC69CDB}">
      <dgm:prSet phldrT="[Text]"/>
      <dgm:spPr/>
      <dgm:t>
        <a:bodyPr/>
        <a:lstStyle/>
        <a:p>
          <a:r>
            <a:rPr lang="en-US" i="1">
              <a:effectLst/>
              <a:latin typeface="Helvetica Neue" panose="02000503000000020004" pitchFamily="2" charset="0"/>
            </a:rPr>
            <a:t>Root Cause Analysis.</a:t>
          </a:r>
          <a:endParaRPr lang="en-US" i="1"/>
        </a:p>
      </dgm:t>
    </dgm:pt>
    <dgm:pt modelId="{C9B61D74-6B92-8547-9242-8005721CE464}" type="parTrans" cxnId="{ACAF2148-12D3-8147-BBDC-34D0B19688FD}">
      <dgm:prSet/>
      <dgm:spPr/>
      <dgm:t>
        <a:bodyPr/>
        <a:lstStyle/>
        <a:p>
          <a:endParaRPr lang="en-US"/>
        </a:p>
      </dgm:t>
    </dgm:pt>
    <dgm:pt modelId="{8070E54B-EB96-D649-8C95-BDDB8317E9F0}" type="sibTrans" cxnId="{ACAF2148-12D3-8147-BBDC-34D0B19688FD}">
      <dgm:prSet/>
      <dgm:spPr/>
      <dgm:t>
        <a:bodyPr/>
        <a:lstStyle/>
        <a:p>
          <a:endParaRPr lang="en-US"/>
        </a:p>
      </dgm:t>
    </dgm:pt>
    <dgm:pt modelId="{98FF5E73-3030-6A43-B38A-9EDE45097686}">
      <dgm:prSet phldrT="[Text]"/>
      <dgm:spPr/>
      <dgm:t>
        <a:bodyPr/>
        <a:lstStyle/>
        <a:p>
          <a:r>
            <a:rPr lang="en-US" i="1">
              <a:effectLst/>
              <a:latin typeface="Helvetica Neue" panose="02000503000000020004" pitchFamily="2" charset="0"/>
            </a:rPr>
            <a:t>Evaluation with Real-world Data.</a:t>
          </a:r>
          <a:endParaRPr lang="en-US" i="1"/>
        </a:p>
      </dgm:t>
    </dgm:pt>
    <dgm:pt modelId="{8A32FDAE-681C-4C48-A8A0-CC6F6BC4A213}" type="parTrans" cxnId="{924EE622-61B6-5F42-A939-AF48324B2A12}">
      <dgm:prSet/>
      <dgm:spPr/>
      <dgm:t>
        <a:bodyPr/>
        <a:lstStyle/>
        <a:p>
          <a:endParaRPr lang="en-US"/>
        </a:p>
      </dgm:t>
    </dgm:pt>
    <dgm:pt modelId="{DD3EF177-3F93-9142-AFA1-E6F88C3F7C13}" type="sibTrans" cxnId="{924EE622-61B6-5F42-A939-AF48324B2A12}">
      <dgm:prSet/>
      <dgm:spPr/>
      <dgm:t>
        <a:bodyPr/>
        <a:lstStyle/>
        <a:p>
          <a:endParaRPr lang="en-US"/>
        </a:p>
      </dgm:t>
    </dgm:pt>
    <dgm:pt modelId="{300EED7A-1D9A-BC44-BB91-4384E8508FC4}" type="pres">
      <dgm:prSet presAssocID="{42D3387B-354F-7347-906B-996AD29529D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B90322E-C263-A246-87B6-BD0A828BB28B}" type="pres">
      <dgm:prSet presAssocID="{5A14E308-F161-4A48-B001-D7613C8E4971}" presName="centerShape" presStyleLbl="node0" presStyleIdx="0" presStyleCnt="1" custScaleX="141129"/>
      <dgm:spPr/>
    </dgm:pt>
    <dgm:pt modelId="{0D311C4B-583D-2949-919F-47D5504E90D3}" type="pres">
      <dgm:prSet presAssocID="{18FEC4D5-8AF8-484F-96A5-C91A794D728A}" presName="Name9" presStyleLbl="parChTrans1D2" presStyleIdx="0" presStyleCnt="4"/>
      <dgm:spPr/>
    </dgm:pt>
    <dgm:pt modelId="{19F515AA-8123-F44E-9431-0036658FC6B5}" type="pres">
      <dgm:prSet presAssocID="{18FEC4D5-8AF8-484F-96A5-C91A794D728A}" presName="connTx" presStyleLbl="parChTrans1D2" presStyleIdx="0" presStyleCnt="4"/>
      <dgm:spPr/>
    </dgm:pt>
    <dgm:pt modelId="{DE8E5B6E-5D7F-FC4B-BBDF-A072E1D82974}" type="pres">
      <dgm:prSet presAssocID="{F0124D93-B227-7E4A-A26A-7F72FE7FD33C}" presName="node" presStyleLbl="node1" presStyleIdx="0" presStyleCnt="4">
        <dgm:presLayoutVars>
          <dgm:bulletEnabled val="1"/>
        </dgm:presLayoutVars>
      </dgm:prSet>
      <dgm:spPr/>
    </dgm:pt>
    <dgm:pt modelId="{CE05AF14-1F90-EF48-8B1F-97D1FC1AAAF9}" type="pres">
      <dgm:prSet presAssocID="{D08D3D96-6FA7-A844-AD59-1C25D593EF10}" presName="Name9" presStyleLbl="parChTrans1D2" presStyleIdx="1" presStyleCnt="4"/>
      <dgm:spPr/>
    </dgm:pt>
    <dgm:pt modelId="{80D60286-27C8-9941-86E9-4093F20080BA}" type="pres">
      <dgm:prSet presAssocID="{D08D3D96-6FA7-A844-AD59-1C25D593EF10}" presName="connTx" presStyleLbl="parChTrans1D2" presStyleIdx="1" presStyleCnt="4"/>
      <dgm:spPr/>
    </dgm:pt>
    <dgm:pt modelId="{1C770A36-ABB3-114C-A299-83AF777CCD33}" type="pres">
      <dgm:prSet presAssocID="{59755B78-9333-A84B-9661-E49B9CE14D03}" presName="node" presStyleLbl="node1" presStyleIdx="1" presStyleCnt="4">
        <dgm:presLayoutVars>
          <dgm:bulletEnabled val="1"/>
        </dgm:presLayoutVars>
      </dgm:prSet>
      <dgm:spPr/>
    </dgm:pt>
    <dgm:pt modelId="{CC833102-912E-8F46-8676-D8D9AF7C74E2}" type="pres">
      <dgm:prSet presAssocID="{C9B61D74-6B92-8547-9242-8005721CE464}" presName="Name9" presStyleLbl="parChTrans1D2" presStyleIdx="2" presStyleCnt="4"/>
      <dgm:spPr/>
    </dgm:pt>
    <dgm:pt modelId="{43E98E4D-388E-CC4D-82F6-E65ABEB71D13}" type="pres">
      <dgm:prSet presAssocID="{C9B61D74-6B92-8547-9242-8005721CE464}" presName="connTx" presStyleLbl="parChTrans1D2" presStyleIdx="2" presStyleCnt="4"/>
      <dgm:spPr/>
    </dgm:pt>
    <dgm:pt modelId="{3113CAD3-3D0E-FD42-9474-131F5360BFE3}" type="pres">
      <dgm:prSet presAssocID="{68C3B6E9-4AFB-F84F-A2AF-1568CDC69CDB}" presName="node" presStyleLbl="node1" presStyleIdx="2" presStyleCnt="4">
        <dgm:presLayoutVars>
          <dgm:bulletEnabled val="1"/>
        </dgm:presLayoutVars>
      </dgm:prSet>
      <dgm:spPr/>
    </dgm:pt>
    <dgm:pt modelId="{2DB940D3-307E-E642-974F-D9DD146B85C9}" type="pres">
      <dgm:prSet presAssocID="{8A32FDAE-681C-4C48-A8A0-CC6F6BC4A213}" presName="Name9" presStyleLbl="parChTrans1D2" presStyleIdx="3" presStyleCnt="4"/>
      <dgm:spPr/>
    </dgm:pt>
    <dgm:pt modelId="{3934CAB4-70B3-4C4C-9EBA-CE1DEF5C1BFA}" type="pres">
      <dgm:prSet presAssocID="{8A32FDAE-681C-4C48-A8A0-CC6F6BC4A213}" presName="connTx" presStyleLbl="parChTrans1D2" presStyleIdx="3" presStyleCnt="4"/>
      <dgm:spPr/>
    </dgm:pt>
    <dgm:pt modelId="{6C700AE9-6DC3-F04B-B01F-6598B0C0A1F9}" type="pres">
      <dgm:prSet presAssocID="{98FF5E73-3030-6A43-B38A-9EDE45097686}" presName="node" presStyleLbl="node1" presStyleIdx="3" presStyleCnt="4">
        <dgm:presLayoutVars>
          <dgm:bulletEnabled val="1"/>
        </dgm:presLayoutVars>
      </dgm:prSet>
      <dgm:spPr/>
    </dgm:pt>
  </dgm:ptLst>
  <dgm:cxnLst>
    <dgm:cxn modelId="{08BE6607-1344-D94F-863A-F1ED837EE843}" type="presOf" srcId="{18FEC4D5-8AF8-484F-96A5-C91A794D728A}" destId="{0D311C4B-583D-2949-919F-47D5504E90D3}" srcOrd="0" destOrd="0" presId="urn:microsoft.com/office/officeart/2005/8/layout/radial1"/>
    <dgm:cxn modelId="{138D0C18-C711-ED48-95AE-C351D7F10869}" type="presOf" srcId="{68C3B6E9-4AFB-F84F-A2AF-1568CDC69CDB}" destId="{3113CAD3-3D0E-FD42-9474-131F5360BFE3}" srcOrd="0" destOrd="0" presId="urn:microsoft.com/office/officeart/2005/8/layout/radial1"/>
    <dgm:cxn modelId="{B996D01A-633F-3041-91C0-B47B4591EF91}" type="presOf" srcId="{8A32FDAE-681C-4C48-A8A0-CC6F6BC4A213}" destId="{2DB940D3-307E-E642-974F-D9DD146B85C9}" srcOrd="0" destOrd="0" presId="urn:microsoft.com/office/officeart/2005/8/layout/radial1"/>
    <dgm:cxn modelId="{924EE622-61B6-5F42-A939-AF48324B2A12}" srcId="{5A14E308-F161-4A48-B001-D7613C8E4971}" destId="{98FF5E73-3030-6A43-B38A-9EDE45097686}" srcOrd="3" destOrd="0" parTransId="{8A32FDAE-681C-4C48-A8A0-CC6F6BC4A213}" sibTransId="{DD3EF177-3F93-9142-AFA1-E6F88C3F7C13}"/>
    <dgm:cxn modelId="{F66C252C-0CEB-7947-A51D-8523D804A015}" type="presOf" srcId="{D08D3D96-6FA7-A844-AD59-1C25D593EF10}" destId="{CE05AF14-1F90-EF48-8B1F-97D1FC1AAAF9}" srcOrd="0" destOrd="0" presId="urn:microsoft.com/office/officeart/2005/8/layout/radial1"/>
    <dgm:cxn modelId="{53658F30-CE1D-7D46-B0E0-617213C7C442}" type="presOf" srcId="{5A14E308-F161-4A48-B001-D7613C8E4971}" destId="{7B90322E-C263-A246-87B6-BD0A828BB28B}" srcOrd="0" destOrd="0" presId="urn:microsoft.com/office/officeart/2005/8/layout/radial1"/>
    <dgm:cxn modelId="{1813FE3A-BB60-3446-96F6-FE1325C452D1}" type="presOf" srcId="{C9B61D74-6B92-8547-9242-8005721CE464}" destId="{CC833102-912E-8F46-8676-D8D9AF7C74E2}" srcOrd="0" destOrd="0" presId="urn:microsoft.com/office/officeart/2005/8/layout/radial1"/>
    <dgm:cxn modelId="{ACAF2148-12D3-8147-BBDC-34D0B19688FD}" srcId="{5A14E308-F161-4A48-B001-D7613C8E4971}" destId="{68C3B6E9-4AFB-F84F-A2AF-1568CDC69CDB}" srcOrd="2" destOrd="0" parTransId="{C9B61D74-6B92-8547-9242-8005721CE464}" sibTransId="{8070E54B-EB96-D649-8C95-BDDB8317E9F0}"/>
    <dgm:cxn modelId="{914F5556-7699-6E41-AB4C-898932FB993B}" type="presOf" srcId="{D08D3D96-6FA7-A844-AD59-1C25D593EF10}" destId="{80D60286-27C8-9941-86E9-4093F20080BA}" srcOrd="1" destOrd="0" presId="urn:microsoft.com/office/officeart/2005/8/layout/radial1"/>
    <dgm:cxn modelId="{361B9F56-02FD-0448-9C9C-1D00943CC233}" srcId="{5A14E308-F161-4A48-B001-D7613C8E4971}" destId="{F0124D93-B227-7E4A-A26A-7F72FE7FD33C}" srcOrd="0" destOrd="0" parTransId="{18FEC4D5-8AF8-484F-96A5-C91A794D728A}" sibTransId="{A4633789-41C7-1946-B9F7-AB5889459B56}"/>
    <dgm:cxn modelId="{49B70C6E-E1C4-4543-861A-48BF95520034}" srcId="{42D3387B-354F-7347-906B-996AD29529D8}" destId="{5A14E308-F161-4A48-B001-D7613C8E4971}" srcOrd="0" destOrd="0" parTransId="{691895A3-7DC2-994D-A74A-3F9BE5005FFE}" sibTransId="{2366DB97-B9DF-DD47-A449-97FC60444EDE}"/>
    <dgm:cxn modelId="{285C8071-CFC0-EC49-8FC7-0E764D965D8F}" type="presOf" srcId="{42D3387B-354F-7347-906B-996AD29529D8}" destId="{300EED7A-1D9A-BC44-BB91-4384E8508FC4}" srcOrd="0" destOrd="0" presId="urn:microsoft.com/office/officeart/2005/8/layout/radial1"/>
    <dgm:cxn modelId="{9136FA7C-A3D8-A649-91F9-8C6EB78A2459}" type="presOf" srcId="{C9B61D74-6B92-8547-9242-8005721CE464}" destId="{43E98E4D-388E-CC4D-82F6-E65ABEB71D13}" srcOrd="1" destOrd="0" presId="urn:microsoft.com/office/officeart/2005/8/layout/radial1"/>
    <dgm:cxn modelId="{FCFB5C85-FB88-0A4C-AD48-AC37C7D4DB11}" type="presOf" srcId="{18FEC4D5-8AF8-484F-96A5-C91A794D728A}" destId="{19F515AA-8123-F44E-9431-0036658FC6B5}" srcOrd="1" destOrd="0" presId="urn:microsoft.com/office/officeart/2005/8/layout/radial1"/>
    <dgm:cxn modelId="{DBE87ACC-2FFD-654A-9498-A1265037C6C7}" srcId="{5A14E308-F161-4A48-B001-D7613C8E4971}" destId="{59755B78-9333-A84B-9661-E49B9CE14D03}" srcOrd="1" destOrd="0" parTransId="{D08D3D96-6FA7-A844-AD59-1C25D593EF10}" sibTransId="{E598964C-84FD-7549-A0C6-8FDA74A047DC}"/>
    <dgm:cxn modelId="{D24E82E0-8A9A-C24F-9A1B-59477834B4C3}" type="presOf" srcId="{59755B78-9333-A84B-9661-E49B9CE14D03}" destId="{1C770A36-ABB3-114C-A299-83AF777CCD33}" srcOrd="0" destOrd="0" presId="urn:microsoft.com/office/officeart/2005/8/layout/radial1"/>
    <dgm:cxn modelId="{033C92E3-4C62-B642-B92D-47D9047B113A}" type="presOf" srcId="{98FF5E73-3030-6A43-B38A-9EDE45097686}" destId="{6C700AE9-6DC3-F04B-B01F-6598B0C0A1F9}" srcOrd="0" destOrd="0" presId="urn:microsoft.com/office/officeart/2005/8/layout/radial1"/>
    <dgm:cxn modelId="{BA4E18E6-D2C4-BD4F-B1F9-DC6F6D087D4F}" type="presOf" srcId="{F0124D93-B227-7E4A-A26A-7F72FE7FD33C}" destId="{DE8E5B6E-5D7F-FC4B-BBDF-A072E1D82974}" srcOrd="0" destOrd="0" presId="urn:microsoft.com/office/officeart/2005/8/layout/radial1"/>
    <dgm:cxn modelId="{BDBCDCF3-9640-4544-BED8-BFF39ECA407F}" type="presOf" srcId="{8A32FDAE-681C-4C48-A8A0-CC6F6BC4A213}" destId="{3934CAB4-70B3-4C4C-9EBA-CE1DEF5C1BFA}" srcOrd="1" destOrd="0" presId="urn:microsoft.com/office/officeart/2005/8/layout/radial1"/>
    <dgm:cxn modelId="{EE652C2A-20AE-0A49-9CFE-7F3FCA7F0EA3}" type="presParOf" srcId="{300EED7A-1D9A-BC44-BB91-4384E8508FC4}" destId="{7B90322E-C263-A246-87B6-BD0A828BB28B}" srcOrd="0" destOrd="0" presId="urn:microsoft.com/office/officeart/2005/8/layout/radial1"/>
    <dgm:cxn modelId="{E74DEC59-7532-294C-9313-17E88B8BE6B5}" type="presParOf" srcId="{300EED7A-1D9A-BC44-BB91-4384E8508FC4}" destId="{0D311C4B-583D-2949-919F-47D5504E90D3}" srcOrd="1" destOrd="0" presId="urn:microsoft.com/office/officeart/2005/8/layout/radial1"/>
    <dgm:cxn modelId="{1CD013C8-EE09-CD42-B254-6474D20F5C79}" type="presParOf" srcId="{0D311C4B-583D-2949-919F-47D5504E90D3}" destId="{19F515AA-8123-F44E-9431-0036658FC6B5}" srcOrd="0" destOrd="0" presId="urn:microsoft.com/office/officeart/2005/8/layout/radial1"/>
    <dgm:cxn modelId="{79DA792D-DC06-C040-BC52-225749C654D3}" type="presParOf" srcId="{300EED7A-1D9A-BC44-BB91-4384E8508FC4}" destId="{DE8E5B6E-5D7F-FC4B-BBDF-A072E1D82974}" srcOrd="2" destOrd="0" presId="urn:microsoft.com/office/officeart/2005/8/layout/radial1"/>
    <dgm:cxn modelId="{CB0E3D63-7505-F144-942F-13028D707718}" type="presParOf" srcId="{300EED7A-1D9A-BC44-BB91-4384E8508FC4}" destId="{CE05AF14-1F90-EF48-8B1F-97D1FC1AAAF9}" srcOrd="3" destOrd="0" presId="urn:microsoft.com/office/officeart/2005/8/layout/radial1"/>
    <dgm:cxn modelId="{B339611D-F2C6-1946-8B4D-217DABAB4CB2}" type="presParOf" srcId="{CE05AF14-1F90-EF48-8B1F-97D1FC1AAAF9}" destId="{80D60286-27C8-9941-86E9-4093F20080BA}" srcOrd="0" destOrd="0" presId="urn:microsoft.com/office/officeart/2005/8/layout/radial1"/>
    <dgm:cxn modelId="{8656EA29-67C0-DA47-8C6B-487A2601649F}" type="presParOf" srcId="{300EED7A-1D9A-BC44-BB91-4384E8508FC4}" destId="{1C770A36-ABB3-114C-A299-83AF777CCD33}" srcOrd="4" destOrd="0" presId="urn:microsoft.com/office/officeart/2005/8/layout/radial1"/>
    <dgm:cxn modelId="{8B0B6A01-E355-254D-AEAA-CD7E4A4F3564}" type="presParOf" srcId="{300EED7A-1D9A-BC44-BB91-4384E8508FC4}" destId="{CC833102-912E-8F46-8676-D8D9AF7C74E2}" srcOrd="5" destOrd="0" presId="urn:microsoft.com/office/officeart/2005/8/layout/radial1"/>
    <dgm:cxn modelId="{741ABB0E-7A82-BC41-9AB7-2E9313DB7089}" type="presParOf" srcId="{CC833102-912E-8F46-8676-D8D9AF7C74E2}" destId="{43E98E4D-388E-CC4D-82F6-E65ABEB71D13}" srcOrd="0" destOrd="0" presId="urn:microsoft.com/office/officeart/2005/8/layout/radial1"/>
    <dgm:cxn modelId="{2D42B8A3-7B54-664B-9FBF-C8B9E5D6A176}" type="presParOf" srcId="{300EED7A-1D9A-BC44-BB91-4384E8508FC4}" destId="{3113CAD3-3D0E-FD42-9474-131F5360BFE3}" srcOrd="6" destOrd="0" presId="urn:microsoft.com/office/officeart/2005/8/layout/radial1"/>
    <dgm:cxn modelId="{0CE9ABEB-F926-D049-B217-0A4190328CC2}" type="presParOf" srcId="{300EED7A-1D9A-BC44-BB91-4384E8508FC4}" destId="{2DB940D3-307E-E642-974F-D9DD146B85C9}" srcOrd="7" destOrd="0" presId="urn:microsoft.com/office/officeart/2005/8/layout/radial1"/>
    <dgm:cxn modelId="{8FCF303E-4DEF-0F47-9498-24C451664BBB}" type="presParOf" srcId="{2DB940D3-307E-E642-974F-D9DD146B85C9}" destId="{3934CAB4-70B3-4C4C-9EBA-CE1DEF5C1BFA}" srcOrd="0" destOrd="0" presId="urn:microsoft.com/office/officeart/2005/8/layout/radial1"/>
    <dgm:cxn modelId="{6EB06392-1136-D44B-BD7A-754515C7EF33}" type="presParOf" srcId="{300EED7A-1D9A-BC44-BB91-4384E8508FC4}" destId="{6C700AE9-6DC3-F04B-B01F-6598B0C0A1F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65407E-48CB-4617-A2C3-0E27E31BE692}" type="doc">
      <dgm:prSet loTypeId="urn:microsoft.com/office/officeart/2018/2/layout/IconLabel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61EBD62-46C6-4323-968B-C2401FB709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GPS </a:t>
          </a:r>
          <a:r>
            <a:rPr lang="en-US" b="1" err="1">
              <a:latin typeface="Calibri"/>
            </a:rPr>
            <a:t>Spoofing</a:t>
          </a:r>
          <a:r>
            <a:rPr lang="en-US" err="1">
              <a:latin typeface="Calibri"/>
            </a:rPr>
            <a:t>:Sends</a:t>
          </a:r>
          <a:r>
            <a:rPr lang="en-US"/>
            <a:t> false GPS signals to manipulate the RV’s location data, leading to misguidance.</a:t>
          </a:r>
          <a:endParaRPr lang="en-US" b="1">
            <a:latin typeface="Calibri"/>
          </a:endParaRPr>
        </a:p>
      </dgm:t>
    </dgm:pt>
    <dgm:pt modelId="{6191A367-897C-4759-947B-808DA924B71A}" type="parTrans" cxnId="{943BF247-E4EE-4072-9716-6D84B6920737}">
      <dgm:prSet/>
      <dgm:spPr/>
      <dgm:t>
        <a:bodyPr/>
        <a:lstStyle/>
        <a:p>
          <a:endParaRPr lang="en-US"/>
        </a:p>
      </dgm:t>
    </dgm:pt>
    <dgm:pt modelId="{9C877491-BDCA-4602-8463-746951EBEC8C}" type="sibTrans" cxnId="{943BF247-E4EE-4072-9716-6D84B6920737}">
      <dgm:prSet/>
      <dgm:spPr/>
      <dgm:t>
        <a:bodyPr/>
        <a:lstStyle/>
        <a:p>
          <a:endParaRPr lang="en-US"/>
        </a:p>
      </dgm:t>
    </dgm:pt>
    <dgm:pt modelId="{F38BBE2B-3776-4909-992A-BF22F14A97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Acoustic Noise Injection</a:t>
          </a:r>
          <a:r>
            <a:rPr lang="en-US"/>
            <a:t>: Uses sound waves to interfere with sensors like gyroscopes, causing loss of stability.</a:t>
          </a:r>
        </a:p>
      </dgm:t>
    </dgm:pt>
    <dgm:pt modelId="{204EDD72-9C57-4A10-AD42-5E67BDCE791E}" type="parTrans" cxnId="{44AA2FA9-1617-478D-91A4-CBD7957EF179}">
      <dgm:prSet/>
      <dgm:spPr/>
      <dgm:t>
        <a:bodyPr/>
        <a:lstStyle/>
        <a:p>
          <a:endParaRPr lang="en-US"/>
        </a:p>
      </dgm:t>
    </dgm:pt>
    <dgm:pt modelId="{05815AEC-184F-4940-868E-FEE5246EE470}" type="sibTrans" cxnId="{44AA2FA9-1617-478D-91A4-CBD7957EF179}">
      <dgm:prSet/>
      <dgm:spPr/>
      <dgm:t>
        <a:bodyPr/>
        <a:lstStyle/>
        <a:p>
          <a:endParaRPr lang="en-US"/>
        </a:p>
      </dgm:t>
    </dgm:pt>
    <dgm:pt modelId="{31ECFE8F-4D03-4D1C-80E4-85B5B488A6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Electromagnetic Interference:</a:t>
          </a:r>
          <a:r>
            <a:rPr lang="en-US" b="1">
              <a:latin typeface="Calibri"/>
            </a:rPr>
            <a:t> </a:t>
          </a:r>
          <a:r>
            <a:rPr lang="en-US"/>
            <a:t>Disrupts sensor readings by introducing electromagnetic noise, affecting IMUs and other electronic sensors.</a:t>
          </a:r>
        </a:p>
      </dgm:t>
    </dgm:pt>
    <dgm:pt modelId="{9ABDB87C-4983-4C2D-92B7-F1A90C51CB04}" type="parTrans" cxnId="{5B67E91E-E0BF-497B-B63D-BF520FAF678C}">
      <dgm:prSet/>
      <dgm:spPr/>
      <dgm:t>
        <a:bodyPr/>
        <a:lstStyle/>
        <a:p>
          <a:endParaRPr lang="en-US"/>
        </a:p>
      </dgm:t>
    </dgm:pt>
    <dgm:pt modelId="{05F71BA5-A8CD-45AE-BAD5-BEFDA77B0FD1}" type="sibTrans" cxnId="{5B67E91E-E0BF-497B-B63D-BF520FAF678C}">
      <dgm:prSet/>
      <dgm:spPr/>
      <dgm:t>
        <a:bodyPr/>
        <a:lstStyle/>
        <a:p>
          <a:endParaRPr lang="en-US"/>
        </a:p>
      </dgm:t>
    </dgm:pt>
    <dgm:pt modelId="{14295672-3E05-48FA-BDE7-CEA1CF1517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Light Injection Attacks</a:t>
          </a:r>
          <a:r>
            <a:rPr lang="en-US"/>
            <a:t>: Targets cameras or optical sensors by flooding them with light, obscuring vision and data collection.</a:t>
          </a:r>
        </a:p>
      </dgm:t>
    </dgm:pt>
    <dgm:pt modelId="{06614E19-6861-467F-B013-102259C8A7FD}" type="parTrans" cxnId="{57D40E61-86D9-4565-9A7A-03BF9332221D}">
      <dgm:prSet/>
      <dgm:spPr/>
      <dgm:t>
        <a:bodyPr/>
        <a:lstStyle/>
        <a:p>
          <a:endParaRPr lang="en-US"/>
        </a:p>
      </dgm:t>
    </dgm:pt>
    <dgm:pt modelId="{CF914589-C378-4311-9153-4036544F1EAC}" type="sibTrans" cxnId="{57D40E61-86D9-4565-9A7A-03BF9332221D}">
      <dgm:prSet/>
      <dgm:spPr/>
      <dgm:t>
        <a:bodyPr/>
        <a:lstStyle/>
        <a:p>
          <a:endParaRPr lang="en-US"/>
        </a:p>
      </dgm:t>
    </dgm:pt>
    <dgm:pt modelId="{2BBCABFD-FEC6-4D56-9F5F-9C98B408555F}" type="pres">
      <dgm:prSet presAssocID="{C765407E-48CB-4617-A2C3-0E27E31BE692}" presName="root" presStyleCnt="0">
        <dgm:presLayoutVars>
          <dgm:dir/>
          <dgm:resizeHandles val="exact"/>
        </dgm:presLayoutVars>
      </dgm:prSet>
      <dgm:spPr/>
    </dgm:pt>
    <dgm:pt modelId="{8E5038DE-9F9F-4EAC-B851-406ED6528699}" type="pres">
      <dgm:prSet presAssocID="{561EBD62-46C6-4323-968B-C2401FB70997}" presName="compNode" presStyleCnt="0"/>
      <dgm:spPr/>
    </dgm:pt>
    <dgm:pt modelId="{A65BF7ED-B0DE-4D68-8E61-BEFB65B66283}" type="pres">
      <dgm:prSet presAssocID="{561EBD62-46C6-4323-968B-C2401FB7099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BC2C07ED-641E-4B99-9B8A-EBF94A6E5470}" type="pres">
      <dgm:prSet presAssocID="{561EBD62-46C6-4323-968B-C2401FB70997}" presName="spaceRect" presStyleCnt="0"/>
      <dgm:spPr/>
    </dgm:pt>
    <dgm:pt modelId="{D7C88D39-35AF-44C5-BA80-86E0B52DA724}" type="pres">
      <dgm:prSet presAssocID="{561EBD62-46C6-4323-968B-C2401FB70997}" presName="textRect" presStyleLbl="revTx" presStyleIdx="0" presStyleCnt="4">
        <dgm:presLayoutVars>
          <dgm:chMax val="1"/>
          <dgm:chPref val="1"/>
        </dgm:presLayoutVars>
      </dgm:prSet>
      <dgm:spPr/>
    </dgm:pt>
    <dgm:pt modelId="{69007324-50C8-4153-B1F7-15E10AA8D372}" type="pres">
      <dgm:prSet presAssocID="{9C877491-BDCA-4602-8463-746951EBEC8C}" presName="sibTrans" presStyleCnt="0"/>
      <dgm:spPr/>
    </dgm:pt>
    <dgm:pt modelId="{6DDA45EA-DD5F-471D-A090-B00AA52A0126}" type="pres">
      <dgm:prSet presAssocID="{F38BBE2B-3776-4909-992A-BF22F14A97AF}" presName="compNode" presStyleCnt="0"/>
      <dgm:spPr/>
    </dgm:pt>
    <dgm:pt modelId="{7A920DA1-6195-4BB5-BB76-AC413BD460F0}" type="pres">
      <dgm:prSet presAssocID="{F38BBE2B-3776-4909-992A-BF22F14A97A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"/>
        </a:ext>
      </dgm:extLst>
    </dgm:pt>
    <dgm:pt modelId="{850C1899-A945-48F4-B56F-F7EEA26B115A}" type="pres">
      <dgm:prSet presAssocID="{F38BBE2B-3776-4909-992A-BF22F14A97AF}" presName="spaceRect" presStyleCnt="0"/>
      <dgm:spPr/>
    </dgm:pt>
    <dgm:pt modelId="{A9E8D245-B062-4967-8BB4-3764F411DC05}" type="pres">
      <dgm:prSet presAssocID="{F38BBE2B-3776-4909-992A-BF22F14A97AF}" presName="textRect" presStyleLbl="revTx" presStyleIdx="1" presStyleCnt="4">
        <dgm:presLayoutVars>
          <dgm:chMax val="1"/>
          <dgm:chPref val="1"/>
        </dgm:presLayoutVars>
      </dgm:prSet>
      <dgm:spPr/>
    </dgm:pt>
    <dgm:pt modelId="{D37F3748-7BD5-408C-92A1-5B123F6C152F}" type="pres">
      <dgm:prSet presAssocID="{05815AEC-184F-4940-868E-FEE5246EE470}" presName="sibTrans" presStyleCnt="0"/>
      <dgm:spPr/>
    </dgm:pt>
    <dgm:pt modelId="{DA37A02A-C908-4D02-A954-F84C5B2D061F}" type="pres">
      <dgm:prSet presAssocID="{31ECFE8F-4D03-4D1C-80E4-85B5B488A639}" presName="compNode" presStyleCnt="0"/>
      <dgm:spPr/>
    </dgm:pt>
    <dgm:pt modelId="{EF1D1909-AAE3-4D97-9D85-8DBEE25EBEB3}" type="pres">
      <dgm:prSet presAssocID="{31ECFE8F-4D03-4D1C-80E4-85B5B488A63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CBF05FB4-E565-4808-8A59-2D39E22D0561}" type="pres">
      <dgm:prSet presAssocID="{31ECFE8F-4D03-4D1C-80E4-85B5B488A639}" presName="spaceRect" presStyleCnt="0"/>
      <dgm:spPr/>
    </dgm:pt>
    <dgm:pt modelId="{32C16B2E-C862-46BF-8C25-4E0659C64F7F}" type="pres">
      <dgm:prSet presAssocID="{31ECFE8F-4D03-4D1C-80E4-85B5B488A639}" presName="textRect" presStyleLbl="revTx" presStyleIdx="2" presStyleCnt="4">
        <dgm:presLayoutVars>
          <dgm:chMax val="1"/>
          <dgm:chPref val="1"/>
        </dgm:presLayoutVars>
      </dgm:prSet>
      <dgm:spPr/>
    </dgm:pt>
    <dgm:pt modelId="{1160D1F1-6DE6-41E0-A44B-B5F1C089D63F}" type="pres">
      <dgm:prSet presAssocID="{05F71BA5-A8CD-45AE-BAD5-BEFDA77B0FD1}" presName="sibTrans" presStyleCnt="0"/>
      <dgm:spPr/>
    </dgm:pt>
    <dgm:pt modelId="{F17B9D67-6CB2-46CF-BBD6-25093E4F3C36}" type="pres">
      <dgm:prSet presAssocID="{14295672-3E05-48FA-BDE7-CEA1CF1517F9}" presName="compNode" presStyleCnt="0"/>
      <dgm:spPr/>
    </dgm:pt>
    <dgm:pt modelId="{2230EF09-09D8-4F62-A5D7-0F640ADFC2FF}" type="pres">
      <dgm:prSet presAssocID="{14295672-3E05-48FA-BDE7-CEA1CF1517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curity Camera"/>
        </a:ext>
      </dgm:extLst>
    </dgm:pt>
    <dgm:pt modelId="{28305B45-0662-4D67-AA2D-34C042458103}" type="pres">
      <dgm:prSet presAssocID="{14295672-3E05-48FA-BDE7-CEA1CF1517F9}" presName="spaceRect" presStyleCnt="0"/>
      <dgm:spPr/>
    </dgm:pt>
    <dgm:pt modelId="{140B1715-CF5A-46E9-A991-148F20F75BF8}" type="pres">
      <dgm:prSet presAssocID="{14295672-3E05-48FA-BDE7-CEA1CF1517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5D0C51C-796A-E148-A8A4-13C21D89A519}" type="presOf" srcId="{31ECFE8F-4D03-4D1C-80E4-85B5B488A639}" destId="{32C16B2E-C862-46BF-8C25-4E0659C64F7F}" srcOrd="0" destOrd="0" presId="urn:microsoft.com/office/officeart/2018/2/layout/IconLabelList"/>
    <dgm:cxn modelId="{5B67E91E-E0BF-497B-B63D-BF520FAF678C}" srcId="{C765407E-48CB-4617-A2C3-0E27E31BE692}" destId="{31ECFE8F-4D03-4D1C-80E4-85B5B488A639}" srcOrd="2" destOrd="0" parTransId="{9ABDB87C-4983-4C2D-92B7-F1A90C51CB04}" sibTransId="{05F71BA5-A8CD-45AE-BAD5-BEFDA77B0FD1}"/>
    <dgm:cxn modelId="{24478B45-D152-6D47-8F4E-3B635FC8AA1C}" type="presOf" srcId="{F38BBE2B-3776-4909-992A-BF22F14A97AF}" destId="{A9E8D245-B062-4967-8BB4-3764F411DC05}" srcOrd="0" destOrd="0" presId="urn:microsoft.com/office/officeart/2018/2/layout/IconLabelList"/>
    <dgm:cxn modelId="{943BF247-E4EE-4072-9716-6D84B6920737}" srcId="{C765407E-48CB-4617-A2C3-0E27E31BE692}" destId="{561EBD62-46C6-4323-968B-C2401FB70997}" srcOrd="0" destOrd="0" parTransId="{6191A367-897C-4759-947B-808DA924B71A}" sibTransId="{9C877491-BDCA-4602-8463-746951EBEC8C}"/>
    <dgm:cxn modelId="{57D40E61-86D9-4565-9A7A-03BF9332221D}" srcId="{C765407E-48CB-4617-A2C3-0E27E31BE692}" destId="{14295672-3E05-48FA-BDE7-CEA1CF1517F9}" srcOrd="3" destOrd="0" parTransId="{06614E19-6861-467F-B013-102259C8A7FD}" sibTransId="{CF914589-C378-4311-9153-4036544F1EAC}"/>
    <dgm:cxn modelId="{AC7E6082-5DF7-0841-9B18-C03E070EC071}" type="presOf" srcId="{C765407E-48CB-4617-A2C3-0E27E31BE692}" destId="{2BBCABFD-FEC6-4D56-9F5F-9C98B408555F}" srcOrd="0" destOrd="0" presId="urn:microsoft.com/office/officeart/2018/2/layout/IconLabelList"/>
    <dgm:cxn modelId="{D7A082A1-A58F-5F43-A946-4BFD892C5704}" type="presOf" srcId="{561EBD62-46C6-4323-968B-C2401FB70997}" destId="{D7C88D39-35AF-44C5-BA80-86E0B52DA724}" srcOrd="0" destOrd="0" presId="urn:microsoft.com/office/officeart/2018/2/layout/IconLabelList"/>
    <dgm:cxn modelId="{44AA2FA9-1617-478D-91A4-CBD7957EF179}" srcId="{C765407E-48CB-4617-A2C3-0E27E31BE692}" destId="{F38BBE2B-3776-4909-992A-BF22F14A97AF}" srcOrd="1" destOrd="0" parTransId="{204EDD72-9C57-4A10-AD42-5E67BDCE791E}" sibTransId="{05815AEC-184F-4940-868E-FEE5246EE470}"/>
    <dgm:cxn modelId="{B977FCC3-48BF-C443-B586-7B5AECFE9F77}" type="presOf" srcId="{14295672-3E05-48FA-BDE7-CEA1CF1517F9}" destId="{140B1715-CF5A-46E9-A991-148F20F75BF8}" srcOrd="0" destOrd="0" presId="urn:microsoft.com/office/officeart/2018/2/layout/IconLabelList"/>
    <dgm:cxn modelId="{527268ED-576F-F14C-A052-127B19DB0155}" type="presParOf" srcId="{2BBCABFD-FEC6-4D56-9F5F-9C98B408555F}" destId="{8E5038DE-9F9F-4EAC-B851-406ED6528699}" srcOrd="0" destOrd="0" presId="urn:microsoft.com/office/officeart/2018/2/layout/IconLabelList"/>
    <dgm:cxn modelId="{2C43E22F-3647-7A4C-9CAC-D7FC0AA49518}" type="presParOf" srcId="{8E5038DE-9F9F-4EAC-B851-406ED6528699}" destId="{A65BF7ED-B0DE-4D68-8E61-BEFB65B66283}" srcOrd="0" destOrd="0" presId="urn:microsoft.com/office/officeart/2018/2/layout/IconLabelList"/>
    <dgm:cxn modelId="{3242DF6F-0388-B045-B123-D50702E8DCEE}" type="presParOf" srcId="{8E5038DE-9F9F-4EAC-B851-406ED6528699}" destId="{BC2C07ED-641E-4B99-9B8A-EBF94A6E5470}" srcOrd="1" destOrd="0" presId="urn:microsoft.com/office/officeart/2018/2/layout/IconLabelList"/>
    <dgm:cxn modelId="{D659FDBC-6CFF-3D4E-BCC9-EFA2195AE97E}" type="presParOf" srcId="{8E5038DE-9F9F-4EAC-B851-406ED6528699}" destId="{D7C88D39-35AF-44C5-BA80-86E0B52DA724}" srcOrd="2" destOrd="0" presId="urn:microsoft.com/office/officeart/2018/2/layout/IconLabelList"/>
    <dgm:cxn modelId="{61A63CB6-AC6B-FD49-BC50-1DD799A31D20}" type="presParOf" srcId="{2BBCABFD-FEC6-4D56-9F5F-9C98B408555F}" destId="{69007324-50C8-4153-B1F7-15E10AA8D372}" srcOrd="1" destOrd="0" presId="urn:microsoft.com/office/officeart/2018/2/layout/IconLabelList"/>
    <dgm:cxn modelId="{BEFC7272-60D4-2948-9324-98EA14CCC59D}" type="presParOf" srcId="{2BBCABFD-FEC6-4D56-9F5F-9C98B408555F}" destId="{6DDA45EA-DD5F-471D-A090-B00AA52A0126}" srcOrd="2" destOrd="0" presId="urn:microsoft.com/office/officeart/2018/2/layout/IconLabelList"/>
    <dgm:cxn modelId="{7B8EB477-DA79-844B-9E3D-838A8FC4443A}" type="presParOf" srcId="{6DDA45EA-DD5F-471D-A090-B00AA52A0126}" destId="{7A920DA1-6195-4BB5-BB76-AC413BD460F0}" srcOrd="0" destOrd="0" presId="urn:microsoft.com/office/officeart/2018/2/layout/IconLabelList"/>
    <dgm:cxn modelId="{D9E228BA-83D9-7F45-AD79-35D13ACDCAC4}" type="presParOf" srcId="{6DDA45EA-DD5F-471D-A090-B00AA52A0126}" destId="{850C1899-A945-48F4-B56F-F7EEA26B115A}" srcOrd="1" destOrd="0" presId="urn:microsoft.com/office/officeart/2018/2/layout/IconLabelList"/>
    <dgm:cxn modelId="{40F52920-E68D-0E4C-AC97-152EC9E7C63E}" type="presParOf" srcId="{6DDA45EA-DD5F-471D-A090-B00AA52A0126}" destId="{A9E8D245-B062-4967-8BB4-3764F411DC05}" srcOrd="2" destOrd="0" presId="urn:microsoft.com/office/officeart/2018/2/layout/IconLabelList"/>
    <dgm:cxn modelId="{19104DF2-CA0E-824A-A56F-490D7B5C13F2}" type="presParOf" srcId="{2BBCABFD-FEC6-4D56-9F5F-9C98B408555F}" destId="{D37F3748-7BD5-408C-92A1-5B123F6C152F}" srcOrd="3" destOrd="0" presId="urn:microsoft.com/office/officeart/2018/2/layout/IconLabelList"/>
    <dgm:cxn modelId="{D390C90E-6BD9-7547-9D90-70F9ECDAF241}" type="presParOf" srcId="{2BBCABFD-FEC6-4D56-9F5F-9C98B408555F}" destId="{DA37A02A-C908-4D02-A954-F84C5B2D061F}" srcOrd="4" destOrd="0" presId="urn:microsoft.com/office/officeart/2018/2/layout/IconLabelList"/>
    <dgm:cxn modelId="{56FE657F-0789-D440-B763-ABD78B61F6CC}" type="presParOf" srcId="{DA37A02A-C908-4D02-A954-F84C5B2D061F}" destId="{EF1D1909-AAE3-4D97-9D85-8DBEE25EBEB3}" srcOrd="0" destOrd="0" presId="urn:microsoft.com/office/officeart/2018/2/layout/IconLabelList"/>
    <dgm:cxn modelId="{92F4509D-0818-474F-AC63-599CD56D6580}" type="presParOf" srcId="{DA37A02A-C908-4D02-A954-F84C5B2D061F}" destId="{CBF05FB4-E565-4808-8A59-2D39E22D0561}" srcOrd="1" destOrd="0" presId="urn:microsoft.com/office/officeart/2018/2/layout/IconLabelList"/>
    <dgm:cxn modelId="{D3DAA67A-6DDC-7D4B-A1B3-52A84F49235A}" type="presParOf" srcId="{DA37A02A-C908-4D02-A954-F84C5B2D061F}" destId="{32C16B2E-C862-46BF-8C25-4E0659C64F7F}" srcOrd="2" destOrd="0" presId="urn:microsoft.com/office/officeart/2018/2/layout/IconLabelList"/>
    <dgm:cxn modelId="{E8462B21-38AA-594B-B346-B44BDCAD1F38}" type="presParOf" srcId="{2BBCABFD-FEC6-4D56-9F5F-9C98B408555F}" destId="{1160D1F1-6DE6-41E0-A44B-B5F1C089D63F}" srcOrd="5" destOrd="0" presId="urn:microsoft.com/office/officeart/2018/2/layout/IconLabelList"/>
    <dgm:cxn modelId="{9B02D2A5-9B81-0A46-9704-D6B1325B025D}" type="presParOf" srcId="{2BBCABFD-FEC6-4D56-9F5F-9C98B408555F}" destId="{F17B9D67-6CB2-46CF-BBD6-25093E4F3C36}" srcOrd="6" destOrd="0" presId="urn:microsoft.com/office/officeart/2018/2/layout/IconLabelList"/>
    <dgm:cxn modelId="{43AFACC8-7769-D043-8FF3-0D837643ECE2}" type="presParOf" srcId="{F17B9D67-6CB2-46CF-BBD6-25093E4F3C36}" destId="{2230EF09-09D8-4F62-A5D7-0F640ADFC2FF}" srcOrd="0" destOrd="0" presId="urn:microsoft.com/office/officeart/2018/2/layout/IconLabelList"/>
    <dgm:cxn modelId="{020F41E6-0E91-8D45-869C-8376BC0E09FC}" type="presParOf" srcId="{F17B9D67-6CB2-46CF-BBD6-25093E4F3C36}" destId="{28305B45-0662-4D67-AA2D-34C042458103}" srcOrd="1" destOrd="0" presId="urn:microsoft.com/office/officeart/2018/2/layout/IconLabelList"/>
    <dgm:cxn modelId="{A1B9245A-7F6D-6041-B24F-A767D3381185}" type="presParOf" srcId="{F17B9D67-6CB2-46CF-BBD6-25093E4F3C36}" destId="{140B1715-CF5A-46E9-A991-148F20F75BF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E07CA5-78F0-4A75-BD20-4FF647B2856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673ED54-8A17-4BE8-B311-5132B7C9CA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Misconception</a:t>
          </a:r>
          <a:r>
            <a:rPr lang="en-US"/>
            <a:t>: Developers often believe that </a:t>
          </a:r>
          <a:r>
            <a:rPr lang="en-US" b="1"/>
            <a:t>sensor</a:t>
          </a:r>
          <a:r>
            <a:rPr lang="en-US"/>
            <a:t> </a:t>
          </a:r>
          <a:r>
            <a:rPr lang="en-US" b="1"/>
            <a:t>redundancy</a:t>
          </a:r>
          <a:r>
            <a:rPr lang="en-US"/>
            <a:t> and </a:t>
          </a:r>
          <a:r>
            <a:rPr lang="en-US" b="1"/>
            <a:t>filtering</a:t>
          </a:r>
          <a:r>
            <a:rPr lang="en-US"/>
            <a:t> </a:t>
          </a:r>
          <a:r>
            <a:rPr lang="en-US" b="1"/>
            <a:t>make</a:t>
          </a:r>
          <a:r>
            <a:rPr lang="en-US"/>
            <a:t> physical </a:t>
          </a:r>
          <a:r>
            <a:rPr lang="en-US" b="1"/>
            <a:t>attacks</a:t>
          </a:r>
          <a:r>
            <a:rPr lang="en-US"/>
            <a:t> </a:t>
          </a:r>
          <a:r>
            <a:rPr lang="en-US" b="1"/>
            <a:t>impractical</a:t>
          </a:r>
          <a:r>
            <a:rPr lang="en-US"/>
            <a:t>.</a:t>
          </a:r>
        </a:p>
      </dgm:t>
    </dgm:pt>
    <dgm:pt modelId="{024E0408-7514-4181-9535-9167AD86E280}" type="parTrans" cxnId="{FB2C9B68-6765-4EEF-852C-E3BC3EE80E85}">
      <dgm:prSet/>
      <dgm:spPr/>
      <dgm:t>
        <a:bodyPr/>
        <a:lstStyle/>
        <a:p>
          <a:endParaRPr lang="en-US"/>
        </a:p>
      </dgm:t>
    </dgm:pt>
    <dgm:pt modelId="{7177F372-9B39-4287-8C7D-4D99768AB9CA}" type="sibTrans" cxnId="{FB2C9B68-6765-4EEF-852C-E3BC3EE80E85}">
      <dgm:prSet/>
      <dgm:spPr/>
      <dgm:t>
        <a:bodyPr/>
        <a:lstStyle/>
        <a:p>
          <a:endParaRPr lang="en-US"/>
        </a:p>
      </dgm:t>
    </dgm:pt>
    <dgm:pt modelId="{EA2239D0-1E12-4AC9-A3DE-C937489E05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Reality</a:t>
          </a:r>
          <a:r>
            <a:rPr lang="en-US"/>
            <a:t>: Under specific conditions, </a:t>
          </a:r>
          <a:r>
            <a:rPr lang="en-US" b="1"/>
            <a:t>attackers</a:t>
          </a:r>
          <a:r>
            <a:rPr lang="en-US"/>
            <a:t> can </a:t>
          </a:r>
          <a:r>
            <a:rPr lang="en-US" b="1"/>
            <a:t>bypass</a:t>
          </a:r>
          <a:r>
            <a:rPr lang="en-US"/>
            <a:t> these measures, posing </a:t>
          </a:r>
          <a:r>
            <a:rPr lang="en-US" b="1"/>
            <a:t>risks</a:t>
          </a:r>
          <a:r>
            <a:rPr lang="en-US"/>
            <a:t> to </a:t>
          </a:r>
          <a:r>
            <a:rPr lang="en-US" b="1"/>
            <a:t>RV</a:t>
          </a:r>
          <a:r>
            <a:rPr lang="en-US"/>
            <a:t> </a:t>
          </a:r>
          <a:r>
            <a:rPr lang="en-US" b="1"/>
            <a:t>security</a:t>
          </a:r>
          <a:r>
            <a:rPr lang="en-US"/>
            <a:t>.</a:t>
          </a:r>
        </a:p>
      </dgm:t>
    </dgm:pt>
    <dgm:pt modelId="{ECE3E022-9B81-4BB3-B4BC-AA7C000F9A9D}" type="parTrans" cxnId="{2AD4352A-AF7A-4C50-A030-87BCE9E597A2}">
      <dgm:prSet/>
      <dgm:spPr/>
      <dgm:t>
        <a:bodyPr/>
        <a:lstStyle/>
        <a:p>
          <a:endParaRPr lang="en-US"/>
        </a:p>
      </dgm:t>
    </dgm:pt>
    <dgm:pt modelId="{50957C98-7325-4D8A-8B43-384C35A1CFEC}" type="sibTrans" cxnId="{2AD4352A-AF7A-4C50-A030-87BCE9E597A2}">
      <dgm:prSet/>
      <dgm:spPr/>
      <dgm:t>
        <a:bodyPr/>
        <a:lstStyle/>
        <a:p>
          <a:endParaRPr lang="en-US"/>
        </a:p>
      </dgm:t>
    </dgm:pt>
    <dgm:pt modelId="{E20BC727-F4C8-4DA9-A65D-2F6CD5CB6E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Example: Even with redundant sensors, coordinated attacks can simultaneously affect </a:t>
          </a:r>
          <a:r>
            <a:rPr lang="en-US" b="1"/>
            <a:t>multiple</a:t>
          </a:r>
          <a:r>
            <a:rPr lang="en-US" b="0"/>
            <a:t> sensors, </a:t>
          </a:r>
          <a:r>
            <a:rPr lang="en-US" b="1"/>
            <a:t>bypassing</a:t>
          </a:r>
          <a:r>
            <a:rPr lang="en-US" b="0"/>
            <a:t> safety checks.</a:t>
          </a:r>
        </a:p>
      </dgm:t>
    </dgm:pt>
    <dgm:pt modelId="{6907C1E6-15BE-4DE7-B581-27C23A9059C4}" type="parTrans" cxnId="{705208F6-7438-4A23-B99D-61756BB17EFA}">
      <dgm:prSet/>
      <dgm:spPr/>
      <dgm:t>
        <a:bodyPr/>
        <a:lstStyle/>
        <a:p>
          <a:endParaRPr lang="en-US"/>
        </a:p>
      </dgm:t>
    </dgm:pt>
    <dgm:pt modelId="{6A23DC73-8DFB-4DA0-BFE1-C33748A20DBB}" type="sibTrans" cxnId="{705208F6-7438-4A23-B99D-61756BB17EFA}">
      <dgm:prSet/>
      <dgm:spPr/>
      <dgm:t>
        <a:bodyPr/>
        <a:lstStyle/>
        <a:p>
          <a:endParaRPr lang="en-US"/>
        </a:p>
      </dgm:t>
    </dgm:pt>
    <dgm:pt modelId="{53EB69A0-05B0-4BAC-B1E9-42996527607F}" type="pres">
      <dgm:prSet presAssocID="{1DE07CA5-78F0-4A75-BD20-4FF647B2856F}" presName="root" presStyleCnt="0">
        <dgm:presLayoutVars>
          <dgm:dir/>
          <dgm:resizeHandles val="exact"/>
        </dgm:presLayoutVars>
      </dgm:prSet>
      <dgm:spPr/>
    </dgm:pt>
    <dgm:pt modelId="{344C45FF-65BD-48F0-9EA8-8EA94CB086BD}" type="pres">
      <dgm:prSet presAssocID="{9673ED54-8A17-4BE8-B311-5132B7C9CAD4}" presName="compNode" presStyleCnt="0"/>
      <dgm:spPr/>
    </dgm:pt>
    <dgm:pt modelId="{906E7944-D680-49C6-8778-7C24C9EEE90A}" type="pres">
      <dgm:prSet presAssocID="{9673ED54-8A17-4BE8-B311-5132B7C9CA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808E7922-6E09-4AAD-B935-DB8102FDEBF1}" type="pres">
      <dgm:prSet presAssocID="{9673ED54-8A17-4BE8-B311-5132B7C9CAD4}" presName="spaceRect" presStyleCnt="0"/>
      <dgm:spPr/>
    </dgm:pt>
    <dgm:pt modelId="{7E7DBB5C-20D7-4365-8479-13BAF4CE576E}" type="pres">
      <dgm:prSet presAssocID="{9673ED54-8A17-4BE8-B311-5132B7C9CAD4}" presName="textRect" presStyleLbl="revTx" presStyleIdx="0" presStyleCnt="3">
        <dgm:presLayoutVars>
          <dgm:chMax val="1"/>
          <dgm:chPref val="1"/>
        </dgm:presLayoutVars>
      </dgm:prSet>
      <dgm:spPr/>
    </dgm:pt>
    <dgm:pt modelId="{2EFD4C63-C38E-47E0-A1D6-1008319AE9FA}" type="pres">
      <dgm:prSet presAssocID="{7177F372-9B39-4287-8C7D-4D99768AB9CA}" presName="sibTrans" presStyleCnt="0"/>
      <dgm:spPr/>
    </dgm:pt>
    <dgm:pt modelId="{04D2D93E-BF0D-4A1D-9052-60762AC90B57}" type="pres">
      <dgm:prSet presAssocID="{EA2239D0-1E12-4AC9-A3DE-C937489E05B1}" presName="compNode" presStyleCnt="0"/>
      <dgm:spPr/>
    </dgm:pt>
    <dgm:pt modelId="{5F946F35-B105-4337-912F-C72EDF7A2E15}" type="pres">
      <dgm:prSet presAssocID="{EA2239D0-1E12-4AC9-A3DE-C937489E05B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F590AC3F-F3AF-42F1-B486-78F34C32539D}" type="pres">
      <dgm:prSet presAssocID="{EA2239D0-1E12-4AC9-A3DE-C937489E05B1}" presName="spaceRect" presStyleCnt="0"/>
      <dgm:spPr/>
    </dgm:pt>
    <dgm:pt modelId="{53C2CF29-6614-4DD7-B843-B3AC1DEFAE68}" type="pres">
      <dgm:prSet presAssocID="{EA2239D0-1E12-4AC9-A3DE-C937489E05B1}" presName="textRect" presStyleLbl="revTx" presStyleIdx="1" presStyleCnt="3">
        <dgm:presLayoutVars>
          <dgm:chMax val="1"/>
          <dgm:chPref val="1"/>
        </dgm:presLayoutVars>
      </dgm:prSet>
      <dgm:spPr/>
    </dgm:pt>
    <dgm:pt modelId="{FAF25A23-62FD-4163-B16F-EC26B225E154}" type="pres">
      <dgm:prSet presAssocID="{50957C98-7325-4D8A-8B43-384C35A1CFEC}" presName="sibTrans" presStyleCnt="0"/>
      <dgm:spPr/>
    </dgm:pt>
    <dgm:pt modelId="{692B2087-5299-44A4-BA02-D1DB21B88200}" type="pres">
      <dgm:prSet presAssocID="{E20BC727-F4C8-4DA9-A65D-2F6CD5CB6EE7}" presName="compNode" presStyleCnt="0"/>
      <dgm:spPr/>
    </dgm:pt>
    <dgm:pt modelId="{357CA422-DE25-41B9-8237-D508694FC576}" type="pres">
      <dgm:prSet presAssocID="{E20BC727-F4C8-4DA9-A65D-2F6CD5CB6E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ECB55E6-E5F9-41DC-A961-84A888F5442E}" type="pres">
      <dgm:prSet presAssocID="{E20BC727-F4C8-4DA9-A65D-2F6CD5CB6EE7}" presName="spaceRect" presStyleCnt="0"/>
      <dgm:spPr/>
    </dgm:pt>
    <dgm:pt modelId="{B07064E9-83BC-4F40-ACC5-B3FD201988B8}" type="pres">
      <dgm:prSet presAssocID="{E20BC727-F4C8-4DA9-A65D-2F6CD5CB6EE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AD4352A-AF7A-4C50-A030-87BCE9E597A2}" srcId="{1DE07CA5-78F0-4A75-BD20-4FF647B2856F}" destId="{EA2239D0-1E12-4AC9-A3DE-C937489E05B1}" srcOrd="1" destOrd="0" parTransId="{ECE3E022-9B81-4BB3-B4BC-AA7C000F9A9D}" sibTransId="{50957C98-7325-4D8A-8B43-384C35A1CFEC}"/>
    <dgm:cxn modelId="{FB2C9B68-6765-4EEF-852C-E3BC3EE80E85}" srcId="{1DE07CA5-78F0-4A75-BD20-4FF647B2856F}" destId="{9673ED54-8A17-4BE8-B311-5132B7C9CAD4}" srcOrd="0" destOrd="0" parTransId="{024E0408-7514-4181-9535-9167AD86E280}" sibTransId="{7177F372-9B39-4287-8C7D-4D99768AB9CA}"/>
    <dgm:cxn modelId="{46C1A08B-7011-A249-8502-7D935BDC8EE8}" type="presOf" srcId="{9673ED54-8A17-4BE8-B311-5132B7C9CAD4}" destId="{7E7DBB5C-20D7-4365-8479-13BAF4CE576E}" srcOrd="0" destOrd="0" presId="urn:microsoft.com/office/officeart/2018/2/layout/IconLabelList"/>
    <dgm:cxn modelId="{97D24798-8F77-E944-A895-E52896767001}" type="presOf" srcId="{1DE07CA5-78F0-4A75-BD20-4FF647B2856F}" destId="{53EB69A0-05B0-4BAC-B1E9-42996527607F}" srcOrd="0" destOrd="0" presId="urn:microsoft.com/office/officeart/2018/2/layout/IconLabelList"/>
    <dgm:cxn modelId="{92B782C3-3ECA-5342-9116-88C4CB1AB1F3}" type="presOf" srcId="{EA2239D0-1E12-4AC9-A3DE-C937489E05B1}" destId="{53C2CF29-6614-4DD7-B843-B3AC1DEFAE68}" srcOrd="0" destOrd="0" presId="urn:microsoft.com/office/officeart/2018/2/layout/IconLabelList"/>
    <dgm:cxn modelId="{9D3752C6-7C4A-1F48-85DA-9A8EC2823687}" type="presOf" srcId="{E20BC727-F4C8-4DA9-A65D-2F6CD5CB6EE7}" destId="{B07064E9-83BC-4F40-ACC5-B3FD201988B8}" srcOrd="0" destOrd="0" presId="urn:microsoft.com/office/officeart/2018/2/layout/IconLabelList"/>
    <dgm:cxn modelId="{705208F6-7438-4A23-B99D-61756BB17EFA}" srcId="{1DE07CA5-78F0-4A75-BD20-4FF647B2856F}" destId="{E20BC727-F4C8-4DA9-A65D-2F6CD5CB6EE7}" srcOrd="2" destOrd="0" parTransId="{6907C1E6-15BE-4DE7-B581-27C23A9059C4}" sibTransId="{6A23DC73-8DFB-4DA0-BFE1-C33748A20DBB}"/>
    <dgm:cxn modelId="{3DCA9A6F-6004-1749-A3FC-2F414A800AFE}" type="presParOf" srcId="{53EB69A0-05B0-4BAC-B1E9-42996527607F}" destId="{344C45FF-65BD-48F0-9EA8-8EA94CB086BD}" srcOrd="0" destOrd="0" presId="urn:microsoft.com/office/officeart/2018/2/layout/IconLabelList"/>
    <dgm:cxn modelId="{0E623671-656E-8F40-A632-28B65C11D998}" type="presParOf" srcId="{344C45FF-65BD-48F0-9EA8-8EA94CB086BD}" destId="{906E7944-D680-49C6-8778-7C24C9EEE90A}" srcOrd="0" destOrd="0" presId="urn:microsoft.com/office/officeart/2018/2/layout/IconLabelList"/>
    <dgm:cxn modelId="{4B3742F2-1CD9-C042-AF82-9EE59C4CCF79}" type="presParOf" srcId="{344C45FF-65BD-48F0-9EA8-8EA94CB086BD}" destId="{808E7922-6E09-4AAD-B935-DB8102FDEBF1}" srcOrd="1" destOrd="0" presId="urn:microsoft.com/office/officeart/2018/2/layout/IconLabelList"/>
    <dgm:cxn modelId="{377F92A0-5CCE-D346-BC9E-3B1567206C3E}" type="presParOf" srcId="{344C45FF-65BD-48F0-9EA8-8EA94CB086BD}" destId="{7E7DBB5C-20D7-4365-8479-13BAF4CE576E}" srcOrd="2" destOrd="0" presId="urn:microsoft.com/office/officeart/2018/2/layout/IconLabelList"/>
    <dgm:cxn modelId="{A242B05C-BB2D-4D4E-A9D8-2084EE075654}" type="presParOf" srcId="{53EB69A0-05B0-4BAC-B1E9-42996527607F}" destId="{2EFD4C63-C38E-47E0-A1D6-1008319AE9FA}" srcOrd="1" destOrd="0" presId="urn:microsoft.com/office/officeart/2018/2/layout/IconLabelList"/>
    <dgm:cxn modelId="{0D0E6593-1C1D-8F47-B545-EA222666C6BB}" type="presParOf" srcId="{53EB69A0-05B0-4BAC-B1E9-42996527607F}" destId="{04D2D93E-BF0D-4A1D-9052-60762AC90B57}" srcOrd="2" destOrd="0" presId="urn:microsoft.com/office/officeart/2018/2/layout/IconLabelList"/>
    <dgm:cxn modelId="{EAE6A600-D02B-FC4B-AD0D-37CF2DB33D01}" type="presParOf" srcId="{04D2D93E-BF0D-4A1D-9052-60762AC90B57}" destId="{5F946F35-B105-4337-912F-C72EDF7A2E15}" srcOrd="0" destOrd="0" presId="urn:microsoft.com/office/officeart/2018/2/layout/IconLabelList"/>
    <dgm:cxn modelId="{D366F283-41D2-B545-AE28-CD4DD31EDADF}" type="presParOf" srcId="{04D2D93E-BF0D-4A1D-9052-60762AC90B57}" destId="{F590AC3F-F3AF-42F1-B486-78F34C32539D}" srcOrd="1" destOrd="0" presId="urn:microsoft.com/office/officeart/2018/2/layout/IconLabelList"/>
    <dgm:cxn modelId="{7AEC60CF-8E17-9B4E-8790-AE8A7161BDBA}" type="presParOf" srcId="{04D2D93E-BF0D-4A1D-9052-60762AC90B57}" destId="{53C2CF29-6614-4DD7-B843-B3AC1DEFAE68}" srcOrd="2" destOrd="0" presId="urn:microsoft.com/office/officeart/2018/2/layout/IconLabelList"/>
    <dgm:cxn modelId="{93B04E60-9DA8-2F48-9872-B5E3681EABFA}" type="presParOf" srcId="{53EB69A0-05B0-4BAC-B1E9-42996527607F}" destId="{FAF25A23-62FD-4163-B16F-EC26B225E154}" srcOrd="3" destOrd="0" presId="urn:microsoft.com/office/officeart/2018/2/layout/IconLabelList"/>
    <dgm:cxn modelId="{D5FEA561-D9CF-274D-891D-A1D91AC549F1}" type="presParOf" srcId="{53EB69A0-05B0-4BAC-B1E9-42996527607F}" destId="{692B2087-5299-44A4-BA02-D1DB21B88200}" srcOrd="4" destOrd="0" presId="urn:microsoft.com/office/officeart/2018/2/layout/IconLabelList"/>
    <dgm:cxn modelId="{083E8305-9A72-9746-BD66-A669C9D71EA8}" type="presParOf" srcId="{692B2087-5299-44A4-BA02-D1DB21B88200}" destId="{357CA422-DE25-41B9-8237-D508694FC576}" srcOrd="0" destOrd="0" presId="urn:microsoft.com/office/officeart/2018/2/layout/IconLabelList"/>
    <dgm:cxn modelId="{E9853C47-B787-F94A-93B7-BF134E55DAB4}" type="presParOf" srcId="{692B2087-5299-44A4-BA02-D1DB21B88200}" destId="{3ECB55E6-E5F9-41DC-A961-84A888F5442E}" srcOrd="1" destOrd="0" presId="urn:microsoft.com/office/officeart/2018/2/layout/IconLabelList"/>
    <dgm:cxn modelId="{AD146807-CA39-3E48-B53B-97BB63217C55}" type="presParOf" srcId="{692B2087-5299-44A4-BA02-D1DB21B88200}" destId="{B07064E9-83BC-4F40-ACC5-B3FD201988B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090835-3CC9-430D-A3BD-499BEC5AC64D}" type="doc">
      <dgm:prSet loTypeId="urn:microsoft.com/office/officeart/2005/8/layout/hierarchy2" loCatId="hierarchy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3B09D53-E464-49E8-A88A-32FE619B9CD8}">
      <dgm:prSet/>
      <dgm:spPr>
        <a:gradFill rotWithShape="0">
          <a:gsLst>
            <a:gs pos="34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/>
            </a:gs>
          </a:gsLst>
        </a:gradFill>
      </dgm:spPr>
      <dgm:t>
        <a:bodyPr/>
        <a:lstStyle/>
        <a:p>
          <a:r>
            <a:rPr lang="en-US" b="1"/>
            <a:t>Framework for Identifying Attack Prerequisites and Quantifying Hardness</a:t>
          </a:r>
          <a:endParaRPr lang="en-US"/>
        </a:p>
      </dgm:t>
    </dgm:pt>
    <dgm:pt modelId="{DB793A2C-8DC2-428B-BDAD-003D8DA17A2F}" type="parTrans" cxnId="{EB7B6E47-8512-432C-B14C-CB2F8A59B073}">
      <dgm:prSet/>
      <dgm:spPr/>
      <dgm:t>
        <a:bodyPr/>
        <a:lstStyle/>
        <a:p>
          <a:endParaRPr lang="en-US"/>
        </a:p>
      </dgm:t>
    </dgm:pt>
    <dgm:pt modelId="{6D4BFE42-5F40-4E98-8086-2958A074CAD0}" type="sibTrans" cxnId="{EB7B6E47-8512-432C-B14C-CB2F8A59B073}">
      <dgm:prSet/>
      <dgm:spPr/>
      <dgm:t>
        <a:bodyPr/>
        <a:lstStyle/>
        <a:p>
          <a:endParaRPr lang="en-US"/>
        </a:p>
      </dgm:t>
    </dgm:pt>
    <dgm:pt modelId="{D22C43C9-A6E1-4CE7-A531-81A7FB53AAE3}">
      <dgm:prSet/>
      <dgm:spPr>
        <a:gradFill rotWithShape="0">
          <a:gsLst>
            <a:gs pos="100000">
              <a:schemeClr val="bg2">
                <a:lumMod val="75000"/>
              </a:schemeClr>
            </a:gs>
            <a:gs pos="0">
              <a:schemeClr val="bg2">
                <a:lumMod val="75000"/>
              </a:schemeClr>
            </a:gs>
          </a:gsLst>
        </a:gradFill>
      </dgm:spPr>
      <dgm:t>
        <a:bodyPr/>
        <a:lstStyle/>
        <a:p>
          <a:r>
            <a:rPr lang="en-US" b="1"/>
            <a:t>Purpose</a:t>
          </a:r>
          <a:r>
            <a:rPr lang="en-US"/>
            <a:t>: RVPROBER is a framework developed to systematically identify prerequisites for sensor attacks and to measure attack hardness.</a:t>
          </a:r>
        </a:p>
      </dgm:t>
    </dgm:pt>
    <dgm:pt modelId="{AEF8E1CA-7246-4096-89BA-2BA714398854}" type="parTrans" cxnId="{C47D69E6-9BAC-4CE1-BBC9-AC7F7B657189}">
      <dgm:prSet/>
      <dgm:spPr/>
      <dgm:t>
        <a:bodyPr/>
        <a:lstStyle/>
        <a:p>
          <a:endParaRPr lang="en-US"/>
        </a:p>
      </dgm:t>
    </dgm:pt>
    <dgm:pt modelId="{30A9B6EF-F25A-4B9D-BE68-07CB81CDED31}" type="sibTrans" cxnId="{C47D69E6-9BAC-4CE1-BBC9-AC7F7B657189}">
      <dgm:prSet/>
      <dgm:spPr/>
      <dgm:t>
        <a:bodyPr/>
        <a:lstStyle/>
        <a:p>
          <a:endParaRPr lang="en-US"/>
        </a:p>
      </dgm:t>
    </dgm:pt>
    <dgm:pt modelId="{27208CB6-A168-46BA-84F4-7E368349656E}">
      <dgm:prSet custT="1"/>
      <dgm:spPr>
        <a:gradFill rotWithShape="0">
          <a:gsLst>
            <a:gs pos="100000">
              <a:srgbClr val="EEECE1">
                <a:lumMod val="75000"/>
              </a:srgbClr>
            </a:gs>
            <a:gs pos="0">
              <a:srgbClr val="EEECE1">
                <a:lumMod val="7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6985" tIns="6985" rIns="6985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prstClr val="white"/>
              </a:solidFill>
              <a:latin typeface="Calibri"/>
              <a:ea typeface="+mn-ea"/>
              <a:cs typeface="+mn-cs"/>
            </a:rPr>
            <a:t>Key Process Steps:</a:t>
          </a:r>
        </a:p>
      </dgm:t>
    </dgm:pt>
    <dgm:pt modelId="{47914EF5-1826-40D2-96D5-9823A0E7AABA}" type="parTrans" cxnId="{FBFE258D-15B3-4787-BB07-19E3A9065D5F}">
      <dgm:prSet/>
      <dgm:spPr/>
      <dgm:t>
        <a:bodyPr/>
        <a:lstStyle/>
        <a:p>
          <a:endParaRPr lang="en-US"/>
        </a:p>
      </dgm:t>
    </dgm:pt>
    <dgm:pt modelId="{19A1EA0E-BCC2-4C43-A5F1-3E87A017D5F9}" type="sibTrans" cxnId="{FBFE258D-15B3-4787-BB07-19E3A9065D5F}">
      <dgm:prSet/>
      <dgm:spPr/>
      <dgm:t>
        <a:bodyPr/>
        <a:lstStyle/>
        <a:p>
          <a:endParaRPr lang="en-US"/>
        </a:p>
      </dgm:t>
    </dgm:pt>
    <dgm:pt modelId="{304A948E-9A76-4F24-B169-E08BECB5DA16}">
      <dgm:prSet/>
      <dgm:spPr>
        <a:gradFill rotWithShape="0">
          <a:gsLst>
            <a:gs pos="25000">
              <a:schemeClr val="accent5"/>
            </a:gs>
            <a:gs pos="100000">
              <a:schemeClr val="accent3"/>
            </a:gs>
          </a:gsLst>
        </a:gradFill>
      </dgm:spPr>
      <dgm:t>
        <a:bodyPr/>
        <a:lstStyle/>
        <a:p>
          <a:r>
            <a:rPr lang="en-US" b="1"/>
            <a:t>Identify Prerequisites</a:t>
          </a:r>
          <a:r>
            <a:rPr lang="en-US"/>
            <a:t>: Recognize specific conditions needed to execute each type of attack.</a:t>
          </a:r>
        </a:p>
      </dgm:t>
    </dgm:pt>
    <dgm:pt modelId="{FD3087F5-3361-4984-A333-E057E608344A}" type="parTrans" cxnId="{B99F5A26-8FBA-4665-80CE-7AAD66ED2E07}">
      <dgm:prSet/>
      <dgm:spPr/>
      <dgm:t>
        <a:bodyPr/>
        <a:lstStyle/>
        <a:p>
          <a:endParaRPr lang="en-US"/>
        </a:p>
      </dgm:t>
    </dgm:pt>
    <dgm:pt modelId="{EC9CEC39-2885-49F2-8551-E9ECC784B883}" type="sibTrans" cxnId="{B99F5A26-8FBA-4665-80CE-7AAD66ED2E07}">
      <dgm:prSet/>
      <dgm:spPr/>
      <dgm:t>
        <a:bodyPr/>
        <a:lstStyle/>
        <a:p>
          <a:endParaRPr lang="en-US"/>
        </a:p>
      </dgm:t>
    </dgm:pt>
    <dgm:pt modelId="{33C6339F-BF5E-4317-935B-E4002365ACB4}">
      <dgm:prSet/>
      <dgm:spPr>
        <a:gradFill rotWithShape="0">
          <a:gsLst>
            <a:gs pos="19000">
              <a:schemeClr val="accent3"/>
            </a:gs>
            <a:gs pos="100000">
              <a:schemeClr val="accent5"/>
            </a:gs>
          </a:gsLst>
        </a:gradFill>
      </dgm:spPr>
      <dgm:t>
        <a:bodyPr/>
        <a:lstStyle/>
        <a:p>
          <a:r>
            <a:rPr lang="en-US" b="1"/>
            <a:t>Analyze Difficulty</a:t>
          </a:r>
          <a:r>
            <a:rPr lang="en-US"/>
            <a:t>: Assess the challenges associated with fulfilling these prerequisites.</a:t>
          </a:r>
        </a:p>
      </dgm:t>
    </dgm:pt>
    <dgm:pt modelId="{A528F7B2-7007-4395-9509-D81954F39159}" type="parTrans" cxnId="{F6992BB1-CDC5-42B5-999C-B38821D680BE}">
      <dgm:prSet/>
      <dgm:spPr/>
      <dgm:t>
        <a:bodyPr/>
        <a:lstStyle/>
        <a:p>
          <a:endParaRPr lang="en-US"/>
        </a:p>
      </dgm:t>
    </dgm:pt>
    <dgm:pt modelId="{472D9E80-99A0-4F3B-AFAC-293360DE9CB1}" type="sibTrans" cxnId="{F6992BB1-CDC5-42B5-999C-B38821D680BE}">
      <dgm:prSet/>
      <dgm:spPr/>
      <dgm:t>
        <a:bodyPr/>
        <a:lstStyle/>
        <a:p>
          <a:endParaRPr lang="en-US"/>
        </a:p>
      </dgm:t>
    </dgm:pt>
    <dgm:pt modelId="{23309555-558C-4771-A2AB-2AF77CD38712}">
      <dgm:prSet/>
      <dgm:spPr>
        <a:gradFill rotWithShape="0">
          <a:gsLst>
            <a:gs pos="20000">
              <a:schemeClr val="accent5"/>
            </a:gs>
            <a:gs pos="100000">
              <a:schemeClr val="accent3"/>
            </a:gs>
          </a:gsLst>
        </a:gradFill>
      </dgm:spPr>
      <dgm:t>
        <a:bodyPr/>
        <a:lstStyle/>
        <a:p>
          <a:r>
            <a:rPr lang="en-US" b="1"/>
            <a:t>Quantify Hardness</a:t>
          </a:r>
          <a:r>
            <a:rPr lang="en-US"/>
            <a:t>: Determine overall attack hardness based on prerequisite complexity and attack parameters.</a:t>
          </a:r>
        </a:p>
      </dgm:t>
    </dgm:pt>
    <dgm:pt modelId="{9BC6F11C-5D86-4A49-B7E1-DF8B2F3F42B4}" type="parTrans" cxnId="{8C8373B8-61F7-47BA-84B9-B46161BA8CCF}">
      <dgm:prSet/>
      <dgm:spPr/>
      <dgm:t>
        <a:bodyPr/>
        <a:lstStyle/>
        <a:p>
          <a:endParaRPr lang="en-US"/>
        </a:p>
      </dgm:t>
    </dgm:pt>
    <dgm:pt modelId="{1A188C9B-5DDA-482C-9CFA-7873BD54B049}" type="sibTrans" cxnId="{8C8373B8-61F7-47BA-84B9-B46161BA8CCF}">
      <dgm:prSet/>
      <dgm:spPr/>
      <dgm:t>
        <a:bodyPr/>
        <a:lstStyle/>
        <a:p>
          <a:endParaRPr lang="en-US"/>
        </a:p>
      </dgm:t>
    </dgm:pt>
    <dgm:pt modelId="{BA1F0DC1-E237-A44C-AF88-A0FA05B92520}" type="pres">
      <dgm:prSet presAssocID="{8D090835-3CC9-430D-A3BD-499BEC5AC6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CE8C1E-ECC0-DF41-9B91-76C281F167E5}" type="pres">
      <dgm:prSet presAssocID="{13B09D53-E464-49E8-A88A-32FE619B9CD8}" presName="root1" presStyleCnt="0"/>
      <dgm:spPr/>
    </dgm:pt>
    <dgm:pt modelId="{DD5393E7-66CC-0140-A5C3-2260BEFCA179}" type="pres">
      <dgm:prSet presAssocID="{13B09D53-E464-49E8-A88A-32FE619B9CD8}" presName="LevelOneTextNode" presStyleLbl="node0" presStyleIdx="0" presStyleCnt="1">
        <dgm:presLayoutVars>
          <dgm:chPref val="3"/>
        </dgm:presLayoutVars>
      </dgm:prSet>
      <dgm:spPr/>
    </dgm:pt>
    <dgm:pt modelId="{E1E720FC-3843-AD45-BFAF-E2444EADFFBC}" type="pres">
      <dgm:prSet presAssocID="{13B09D53-E464-49E8-A88A-32FE619B9CD8}" presName="level2hierChild" presStyleCnt="0"/>
      <dgm:spPr/>
    </dgm:pt>
    <dgm:pt modelId="{89D370AC-3810-5148-BA70-0D65298F9CAB}" type="pres">
      <dgm:prSet presAssocID="{AEF8E1CA-7246-4096-89BA-2BA714398854}" presName="conn2-1" presStyleLbl="parChTrans1D2" presStyleIdx="0" presStyleCnt="2"/>
      <dgm:spPr/>
    </dgm:pt>
    <dgm:pt modelId="{540EB4D6-8705-C741-9087-DA3A050621F5}" type="pres">
      <dgm:prSet presAssocID="{AEF8E1CA-7246-4096-89BA-2BA714398854}" presName="connTx" presStyleLbl="parChTrans1D2" presStyleIdx="0" presStyleCnt="2"/>
      <dgm:spPr/>
    </dgm:pt>
    <dgm:pt modelId="{DBDB04D4-9D2B-9B42-A860-1EB4E05A3E8A}" type="pres">
      <dgm:prSet presAssocID="{D22C43C9-A6E1-4CE7-A531-81A7FB53AAE3}" presName="root2" presStyleCnt="0"/>
      <dgm:spPr/>
    </dgm:pt>
    <dgm:pt modelId="{C3473E46-AEE2-F144-A11D-97FCD102CB83}" type="pres">
      <dgm:prSet presAssocID="{D22C43C9-A6E1-4CE7-A531-81A7FB53AAE3}" presName="LevelTwoTextNode" presStyleLbl="node2" presStyleIdx="0" presStyleCnt="2">
        <dgm:presLayoutVars>
          <dgm:chPref val="3"/>
        </dgm:presLayoutVars>
      </dgm:prSet>
      <dgm:spPr/>
    </dgm:pt>
    <dgm:pt modelId="{F7E06FB8-0DED-D441-A569-862EAEDFDE0D}" type="pres">
      <dgm:prSet presAssocID="{D22C43C9-A6E1-4CE7-A531-81A7FB53AAE3}" presName="level3hierChild" presStyleCnt="0"/>
      <dgm:spPr/>
    </dgm:pt>
    <dgm:pt modelId="{1FF1BFD6-FE50-0749-B409-BBC1CE0CA975}" type="pres">
      <dgm:prSet presAssocID="{47914EF5-1826-40D2-96D5-9823A0E7AABA}" presName="conn2-1" presStyleLbl="parChTrans1D2" presStyleIdx="1" presStyleCnt="2"/>
      <dgm:spPr/>
    </dgm:pt>
    <dgm:pt modelId="{5164D311-8E59-E543-931C-56D855E77CF4}" type="pres">
      <dgm:prSet presAssocID="{47914EF5-1826-40D2-96D5-9823A0E7AABA}" presName="connTx" presStyleLbl="parChTrans1D2" presStyleIdx="1" presStyleCnt="2"/>
      <dgm:spPr/>
    </dgm:pt>
    <dgm:pt modelId="{570D8FA3-74BC-6E48-95DF-60C1A00C3A1C}" type="pres">
      <dgm:prSet presAssocID="{27208CB6-A168-46BA-84F4-7E368349656E}" presName="root2" presStyleCnt="0"/>
      <dgm:spPr/>
    </dgm:pt>
    <dgm:pt modelId="{0536A699-948E-C34C-AAC4-20475A749D69}" type="pres">
      <dgm:prSet presAssocID="{27208CB6-A168-46BA-84F4-7E368349656E}" presName="LevelTwoTextNode" presStyleLbl="node2" presStyleIdx="1" presStyleCnt="2">
        <dgm:presLayoutVars>
          <dgm:chPref val="3"/>
        </dgm:presLayoutVars>
      </dgm:prSet>
      <dgm:spPr>
        <a:xfrm>
          <a:off x="2906507" y="1657247"/>
          <a:ext cx="2073684" cy="1036842"/>
        </a:xfrm>
        <a:prstGeom prst="roundRect">
          <a:avLst>
            <a:gd name="adj" fmla="val 10000"/>
          </a:avLst>
        </a:prstGeom>
      </dgm:spPr>
    </dgm:pt>
    <dgm:pt modelId="{99DAF8C0-D26C-C940-BB26-7EED9F059866}" type="pres">
      <dgm:prSet presAssocID="{27208CB6-A168-46BA-84F4-7E368349656E}" presName="level3hierChild" presStyleCnt="0"/>
      <dgm:spPr/>
    </dgm:pt>
    <dgm:pt modelId="{9300328F-B4DB-8343-A85F-B0682CD8ADFF}" type="pres">
      <dgm:prSet presAssocID="{FD3087F5-3361-4984-A333-E057E608344A}" presName="conn2-1" presStyleLbl="parChTrans1D3" presStyleIdx="0" presStyleCnt="3"/>
      <dgm:spPr/>
    </dgm:pt>
    <dgm:pt modelId="{94243DC7-88BA-3143-9055-AFD8CEE95572}" type="pres">
      <dgm:prSet presAssocID="{FD3087F5-3361-4984-A333-E057E608344A}" presName="connTx" presStyleLbl="parChTrans1D3" presStyleIdx="0" presStyleCnt="3"/>
      <dgm:spPr/>
    </dgm:pt>
    <dgm:pt modelId="{BA9B47A4-A6D0-2440-9937-C03C0AFA3C95}" type="pres">
      <dgm:prSet presAssocID="{304A948E-9A76-4F24-B169-E08BECB5DA16}" presName="root2" presStyleCnt="0"/>
      <dgm:spPr/>
    </dgm:pt>
    <dgm:pt modelId="{9A95FF70-5A8A-3D4F-B5F1-EAEF21694C95}" type="pres">
      <dgm:prSet presAssocID="{304A948E-9A76-4F24-B169-E08BECB5DA16}" presName="LevelTwoTextNode" presStyleLbl="node3" presStyleIdx="0" presStyleCnt="3">
        <dgm:presLayoutVars>
          <dgm:chPref val="3"/>
        </dgm:presLayoutVars>
      </dgm:prSet>
      <dgm:spPr/>
    </dgm:pt>
    <dgm:pt modelId="{3B324495-0CC9-1F41-B24E-C763617FDD2E}" type="pres">
      <dgm:prSet presAssocID="{304A948E-9A76-4F24-B169-E08BECB5DA16}" presName="level3hierChild" presStyleCnt="0"/>
      <dgm:spPr/>
    </dgm:pt>
    <dgm:pt modelId="{A3D77E96-FD66-6743-A4E6-82ED5D67506C}" type="pres">
      <dgm:prSet presAssocID="{A528F7B2-7007-4395-9509-D81954F39159}" presName="conn2-1" presStyleLbl="parChTrans1D3" presStyleIdx="1" presStyleCnt="3"/>
      <dgm:spPr/>
    </dgm:pt>
    <dgm:pt modelId="{7F2C3C43-D75E-A04D-9CFA-1A07106EA45A}" type="pres">
      <dgm:prSet presAssocID="{A528F7B2-7007-4395-9509-D81954F39159}" presName="connTx" presStyleLbl="parChTrans1D3" presStyleIdx="1" presStyleCnt="3"/>
      <dgm:spPr/>
    </dgm:pt>
    <dgm:pt modelId="{181C62F5-06DC-3B49-B35A-C796C2D8B4E6}" type="pres">
      <dgm:prSet presAssocID="{33C6339F-BF5E-4317-935B-E4002365ACB4}" presName="root2" presStyleCnt="0"/>
      <dgm:spPr/>
    </dgm:pt>
    <dgm:pt modelId="{31230729-8357-D342-B49D-B064CA8F40E1}" type="pres">
      <dgm:prSet presAssocID="{33C6339F-BF5E-4317-935B-E4002365ACB4}" presName="LevelTwoTextNode" presStyleLbl="node3" presStyleIdx="1" presStyleCnt="3">
        <dgm:presLayoutVars>
          <dgm:chPref val="3"/>
        </dgm:presLayoutVars>
      </dgm:prSet>
      <dgm:spPr/>
    </dgm:pt>
    <dgm:pt modelId="{19867DBB-3B95-914E-98E8-86CD00878087}" type="pres">
      <dgm:prSet presAssocID="{33C6339F-BF5E-4317-935B-E4002365ACB4}" presName="level3hierChild" presStyleCnt="0"/>
      <dgm:spPr/>
    </dgm:pt>
    <dgm:pt modelId="{F6DE05BF-1096-8E40-98E5-C4EEEF46CEC0}" type="pres">
      <dgm:prSet presAssocID="{9BC6F11C-5D86-4A49-B7E1-DF8B2F3F42B4}" presName="conn2-1" presStyleLbl="parChTrans1D3" presStyleIdx="2" presStyleCnt="3"/>
      <dgm:spPr/>
    </dgm:pt>
    <dgm:pt modelId="{1971CD67-76C5-2C4B-AB6E-F8CE8167B348}" type="pres">
      <dgm:prSet presAssocID="{9BC6F11C-5D86-4A49-B7E1-DF8B2F3F42B4}" presName="connTx" presStyleLbl="parChTrans1D3" presStyleIdx="2" presStyleCnt="3"/>
      <dgm:spPr/>
    </dgm:pt>
    <dgm:pt modelId="{851EF66A-A735-134F-88B5-64D4E1B0CB8B}" type="pres">
      <dgm:prSet presAssocID="{23309555-558C-4771-A2AB-2AF77CD38712}" presName="root2" presStyleCnt="0"/>
      <dgm:spPr/>
    </dgm:pt>
    <dgm:pt modelId="{510D1E4B-5216-4246-94E2-6DE646D6214E}" type="pres">
      <dgm:prSet presAssocID="{23309555-558C-4771-A2AB-2AF77CD38712}" presName="LevelTwoTextNode" presStyleLbl="node3" presStyleIdx="2" presStyleCnt="3">
        <dgm:presLayoutVars>
          <dgm:chPref val="3"/>
        </dgm:presLayoutVars>
      </dgm:prSet>
      <dgm:spPr/>
    </dgm:pt>
    <dgm:pt modelId="{8DCCAC98-83B5-BF46-BCC5-D6EA6B1E132F}" type="pres">
      <dgm:prSet presAssocID="{23309555-558C-4771-A2AB-2AF77CD38712}" presName="level3hierChild" presStyleCnt="0"/>
      <dgm:spPr/>
    </dgm:pt>
  </dgm:ptLst>
  <dgm:cxnLst>
    <dgm:cxn modelId="{6D21C811-A4D9-9A4D-B73F-32D5ABB5FC9B}" type="presOf" srcId="{A528F7B2-7007-4395-9509-D81954F39159}" destId="{A3D77E96-FD66-6743-A4E6-82ED5D67506C}" srcOrd="0" destOrd="0" presId="urn:microsoft.com/office/officeart/2005/8/layout/hierarchy2"/>
    <dgm:cxn modelId="{B99F5A26-8FBA-4665-80CE-7AAD66ED2E07}" srcId="{27208CB6-A168-46BA-84F4-7E368349656E}" destId="{304A948E-9A76-4F24-B169-E08BECB5DA16}" srcOrd="0" destOrd="0" parTransId="{FD3087F5-3361-4984-A333-E057E608344A}" sibTransId="{EC9CEC39-2885-49F2-8551-E9ECC784B883}"/>
    <dgm:cxn modelId="{9C4C4635-56F4-5E4B-BD7C-1C538D284E57}" type="presOf" srcId="{33C6339F-BF5E-4317-935B-E4002365ACB4}" destId="{31230729-8357-D342-B49D-B064CA8F40E1}" srcOrd="0" destOrd="0" presId="urn:microsoft.com/office/officeart/2005/8/layout/hierarchy2"/>
    <dgm:cxn modelId="{16C0E446-203B-704B-8F58-9853DCC6FB5C}" type="presOf" srcId="{47914EF5-1826-40D2-96D5-9823A0E7AABA}" destId="{1FF1BFD6-FE50-0749-B409-BBC1CE0CA975}" srcOrd="0" destOrd="0" presId="urn:microsoft.com/office/officeart/2005/8/layout/hierarchy2"/>
    <dgm:cxn modelId="{EB7B6E47-8512-432C-B14C-CB2F8A59B073}" srcId="{8D090835-3CC9-430D-A3BD-499BEC5AC64D}" destId="{13B09D53-E464-49E8-A88A-32FE619B9CD8}" srcOrd="0" destOrd="0" parTransId="{DB793A2C-8DC2-428B-BDAD-003D8DA17A2F}" sibTransId="{6D4BFE42-5F40-4E98-8086-2958A074CAD0}"/>
    <dgm:cxn modelId="{E5EBCA48-569F-5B45-9670-2C472DE83827}" type="presOf" srcId="{8D090835-3CC9-430D-A3BD-499BEC5AC64D}" destId="{BA1F0DC1-E237-A44C-AF88-A0FA05B92520}" srcOrd="0" destOrd="0" presId="urn:microsoft.com/office/officeart/2005/8/layout/hierarchy2"/>
    <dgm:cxn modelId="{410E2472-1019-D44D-A020-9EA3D7B107DF}" type="presOf" srcId="{304A948E-9A76-4F24-B169-E08BECB5DA16}" destId="{9A95FF70-5A8A-3D4F-B5F1-EAEF21694C95}" srcOrd="0" destOrd="0" presId="urn:microsoft.com/office/officeart/2005/8/layout/hierarchy2"/>
    <dgm:cxn modelId="{9B72E472-D6D0-0A40-8CDE-06F5AD0E339E}" type="presOf" srcId="{AEF8E1CA-7246-4096-89BA-2BA714398854}" destId="{540EB4D6-8705-C741-9087-DA3A050621F5}" srcOrd="1" destOrd="0" presId="urn:microsoft.com/office/officeart/2005/8/layout/hierarchy2"/>
    <dgm:cxn modelId="{FBFE258D-15B3-4787-BB07-19E3A9065D5F}" srcId="{13B09D53-E464-49E8-A88A-32FE619B9CD8}" destId="{27208CB6-A168-46BA-84F4-7E368349656E}" srcOrd="1" destOrd="0" parTransId="{47914EF5-1826-40D2-96D5-9823A0E7AABA}" sibTransId="{19A1EA0E-BCC2-4C43-A5F1-3E87A017D5F9}"/>
    <dgm:cxn modelId="{087DE28E-C9AD-0141-805F-DEC1A4F932F4}" type="presOf" srcId="{9BC6F11C-5D86-4A49-B7E1-DF8B2F3F42B4}" destId="{F6DE05BF-1096-8E40-98E5-C4EEEF46CEC0}" srcOrd="0" destOrd="0" presId="urn:microsoft.com/office/officeart/2005/8/layout/hierarchy2"/>
    <dgm:cxn modelId="{F7B78EA2-95F6-C744-A74C-14D80BC7B146}" type="presOf" srcId="{AEF8E1CA-7246-4096-89BA-2BA714398854}" destId="{89D370AC-3810-5148-BA70-0D65298F9CAB}" srcOrd="0" destOrd="0" presId="urn:microsoft.com/office/officeart/2005/8/layout/hierarchy2"/>
    <dgm:cxn modelId="{AA2810A8-2D4D-B842-A371-8F051E44C9DD}" type="presOf" srcId="{47914EF5-1826-40D2-96D5-9823A0E7AABA}" destId="{5164D311-8E59-E543-931C-56D855E77CF4}" srcOrd="1" destOrd="0" presId="urn:microsoft.com/office/officeart/2005/8/layout/hierarchy2"/>
    <dgm:cxn modelId="{F6992BB1-CDC5-42B5-999C-B38821D680BE}" srcId="{27208CB6-A168-46BA-84F4-7E368349656E}" destId="{33C6339F-BF5E-4317-935B-E4002365ACB4}" srcOrd="1" destOrd="0" parTransId="{A528F7B2-7007-4395-9509-D81954F39159}" sibTransId="{472D9E80-99A0-4F3B-AFAC-293360DE9CB1}"/>
    <dgm:cxn modelId="{8C8373B8-61F7-47BA-84B9-B46161BA8CCF}" srcId="{27208CB6-A168-46BA-84F4-7E368349656E}" destId="{23309555-558C-4771-A2AB-2AF77CD38712}" srcOrd="2" destOrd="0" parTransId="{9BC6F11C-5D86-4A49-B7E1-DF8B2F3F42B4}" sibTransId="{1A188C9B-5DDA-482C-9CFA-7873BD54B049}"/>
    <dgm:cxn modelId="{F11925C2-292B-3848-A733-1F7306A14C56}" type="presOf" srcId="{FD3087F5-3361-4984-A333-E057E608344A}" destId="{9300328F-B4DB-8343-A85F-B0682CD8ADFF}" srcOrd="0" destOrd="0" presId="urn:microsoft.com/office/officeart/2005/8/layout/hierarchy2"/>
    <dgm:cxn modelId="{BA8A43C2-1681-A74C-A5AF-B1669173711B}" type="presOf" srcId="{D22C43C9-A6E1-4CE7-A531-81A7FB53AAE3}" destId="{C3473E46-AEE2-F144-A11D-97FCD102CB83}" srcOrd="0" destOrd="0" presId="urn:microsoft.com/office/officeart/2005/8/layout/hierarchy2"/>
    <dgm:cxn modelId="{997568C7-0D0C-1A40-B0AD-9FE887FB9598}" type="presOf" srcId="{A528F7B2-7007-4395-9509-D81954F39159}" destId="{7F2C3C43-D75E-A04D-9CFA-1A07106EA45A}" srcOrd="1" destOrd="0" presId="urn:microsoft.com/office/officeart/2005/8/layout/hierarchy2"/>
    <dgm:cxn modelId="{7F184EDE-5A73-A743-AC3B-C11353DE6882}" type="presOf" srcId="{FD3087F5-3361-4984-A333-E057E608344A}" destId="{94243DC7-88BA-3143-9055-AFD8CEE95572}" srcOrd="1" destOrd="0" presId="urn:microsoft.com/office/officeart/2005/8/layout/hierarchy2"/>
    <dgm:cxn modelId="{CDFDC3E0-2966-9144-8C89-B856BD052DF3}" type="presOf" srcId="{23309555-558C-4771-A2AB-2AF77CD38712}" destId="{510D1E4B-5216-4246-94E2-6DE646D6214E}" srcOrd="0" destOrd="0" presId="urn:microsoft.com/office/officeart/2005/8/layout/hierarchy2"/>
    <dgm:cxn modelId="{5F99CFE2-FE8D-4744-8AB5-3BBD5AA91087}" type="presOf" srcId="{9BC6F11C-5D86-4A49-B7E1-DF8B2F3F42B4}" destId="{1971CD67-76C5-2C4B-AB6E-F8CE8167B348}" srcOrd="1" destOrd="0" presId="urn:microsoft.com/office/officeart/2005/8/layout/hierarchy2"/>
    <dgm:cxn modelId="{C47D69E6-9BAC-4CE1-BBC9-AC7F7B657189}" srcId="{13B09D53-E464-49E8-A88A-32FE619B9CD8}" destId="{D22C43C9-A6E1-4CE7-A531-81A7FB53AAE3}" srcOrd="0" destOrd="0" parTransId="{AEF8E1CA-7246-4096-89BA-2BA714398854}" sibTransId="{30A9B6EF-F25A-4B9D-BE68-07CB81CDED31}"/>
    <dgm:cxn modelId="{A2DF42E8-D5D5-FE40-9883-177BA8DAADDC}" type="presOf" srcId="{27208CB6-A168-46BA-84F4-7E368349656E}" destId="{0536A699-948E-C34C-AAC4-20475A749D69}" srcOrd="0" destOrd="0" presId="urn:microsoft.com/office/officeart/2005/8/layout/hierarchy2"/>
    <dgm:cxn modelId="{5B14B9F1-91A7-904C-9CAB-7F5777BACA47}" type="presOf" srcId="{13B09D53-E464-49E8-A88A-32FE619B9CD8}" destId="{DD5393E7-66CC-0140-A5C3-2260BEFCA179}" srcOrd="0" destOrd="0" presId="urn:microsoft.com/office/officeart/2005/8/layout/hierarchy2"/>
    <dgm:cxn modelId="{04FDBAB2-A4E6-A545-9861-6E90EF9B8095}" type="presParOf" srcId="{BA1F0DC1-E237-A44C-AF88-A0FA05B92520}" destId="{45CE8C1E-ECC0-DF41-9B91-76C281F167E5}" srcOrd="0" destOrd="0" presId="urn:microsoft.com/office/officeart/2005/8/layout/hierarchy2"/>
    <dgm:cxn modelId="{3190D8F2-96BD-1F42-9BFD-F74383187BD1}" type="presParOf" srcId="{45CE8C1E-ECC0-DF41-9B91-76C281F167E5}" destId="{DD5393E7-66CC-0140-A5C3-2260BEFCA179}" srcOrd="0" destOrd="0" presId="urn:microsoft.com/office/officeart/2005/8/layout/hierarchy2"/>
    <dgm:cxn modelId="{E6153EF5-B31D-3242-BBB5-5AEA1E7ACD19}" type="presParOf" srcId="{45CE8C1E-ECC0-DF41-9B91-76C281F167E5}" destId="{E1E720FC-3843-AD45-BFAF-E2444EADFFBC}" srcOrd="1" destOrd="0" presId="urn:microsoft.com/office/officeart/2005/8/layout/hierarchy2"/>
    <dgm:cxn modelId="{09C2BEBC-092F-054A-863F-ECE5C6F9E4E4}" type="presParOf" srcId="{E1E720FC-3843-AD45-BFAF-E2444EADFFBC}" destId="{89D370AC-3810-5148-BA70-0D65298F9CAB}" srcOrd="0" destOrd="0" presId="urn:microsoft.com/office/officeart/2005/8/layout/hierarchy2"/>
    <dgm:cxn modelId="{E5991A1E-0DE1-534A-8316-16E0067C2DEE}" type="presParOf" srcId="{89D370AC-3810-5148-BA70-0D65298F9CAB}" destId="{540EB4D6-8705-C741-9087-DA3A050621F5}" srcOrd="0" destOrd="0" presId="urn:microsoft.com/office/officeart/2005/8/layout/hierarchy2"/>
    <dgm:cxn modelId="{28D6BDA0-BC7F-2A40-ACB8-3990A70661BB}" type="presParOf" srcId="{E1E720FC-3843-AD45-BFAF-E2444EADFFBC}" destId="{DBDB04D4-9D2B-9B42-A860-1EB4E05A3E8A}" srcOrd="1" destOrd="0" presId="urn:microsoft.com/office/officeart/2005/8/layout/hierarchy2"/>
    <dgm:cxn modelId="{FC85129B-A103-644C-87C0-B093EC1DB463}" type="presParOf" srcId="{DBDB04D4-9D2B-9B42-A860-1EB4E05A3E8A}" destId="{C3473E46-AEE2-F144-A11D-97FCD102CB83}" srcOrd="0" destOrd="0" presId="urn:microsoft.com/office/officeart/2005/8/layout/hierarchy2"/>
    <dgm:cxn modelId="{567EB979-62AC-6C45-938C-472CE8A2AA06}" type="presParOf" srcId="{DBDB04D4-9D2B-9B42-A860-1EB4E05A3E8A}" destId="{F7E06FB8-0DED-D441-A569-862EAEDFDE0D}" srcOrd="1" destOrd="0" presId="urn:microsoft.com/office/officeart/2005/8/layout/hierarchy2"/>
    <dgm:cxn modelId="{C1926121-299D-DD43-AFE3-E28F3D5A7E3C}" type="presParOf" srcId="{E1E720FC-3843-AD45-BFAF-E2444EADFFBC}" destId="{1FF1BFD6-FE50-0749-B409-BBC1CE0CA975}" srcOrd="2" destOrd="0" presId="urn:microsoft.com/office/officeart/2005/8/layout/hierarchy2"/>
    <dgm:cxn modelId="{D88B8E18-961B-DF43-A9C7-719D471A229F}" type="presParOf" srcId="{1FF1BFD6-FE50-0749-B409-BBC1CE0CA975}" destId="{5164D311-8E59-E543-931C-56D855E77CF4}" srcOrd="0" destOrd="0" presId="urn:microsoft.com/office/officeart/2005/8/layout/hierarchy2"/>
    <dgm:cxn modelId="{705C9E72-C751-7143-9796-D266BB4195EC}" type="presParOf" srcId="{E1E720FC-3843-AD45-BFAF-E2444EADFFBC}" destId="{570D8FA3-74BC-6E48-95DF-60C1A00C3A1C}" srcOrd="3" destOrd="0" presId="urn:microsoft.com/office/officeart/2005/8/layout/hierarchy2"/>
    <dgm:cxn modelId="{6862A097-B94B-1845-983B-285090E12709}" type="presParOf" srcId="{570D8FA3-74BC-6E48-95DF-60C1A00C3A1C}" destId="{0536A699-948E-C34C-AAC4-20475A749D69}" srcOrd="0" destOrd="0" presId="urn:microsoft.com/office/officeart/2005/8/layout/hierarchy2"/>
    <dgm:cxn modelId="{B4E7EB05-AE62-564B-A4CA-FB4894DF36C3}" type="presParOf" srcId="{570D8FA3-74BC-6E48-95DF-60C1A00C3A1C}" destId="{99DAF8C0-D26C-C940-BB26-7EED9F059866}" srcOrd="1" destOrd="0" presId="urn:microsoft.com/office/officeart/2005/8/layout/hierarchy2"/>
    <dgm:cxn modelId="{2F3E2370-A3CA-8E43-B284-E01ACC53BBCE}" type="presParOf" srcId="{99DAF8C0-D26C-C940-BB26-7EED9F059866}" destId="{9300328F-B4DB-8343-A85F-B0682CD8ADFF}" srcOrd="0" destOrd="0" presId="urn:microsoft.com/office/officeart/2005/8/layout/hierarchy2"/>
    <dgm:cxn modelId="{58DA5AF3-2BE7-C14C-AB47-0099F9F8B9B2}" type="presParOf" srcId="{9300328F-B4DB-8343-A85F-B0682CD8ADFF}" destId="{94243DC7-88BA-3143-9055-AFD8CEE95572}" srcOrd="0" destOrd="0" presId="urn:microsoft.com/office/officeart/2005/8/layout/hierarchy2"/>
    <dgm:cxn modelId="{B9E375D0-8DC3-3142-8C91-3606B2DD87E5}" type="presParOf" srcId="{99DAF8C0-D26C-C940-BB26-7EED9F059866}" destId="{BA9B47A4-A6D0-2440-9937-C03C0AFA3C95}" srcOrd="1" destOrd="0" presId="urn:microsoft.com/office/officeart/2005/8/layout/hierarchy2"/>
    <dgm:cxn modelId="{8E42A857-DDEF-5947-819C-3A6526475B2D}" type="presParOf" srcId="{BA9B47A4-A6D0-2440-9937-C03C0AFA3C95}" destId="{9A95FF70-5A8A-3D4F-B5F1-EAEF21694C95}" srcOrd="0" destOrd="0" presId="urn:microsoft.com/office/officeart/2005/8/layout/hierarchy2"/>
    <dgm:cxn modelId="{543E90DD-CE18-924D-8A66-44A63CD08D48}" type="presParOf" srcId="{BA9B47A4-A6D0-2440-9937-C03C0AFA3C95}" destId="{3B324495-0CC9-1F41-B24E-C763617FDD2E}" srcOrd="1" destOrd="0" presId="urn:microsoft.com/office/officeart/2005/8/layout/hierarchy2"/>
    <dgm:cxn modelId="{DD218F15-D82A-9E4F-BD81-F9E40B84518D}" type="presParOf" srcId="{99DAF8C0-D26C-C940-BB26-7EED9F059866}" destId="{A3D77E96-FD66-6743-A4E6-82ED5D67506C}" srcOrd="2" destOrd="0" presId="urn:microsoft.com/office/officeart/2005/8/layout/hierarchy2"/>
    <dgm:cxn modelId="{C54B727E-AE83-3B41-A7D6-414F6A01FD90}" type="presParOf" srcId="{A3D77E96-FD66-6743-A4E6-82ED5D67506C}" destId="{7F2C3C43-D75E-A04D-9CFA-1A07106EA45A}" srcOrd="0" destOrd="0" presId="urn:microsoft.com/office/officeart/2005/8/layout/hierarchy2"/>
    <dgm:cxn modelId="{57B58A07-353B-DA41-B790-8F1F633EFD96}" type="presParOf" srcId="{99DAF8C0-D26C-C940-BB26-7EED9F059866}" destId="{181C62F5-06DC-3B49-B35A-C796C2D8B4E6}" srcOrd="3" destOrd="0" presId="urn:microsoft.com/office/officeart/2005/8/layout/hierarchy2"/>
    <dgm:cxn modelId="{3C8B7374-93A6-EF4F-BADD-19B2579323A5}" type="presParOf" srcId="{181C62F5-06DC-3B49-B35A-C796C2D8B4E6}" destId="{31230729-8357-D342-B49D-B064CA8F40E1}" srcOrd="0" destOrd="0" presId="urn:microsoft.com/office/officeart/2005/8/layout/hierarchy2"/>
    <dgm:cxn modelId="{9EE3ED39-636E-F641-8912-10855A5181E9}" type="presParOf" srcId="{181C62F5-06DC-3B49-B35A-C796C2D8B4E6}" destId="{19867DBB-3B95-914E-98E8-86CD00878087}" srcOrd="1" destOrd="0" presId="urn:microsoft.com/office/officeart/2005/8/layout/hierarchy2"/>
    <dgm:cxn modelId="{E165EE28-E343-4D43-88A3-BFF18029FCBA}" type="presParOf" srcId="{99DAF8C0-D26C-C940-BB26-7EED9F059866}" destId="{F6DE05BF-1096-8E40-98E5-C4EEEF46CEC0}" srcOrd="4" destOrd="0" presId="urn:microsoft.com/office/officeart/2005/8/layout/hierarchy2"/>
    <dgm:cxn modelId="{E87E7BE0-649C-E844-8D8B-904E991573D5}" type="presParOf" srcId="{F6DE05BF-1096-8E40-98E5-C4EEEF46CEC0}" destId="{1971CD67-76C5-2C4B-AB6E-F8CE8167B348}" srcOrd="0" destOrd="0" presId="urn:microsoft.com/office/officeart/2005/8/layout/hierarchy2"/>
    <dgm:cxn modelId="{32D5D4E0-2557-454A-8328-A6F7734BBE0A}" type="presParOf" srcId="{99DAF8C0-D26C-C940-BB26-7EED9F059866}" destId="{851EF66A-A735-134F-88B5-64D4E1B0CB8B}" srcOrd="5" destOrd="0" presId="urn:microsoft.com/office/officeart/2005/8/layout/hierarchy2"/>
    <dgm:cxn modelId="{46569937-D07E-434A-B877-DA2380FE29EA}" type="presParOf" srcId="{851EF66A-A735-134F-88B5-64D4E1B0CB8B}" destId="{510D1E4B-5216-4246-94E2-6DE646D6214E}" srcOrd="0" destOrd="0" presId="urn:microsoft.com/office/officeart/2005/8/layout/hierarchy2"/>
    <dgm:cxn modelId="{0C8A4E14-8C92-E94C-A038-C1B49087993C}" type="presParOf" srcId="{851EF66A-A735-134F-88B5-64D4E1B0CB8B}" destId="{8DCCAC98-83B5-BF46-BCC5-D6EA6B1E132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5FF121-3A3E-5044-A9C4-1AB7CE86BED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772E20-E77E-CE4A-85DC-E7036630A792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1. </a:t>
          </a:r>
          <a:r>
            <a:rPr lang="en-US" b="1"/>
            <a:t>Inputs </a:t>
          </a:r>
          <a:r>
            <a:rPr lang="en-US" b="0" i="1"/>
            <a:t>(Attack Type)</a:t>
          </a:r>
        </a:p>
      </dgm:t>
    </dgm:pt>
    <dgm:pt modelId="{4D4393E7-3FE1-9B47-B5BF-E60FB633D3DE}" type="parTrans" cxnId="{CA4C8F33-6A48-6F42-804E-0F829D6043B6}">
      <dgm:prSet/>
      <dgm:spPr/>
      <dgm:t>
        <a:bodyPr/>
        <a:lstStyle/>
        <a:p>
          <a:endParaRPr lang="en-US"/>
        </a:p>
      </dgm:t>
    </dgm:pt>
    <dgm:pt modelId="{E617CD4C-B0D3-6246-8BD0-B0F612D3DE80}" type="sibTrans" cxnId="{CA4C8F33-6A48-6F42-804E-0F829D6043B6}">
      <dgm:prSet/>
      <dgm:spPr/>
      <dgm:t>
        <a:bodyPr/>
        <a:lstStyle/>
        <a:p>
          <a:endParaRPr lang="en-US"/>
        </a:p>
      </dgm:t>
    </dgm:pt>
    <dgm:pt modelId="{6075F30B-D52C-9C4B-9B09-D71C06FAEAFA}">
      <dgm:prSet phldrT="[Text]"/>
      <dgm:spPr/>
      <dgm:t>
        <a:bodyPr/>
        <a:lstStyle/>
        <a:p>
          <a:r>
            <a:rPr lang="en-US" b="1"/>
            <a:t>2. Attack Profiling </a:t>
          </a:r>
          <a:r>
            <a:rPr lang="en-US"/>
            <a:t>(</a:t>
          </a:r>
          <a:r>
            <a:rPr lang="en-US" i="1"/>
            <a:t>Identifying physical states  &amp; Determining the appropriate attack parameters </a:t>
          </a:r>
          <a:r>
            <a:rPr lang="en-US"/>
            <a:t>) </a:t>
          </a:r>
        </a:p>
      </dgm:t>
    </dgm:pt>
    <dgm:pt modelId="{04379DE9-6510-D440-80AD-2A75138A8A95}" type="parTrans" cxnId="{9A927441-4B71-BB45-87BF-AFA1E6D34740}">
      <dgm:prSet/>
      <dgm:spPr/>
      <dgm:t>
        <a:bodyPr/>
        <a:lstStyle/>
        <a:p>
          <a:endParaRPr lang="en-US"/>
        </a:p>
      </dgm:t>
    </dgm:pt>
    <dgm:pt modelId="{C8CA886B-DD90-A049-95BE-385DB9984E3B}" type="sibTrans" cxnId="{9A927441-4B71-BB45-87BF-AFA1E6D34740}">
      <dgm:prSet/>
      <dgm:spPr/>
      <dgm:t>
        <a:bodyPr/>
        <a:lstStyle/>
        <a:p>
          <a:endParaRPr lang="en-US"/>
        </a:p>
      </dgm:t>
    </dgm:pt>
    <dgm:pt modelId="{85A127FA-D7D0-0247-A8C6-2F9FCF19471C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/>
            <a:t>3. Search Space Profile</a:t>
          </a:r>
        </a:p>
      </dgm:t>
    </dgm:pt>
    <dgm:pt modelId="{61A2B9B2-D6BF-3B48-B564-53E71D1FD959}" type="parTrans" cxnId="{0A13CCCE-AF0E-D845-BB29-DFBE4FF63C1E}">
      <dgm:prSet/>
      <dgm:spPr/>
      <dgm:t>
        <a:bodyPr/>
        <a:lstStyle/>
        <a:p>
          <a:endParaRPr lang="en-US"/>
        </a:p>
      </dgm:t>
    </dgm:pt>
    <dgm:pt modelId="{534A0716-C5D0-B740-8D02-E7A0282A0E9B}" type="sibTrans" cxnId="{0A13CCCE-AF0E-D845-BB29-DFBE4FF63C1E}">
      <dgm:prSet/>
      <dgm:spPr/>
      <dgm:t>
        <a:bodyPr/>
        <a:lstStyle/>
        <a:p>
          <a:endParaRPr lang="en-US"/>
        </a:p>
      </dgm:t>
    </dgm:pt>
    <dgm:pt modelId="{6067AD3D-44A1-C94E-9C0E-51829F86F257}">
      <dgm:prSet phldrT="[Text]"/>
      <dgm:spPr>
        <a:solidFill>
          <a:schemeClr val="accent5"/>
        </a:solidFill>
      </dgm:spPr>
      <dgm:t>
        <a:bodyPr/>
        <a:lstStyle/>
        <a:p>
          <a:r>
            <a:rPr lang="en-US"/>
            <a:t>4. </a:t>
          </a:r>
          <a:r>
            <a:rPr lang="en-US" b="1"/>
            <a:t>Attack Hardness Quantification </a:t>
          </a:r>
          <a:r>
            <a:rPr lang="en-US" b="0" i="1"/>
            <a:t>( Differential Testing &amp; Attack Impact Evaluation </a:t>
          </a:r>
          <a:r>
            <a:rPr lang="en-US" b="1"/>
            <a:t>)</a:t>
          </a:r>
          <a:endParaRPr lang="en-US"/>
        </a:p>
      </dgm:t>
    </dgm:pt>
    <dgm:pt modelId="{D32DE678-5EF5-5740-9599-6A8F84DB1050}" type="parTrans" cxnId="{8305336E-163F-4C41-B011-58FCF1FD2E04}">
      <dgm:prSet/>
      <dgm:spPr/>
      <dgm:t>
        <a:bodyPr/>
        <a:lstStyle/>
        <a:p>
          <a:endParaRPr lang="en-US"/>
        </a:p>
      </dgm:t>
    </dgm:pt>
    <dgm:pt modelId="{799F950D-15AD-3C4B-AE80-EDF7EE14105C}" type="sibTrans" cxnId="{8305336E-163F-4C41-B011-58FCF1FD2E04}">
      <dgm:prSet/>
      <dgm:spPr/>
      <dgm:t>
        <a:bodyPr/>
        <a:lstStyle/>
        <a:p>
          <a:endParaRPr lang="en-US"/>
        </a:p>
      </dgm:t>
    </dgm:pt>
    <dgm:pt modelId="{BD1012E4-45C9-A54B-96C3-949BACDAAF4D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5. </a:t>
          </a:r>
          <a:r>
            <a:rPr lang="en-US" b="1"/>
            <a:t>Output </a:t>
          </a:r>
          <a:r>
            <a:rPr lang="en-US" b="0" i="1"/>
            <a:t>(Difficulty Score)</a:t>
          </a:r>
        </a:p>
      </dgm:t>
    </dgm:pt>
    <dgm:pt modelId="{1888E06B-327F-ED44-B61F-551F7C68EF19}" type="parTrans" cxnId="{0B0FC906-1681-1445-B0D1-10A8B78FD3C6}">
      <dgm:prSet/>
      <dgm:spPr/>
      <dgm:t>
        <a:bodyPr/>
        <a:lstStyle/>
        <a:p>
          <a:endParaRPr lang="en-US"/>
        </a:p>
      </dgm:t>
    </dgm:pt>
    <dgm:pt modelId="{9390C6FD-37DE-C14E-94D0-E1744DE1409B}" type="sibTrans" cxnId="{0B0FC906-1681-1445-B0D1-10A8B78FD3C6}">
      <dgm:prSet/>
      <dgm:spPr/>
      <dgm:t>
        <a:bodyPr/>
        <a:lstStyle/>
        <a:p>
          <a:endParaRPr lang="en-US"/>
        </a:p>
      </dgm:t>
    </dgm:pt>
    <dgm:pt modelId="{A6ED91B1-D4CC-9D4C-8110-32A1648BDA4E}">
      <dgm:prSet custT="1"/>
      <dgm:spPr/>
      <dgm:t>
        <a:bodyPr/>
        <a:lstStyle/>
        <a:p>
          <a:pPr>
            <a:buNone/>
          </a:pPr>
          <a:r>
            <a:rPr lang="en-US" sz="900"/>
            <a:t> RVPROBER takes, as </a:t>
          </a:r>
          <a:r>
            <a:rPr lang="en-US" sz="900" b="1"/>
            <a:t>input</a:t>
          </a:r>
          <a:r>
            <a:rPr lang="en-US" sz="900"/>
            <a:t>, a </a:t>
          </a:r>
          <a:r>
            <a:rPr lang="en-US" sz="900" b="1"/>
            <a:t>type of attack</a:t>
          </a:r>
          <a:r>
            <a:rPr lang="en-US" sz="900"/>
            <a:t>, its </a:t>
          </a:r>
          <a:r>
            <a:rPr lang="en-US" sz="900" b="1"/>
            <a:t>goal</a:t>
          </a:r>
          <a:r>
            <a:rPr lang="en-US" sz="900"/>
            <a:t>, and the </a:t>
          </a:r>
          <a:r>
            <a:rPr lang="en-US" sz="900" b="1"/>
            <a:t>sensor values compromised by the attack</a:t>
          </a:r>
        </a:p>
      </dgm:t>
    </dgm:pt>
    <dgm:pt modelId="{BF989BED-C5CE-C242-923D-B424E6096725}" type="parTrans" cxnId="{5264973B-F209-F34A-A6DD-7177557E3A5F}">
      <dgm:prSet/>
      <dgm:spPr/>
      <dgm:t>
        <a:bodyPr/>
        <a:lstStyle/>
        <a:p>
          <a:endParaRPr lang="en-US"/>
        </a:p>
      </dgm:t>
    </dgm:pt>
    <dgm:pt modelId="{534E9D16-58FB-F047-BAC2-C90EED82F812}" type="sibTrans" cxnId="{5264973B-F209-F34A-A6DD-7177557E3A5F}">
      <dgm:prSet/>
      <dgm:spPr/>
      <dgm:t>
        <a:bodyPr/>
        <a:lstStyle/>
        <a:p>
          <a:endParaRPr lang="en-US"/>
        </a:p>
      </dgm:t>
    </dgm:pt>
    <dgm:pt modelId="{B20C2C8D-C3C8-0145-A5FE-7327C0FCF380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900" b="1"/>
            <a:t>Attack Parameters </a:t>
          </a:r>
          <a:r>
            <a:rPr lang="en-US" sz="900"/>
            <a:t>| </a:t>
          </a:r>
          <a:r>
            <a:rPr lang="en-US" sz="900" i="1"/>
            <a:t>Determining Attack Success Thresholds </a:t>
          </a:r>
          <a:r>
            <a:rPr lang="en-US" sz="900"/>
            <a:t>| </a:t>
          </a:r>
          <a:r>
            <a:rPr lang="en-US" sz="900" b="1"/>
            <a:t>Detailed Steps in Attack Profile </a:t>
          </a:r>
          <a:r>
            <a:rPr lang="en-US" sz="900"/>
            <a:t>|</a:t>
          </a:r>
          <a:r>
            <a:rPr lang="en-US" sz="900" i="1"/>
            <a:t>Mutating Attack Parameters</a:t>
          </a:r>
        </a:p>
      </dgm:t>
    </dgm:pt>
    <dgm:pt modelId="{1153FAF4-B2C6-D648-972A-B55D67A70981}" type="sibTrans" cxnId="{8B3AEB7D-5393-ED45-B6BB-524235DDC0B0}">
      <dgm:prSet/>
      <dgm:spPr/>
      <dgm:t>
        <a:bodyPr/>
        <a:lstStyle/>
        <a:p>
          <a:endParaRPr lang="en-US"/>
        </a:p>
      </dgm:t>
    </dgm:pt>
    <dgm:pt modelId="{5212B6DA-C765-5C45-913C-A80858521442}" type="parTrans" cxnId="{8B3AEB7D-5393-ED45-B6BB-524235DDC0B0}">
      <dgm:prSet/>
      <dgm:spPr/>
      <dgm:t>
        <a:bodyPr/>
        <a:lstStyle/>
        <a:p>
          <a:endParaRPr lang="en-US"/>
        </a:p>
      </dgm:t>
    </dgm:pt>
    <dgm:pt modelId="{9B592439-FD89-4B4D-8DD7-50719DA72611}">
      <dgm:prSet custT="1"/>
      <dgm:spPr/>
      <dgm:t>
        <a:bodyPr/>
        <a:lstStyle/>
        <a:p>
          <a:pPr>
            <a:buNone/>
          </a:pPr>
          <a:r>
            <a:rPr lang="en-US" sz="900"/>
            <a:t>Reduces the high-dimensional search spaces of configuration parameters and environmental conditions as attack prerequisites</a:t>
          </a:r>
          <a:endParaRPr lang="en-US" sz="900" b="0"/>
        </a:p>
      </dgm:t>
    </dgm:pt>
    <dgm:pt modelId="{DAF0CC9B-35BF-CB46-8144-75A512A6C88E}" type="parTrans" cxnId="{C40CB253-2658-1E49-BB5E-ECCDACB03783}">
      <dgm:prSet/>
      <dgm:spPr/>
      <dgm:t>
        <a:bodyPr/>
        <a:lstStyle/>
        <a:p>
          <a:endParaRPr lang="en-US"/>
        </a:p>
      </dgm:t>
    </dgm:pt>
    <dgm:pt modelId="{3E056B35-EAA1-F445-80AE-1A54F2F77353}" type="sibTrans" cxnId="{C40CB253-2658-1E49-BB5E-ECCDACB03783}">
      <dgm:prSet/>
      <dgm:spPr/>
      <dgm:t>
        <a:bodyPr/>
        <a:lstStyle/>
        <a:p>
          <a:endParaRPr lang="en-US"/>
        </a:p>
      </dgm:t>
    </dgm:pt>
    <dgm:pt modelId="{D1B266B9-AF48-0E48-8F83-39226B4AEC29}">
      <dgm:prSet custT="1"/>
      <dgm:spPr/>
      <dgm:t>
        <a:bodyPr/>
        <a:lstStyle/>
        <a:p>
          <a:pPr>
            <a:buNone/>
          </a:pPr>
          <a:r>
            <a:rPr lang="en-US" sz="900"/>
            <a:t>RVPROBER’s probing engine aims to achieve : </a:t>
          </a:r>
        </a:p>
      </dgm:t>
    </dgm:pt>
    <dgm:pt modelId="{59D4DB71-5D9E-1B4D-95FB-E312F41368C8}" type="parTrans" cxnId="{7FC3AFA4-D955-F44F-A188-C2437C6E475A}">
      <dgm:prSet/>
      <dgm:spPr/>
      <dgm:t>
        <a:bodyPr/>
        <a:lstStyle/>
        <a:p>
          <a:endParaRPr lang="en-US"/>
        </a:p>
      </dgm:t>
    </dgm:pt>
    <dgm:pt modelId="{D8C3D455-37E3-7D4F-BAC5-10DF48A411E0}" type="sibTrans" cxnId="{7FC3AFA4-D955-F44F-A188-C2437C6E475A}">
      <dgm:prSet/>
      <dgm:spPr/>
      <dgm:t>
        <a:bodyPr/>
        <a:lstStyle/>
        <a:p>
          <a:endParaRPr lang="en-US"/>
        </a:p>
      </dgm:t>
    </dgm:pt>
    <dgm:pt modelId="{F6248999-C41D-2542-A423-02A2F7B52514}">
      <dgm:prSet custT="1"/>
      <dgm:spPr/>
      <dgm:t>
        <a:bodyPr/>
        <a:lstStyle/>
        <a:p>
          <a:r>
            <a:rPr lang="en-US" sz="900"/>
            <a:t>When RVPROBER </a:t>
          </a:r>
          <a:r>
            <a:rPr lang="en-US" sz="900" b="1"/>
            <a:t>identifies prerequisites </a:t>
          </a:r>
          <a:r>
            <a:rPr lang="en-US" sz="900"/>
            <a:t>that </a:t>
          </a:r>
          <a:r>
            <a:rPr lang="en-US" sz="900" b="1"/>
            <a:t>enable</a:t>
          </a:r>
          <a:r>
            <a:rPr lang="en-US" sz="900"/>
            <a:t> an </a:t>
          </a:r>
          <a:r>
            <a:rPr lang="en-US" sz="900" b="1"/>
            <a:t>attack</a:t>
          </a:r>
          <a:r>
            <a:rPr lang="en-US" sz="900"/>
            <a:t> in a </a:t>
          </a:r>
          <a:r>
            <a:rPr lang="en-US" sz="900" b="1"/>
            <a:t>simulated</a:t>
          </a:r>
          <a:r>
            <a:rPr lang="en-US" sz="900"/>
            <a:t> environment, those prerequisites are also </a:t>
          </a:r>
          <a:r>
            <a:rPr lang="en-US" sz="900" b="1"/>
            <a:t>required</a:t>
          </a:r>
          <a:r>
            <a:rPr lang="en-US" sz="900"/>
            <a:t> for </a:t>
          </a:r>
          <a:r>
            <a:rPr lang="en-US" sz="900" b="1"/>
            <a:t>conducting</a:t>
          </a:r>
          <a:r>
            <a:rPr lang="en-US" sz="900"/>
            <a:t> the </a:t>
          </a:r>
          <a:r>
            <a:rPr lang="en-US" sz="900" b="1"/>
            <a:t>attack</a:t>
          </a:r>
          <a:r>
            <a:rPr lang="en-US" sz="900"/>
            <a:t> successfully in the </a:t>
          </a:r>
          <a:r>
            <a:rPr lang="en-US" sz="900" b="1"/>
            <a:t>real world</a:t>
          </a:r>
          <a:r>
            <a:rPr lang="en-US" sz="900"/>
            <a:t>; and</a:t>
          </a:r>
        </a:p>
      </dgm:t>
    </dgm:pt>
    <dgm:pt modelId="{300FFFE0-76A6-F344-9E43-85B9EFE17842}" type="parTrans" cxnId="{F9E06941-B86F-6746-B677-200607DE65AA}">
      <dgm:prSet/>
      <dgm:spPr/>
      <dgm:t>
        <a:bodyPr/>
        <a:lstStyle/>
        <a:p>
          <a:endParaRPr lang="en-US"/>
        </a:p>
      </dgm:t>
    </dgm:pt>
    <dgm:pt modelId="{B66AE1C9-6B5C-EA40-AE56-09CC0FBDC3E8}" type="sibTrans" cxnId="{F9E06941-B86F-6746-B677-200607DE65AA}">
      <dgm:prSet/>
      <dgm:spPr/>
      <dgm:t>
        <a:bodyPr/>
        <a:lstStyle/>
        <a:p>
          <a:endParaRPr lang="en-US"/>
        </a:p>
      </dgm:t>
    </dgm:pt>
    <dgm:pt modelId="{C4275F4D-09D2-A24C-AC24-8909A0B229F5}">
      <dgm:prSet custT="1"/>
      <dgm:spPr/>
      <dgm:t>
        <a:bodyPr/>
        <a:lstStyle/>
        <a:p>
          <a:r>
            <a:rPr lang="en-US" sz="900"/>
            <a:t>When RVPROBER identifies prerequisites that disable an attack in a simulated environment, those prerequisites also make the attack fail in the real world.</a:t>
          </a:r>
        </a:p>
      </dgm:t>
    </dgm:pt>
    <dgm:pt modelId="{58C38781-A378-6248-B184-1BF2677A1233}" type="parTrans" cxnId="{557BA041-C19F-A14C-A64A-9E859FF7D184}">
      <dgm:prSet/>
      <dgm:spPr/>
      <dgm:t>
        <a:bodyPr/>
        <a:lstStyle/>
        <a:p>
          <a:endParaRPr lang="en-US"/>
        </a:p>
      </dgm:t>
    </dgm:pt>
    <dgm:pt modelId="{F82CC121-6C1C-0749-BBCB-61B5D3E1AD4E}" type="sibTrans" cxnId="{557BA041-C19F-A14C-A64A-9E859FF7D184}">
      <dgm:prSet/>
      <dgm:spPr/>
      <dgm:t>
        <a:bodyPr/>
        <a:lstStyle/>
        <a:p>
          <a:endParaRPr lang="en-US"/>
        </a:p>
      </dgm:t>
    </dgm:pt>
    <dgm:pt modelId="{B724009F-E1E0-EE49-A58C-45AFF491D707}" type="pres">
      <dgm:prSet presAssocID="{ED5FF121-3A3E-5044-A9C4-1AB7CE86BED4}" presName="linear" presStyleCnt="0">
        <dgm:presLayoutVars>
          <dgm:dir/>
          <dgm:animLvl val="lvl"/>
          <dgm:resizeHandles val="exact"/>
        </dgm:presLayoutVars>
      </dgm:prSet>
      <dgm:spPr/>
    </dgm:pt>
    <dgm:pt modelId="{A37532E7-B03F-FE40-8618-3A8805DA8B6B}" type="pres">
      <dgm:prSet presAssocID="{67772E20-E77E-CE4A-85DC-E7036630A792}" presName="parentLin" presStyleCnt="0"/>
      <dgm:spPr/>
    </dgm:pt>
    <dgm:pt modelId="{81066ADD-5C6B-C84C-8D1E-4215896BA592}" type="pres">
      <dgm:prSet presAssocID="{67772E20-E77E-CE4A-85DC-E7036630A792}" presName="parentLeftMargin" presStyleLbl="node1" presStyleIdx="0" presStyleCnt="5"/>
      <dgm:spPr/>
    </dgm:pt>
    <dgm:pt modelId="{A10A7C3F-9BA3-414B-8150-812626FC0AA7}" type="pres">
      <dgm:prSet presAssocID="{67772E20-E77E-CE4A-85DC-E7036630A79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EB7C3E-FA04-6749-BB56-F5BCF2A21FF4}" type="pres">
      <dgm:prSet presAssocID="{67772E20-E77E-CE4A-85DC-E7036630A792}" presName="negativeSpace" presStyleCnt="0"/>
      <dgm:spPr/>
    </dgm:pt>
    <dgm:pt modelId="{93254BB0-68A7-1D4C-915E-DC23360392CA}" type="pres">
      <dgm:prSet presAssocID="{67772E20-E77E-CE4A-85DC-E7036630A792}" presName="childText" presStyleLbl="conFgAcc1" presStyleIdx="0" presStyleCnt="5">
        <dgm:presLayoutVars>
          <dgm:bulletEnabled val="1"/>
        </dgm:presLayoutVars>
      </dgm:prSet>
      <dgm:spPr/>
    </dgm:pt>
    <dgm:pt modelId="{E477A22B-81B3-4544-AAB3-B1C3F594EB06}" type="pres">
      <dgm:prSet presAssocID="{E617CD4C-B0D3-6246-8BD0-B0F612D3DE80}" presName="spaceBetweenRectangles" presStyleCnt="0"/>
      <dgm:spPr/>
    </dgm:pt>
    <dgm:pt modelId="{A1EC3E8E-A209-9944-A3F8-6BC926FCB7C2}" type="pres">
      <dgm:prSet presAssocID="{6075F30B-D52C-9C4B-9B09-D71C06FAEAFA}" presName="parentLin" presStyleCnt="0"/>
      <dgm:spPr/>
    </dgm:pt>
    <dgm:pt modelId="{58DB0478-FCC6-734C-B9BC-8CB9140B1BF8}" type="pres">
      <dgm:prSet presAssocID="{6075F30B-D52C-9C4B-9B09-D71C06FAEAFA}" presName="parentLeftMargin" presStyleLbl="node1" presStyleIdx="0" presStyleCnt="5"/>
      <dgm:spPr/>
    </dgm:pt>
    <dgm:pt modelId="{8839E792-2105-E041-A8E8-9C7DB0256445}" type="pres">
      <dgm:prSet presAssocID="{6075F30B-D52C-9C4B-9B09-D71C06FAEAF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A0848D-3BC6-D747-BB7C-F8D64D3D32D2}" type="pres">
      <dgm:prSet presAssocID="{6075F30B-D52C-9C4B-9B09-D71C06FAEAFA}" presName="negativeSpace" presStyleCnt="0"/>
      <dgm:spPr/>
    </dgm:pt>
    <dgm:pt modelId="{B9A1C890-A334-204C-AC4B-DE58BD47BE17}" type="pres">
      <dgm:prSet presAssocID="{6075F30B-D52C-9C4B-9B09-D71C06FAEAFA}" presName="childText" presStyleLbl="conFgAcc1" presStyleIdx="1" presStyleCnt="5">
        <dgm:presLayoutVars>
          <dgm:bulletEnabled val="1"/>
        </dgm:presLayoutVars>
      </dgm:prSet>
      <dgm:spPr/>
    </dgm:pt>
    <dgm:pt modelId="{1C887626-F5E0-994F-B954-10319FB195D7}" type="pres">
      <dgm:prSet presAssocID="{C8CA886B-DD90-A049-95BE-385DB9984E3B}" presName="spaceBetweenRectangles" presStyleCnt="0"/>
      <dgm:spPr/>
    </dgm:pt>
    <dgm:pt modelId="{E5D4E04A-E22F-CA4C-BEC7-9E04223D4BD3}" type="pres">
      <dgm:prSet presAssocID="{85A127FA-D7D0-0247-A8C6-2F9FCF19471C}" presName="parentLin" presStyleCnt="0"/>
      <dgm:spPr/>
    </dgm:pt>
    <dgm:pt modelId="{1333A6BE-07CE-484A-91A0-347AABABAF22}" type="pres">
      <dgm:prSet presAssocID="{85A127FA-D7D0-0247-A8C6-2F9FCF19471C}" presName="parentLeftMargin" presStyleLbl="node1" presStyleIdx="1" presStyleCnt="5"/>
      <dgm:spPr/>
    </dgm:pt>
    <dgm:pt modelId="{8F289D74-85FE-E54F-8F8F-2E3209DC1994}" type="pres">
      <dgm:prSet presAssocID="{85A127FA-D7D0-0247-A8C6-2F9FCF19471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C6EB47-5D0C-AA45-BC05-CE9FB8CD989E}" type="pres">
      <dgm:prSet presAssocID="{85A127FA-D7D0-0247-A8C6-2F9FCF19471C}" presName="negativeSpace" presStyleCnt="0"/>
      <dgm:spPr/>
    </dgm:pt>
    <dgm:pt modelId="{05CF0F16-10AF-AE41-8B9C-07693CB856DF}" type="pres">
      <dgm:prSet presAssocID="{85A127FA-D7D0-0247-A8C6-2F9FCF19471C}" presName="childText" presStyleLbl="conFgAcc1" presStyleIdx="2" presStyleCnt="5">
        <dgm:presLayoutVars>
          <dgm:bulletEnabled val="1"/>
        </dgm:presLayoutVars>
      </dgm:prSet>
      <dgm:spPr/>
    </dgm:pt>
    <dgm:pt modelId="{DF419712-B088-154B-9ED2-B64C1434EEE9}" type="pres">
      <dgm:prSet presAssocID="{534A0716-C5D0-B740-8D02-E7A0282A0E9B}" presName="spaceBetweenRectangles" presStyleCnt="0"/>
      <dgm:spPr/>
    </dgm:pt>
    <dgm:pt modelId="{1679832D-50B8-D444-BC6F-B9853C982D14}" type="pres">
      <dgm:prSet presAssocID="{6067AD3D-44A1-C94E-9C0E-51829F86F257}" presName="parentLin" presStyleCnt="0"/>
      <dgm:spPr/>
    </dgm:pt>
    <dgm:pt modelId="{E5B632EF-B644-E444-A25F-AE26711E95EB}" type="pres">
      <dgm:prSet presAssocID="{6067AD3D-44A1-C94E-9C0E-51829F86F257}" presName="parentLeftMargin" presStyleLbl="node1" presStyleIdx="2" presStyleCnt="5"/>
      <dgm:spPr/>
    </dgm:pt>
    <dgm:pt modelId="{70C5281A-7B25-AF41-975D-416282C86AAF}" type="pres">
      <dgm:prSet presAssocID="{6067AD3D-44A1-C94E-9C0E-51829F86F25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5118494-ED68-0D41-B6F2-341C42D2F227}" type="pres">
      <dgm:prSet presAssocID="{6067AD3D-44A1-C94E-9C0E-51829F86F257}" presName="negativeSpace" presStyleCnt="0"/>
      <dgm:spPr/>
    </dgm:pt>
    <dgm:pt modelId="{BB399EC3-A8CF-7F49-96E3-CDFC32665857}" type="pres">
      <dgm:prSet presAssocID="{6067AD3D-44A1-C94E-9C0E-51829F86F257}" presName="childText" presStyleLbl="conFgAcc1" presStyleIdx="3" presStyleCnt="5">
        <dgm:presLayoutVars>
          <dgm:bulletEnabled val="1"/>
        </dgm:presLayoutVars>
      </dgm:prSet>
      <dgm:spPr/>
    </dgm:pt>
    <dgm:pt modelId="{B3728242-4DCD-C841-90B9-72925F47CC1C}" type="pres">
      <dgm:prSet presAssocID="{799F950D-15AD-3C4B-AE80-EDF7EE14105C}" presName="spaceBetweenRectangles" presStyleCnt="0"/>
      <dgm:spPr/>
    </dgm:pt>
    <dgm:pt modelId="{867D9B29-5C0E-F944-BA0E-770C58C396F4}" type="pres">
      <dgm:prSet presAssocID="{BD1012E4-45C9-A54B-96C3-949BACDAAF4D}" presName="parentLin" presStyleCnt="0"/>
      <dgm:spPr/>
    </dgm:pt>
    <dgm:pt modelId="{23FD43EA-6BF2-FD4D-97A2-A00E59ECD77D}" type="pres">
      <dgm:prSet presAssocID="{BD1012E4-45C9-A54B-96C3-949BACDAAF4D}" presName="parentLeftMargin" presStyleLbl="node1" presStyleIdx="3" presStyleCnt="5"/>
      <dgm:spPr/>
    </dgm:pt>
    <dgm:pt modelId="{A9CEEC87-A31A-344A-8982-E267C725186C}" type="pres">
      <dgm:prSet presAssocID="{BD1012E4-45C9-A54B-96C3-949BACDAAF4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1F68492-3AC4-8C45-A6B7-AB1E164CEB40}" type="pres">
      <dgm:prSet presAssocID="{BD1012E4-45C9-A54B-96C3-949BACDAAF4D}" presName="negativeSpace" presStyleCnt="0"/>
      <dgm:spPr/>
    </dgm:pt>
    <dgm:pt modelId="{F299EFCE-1B82-B344-98E4-A1125E05D412}" type="pres">
      <dgm:prSet presAssocID="{BD1012E4-45C9-A54B-96C3-949BACDAAF4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F803501-D21C-C64D-A8CB-69DB6251918C}" type="presOf" srcId="{A6ED91B1-D4CC-9D4C-8110-32A1648BDA4E}" destId="{93254BB0-68A7-1D4C-915E-DC23360392CA}" srcOrd="0" destOrd="0" presId="urn:microsoft.com/office/officeart/2005/8/layout/list1"/>
    <dgm:cxn modelId="{44E1E401-9DFF-224E-AFDF-AF4E0FA3F44C}" type="presOf" srcId="{D1B266B9-AF48-0E48-8F83-39226B4AEC29}" destId="{BB399EC3-A8CF-7F49-96E3-CDFC32665857}" srcOrd="0" destOrd="0" presId="urn:microsoft.com/office/officeart/2005/8/layout/list1"/>
    <dgm:cxn modelId="{0B0FC906-1681-1445-B0D1-10A8B78FD3C6}" srcId="{ED5FF121-3A3E-5044-A9C4-1AB7CE86BED4}" destId="{BD1012E4-45C9-A54B-96C3-949BACDAAF4D}" srcOrd="4" destOrd="0" parTransId="{1888E06B-327F-ED44-B61F-551F7C68EF19}" sibTransId="{9390C6FD-37DE-C14E-94D0-E1744DE1409B}"/>
    <dgm:cxn modelId="{E914C61A-E1D8-804A-9E8C-3B26B801F7D2}" type="presOf" srcId="{6075F30B-D52C-9C4B-9B09-D71C06FAEAFA}" destId="{58DB0478-FCC6-734C-B9BC-8CB9140B1BF8}" srcOrd="0" destOrd="0" presId="urn:microsoft.com/office/officeart/2005/8/layout/list1"/>
    <dgm:cxn modelId="{CA4C8F33-6A48-6F42-804E-0F829D6043B6}" srcId="{ED5FF121-3A3E-5044-A9C4-1AB7CE86BED4}" destId="{67772E20-E77E-CE4A-85DC-E7036630A792}" srcOrd="0" destOrd="0" parTransId="{4D4393E7-3FE1-9B47-B5BF-E60FB633D3DE}" sibTransId="{E617CD4C-B0D3-6246-8BD0-B0F612D3DE80}"/>
    <dgm:cxn modelId="{5264973B-F209-F34A-A6DD-7177557E3A5F}" srcId="{67772E20-E77E-CE4A-85DC-E7036630A792}" destId="{A6ED91B1-D4CC-9D4C-8110-32A1648BDA4E}" srcOrd="0" destOrd="0" parTransId="{BF989BED-C5CE-C242-923D-B424E6096725}" sibTransId="{534E9D16-58FB-F047-BAC2-C90EED82F812}"/>
    <dgm:cxn modelId="{36D99F3C-E168-0947-9FA0-65636C50299B}" type="presOf" srcId="{6067AD3D-44A1-C94E-9C0E-51829F86F257}" destId="{E5B632EF-B644-E444-A25F-AE26711E95EB}" srcOrd="0" destOrd="0" presId="urn:microsoft.com/office/officeart/2005/8/layout/list1"/>
    <dgm:cxn modelId="{F9E06941-B86F-6746-B677-200607DE65AA}" srcId="{6067AD3D-44A1-C94E-9C0E-51829F86F257}" destId="{F6248999-C41D-2542-A423-02A2F7B52514}" srcOrd="1" destOrd="0" parTransId="{300FFFE0-76A6-F344-9E43-85B9EFE17842}" sibTransId="{B66AE1C9-6B5C-EA40-AE56-09CC0FBDC3E8}"/>
    <dgm:cxn modelId="{9A927441-4B71-BB45-87BF-AFA1E6D34740}" srcId="{ED5FF121-3A3E-5044-A9C4-1AB7CE86BED4}" destId="{6075F30B-D52C-9C4B-9B09-D71C06FAEAFA}" srcOrd="1" destOrd="0" parTransId="{04379DE9-6510-D440-80AD-2A75138A8A95}" sibTransId="{C8CA886B-DD90-A049-95BE-385DB9984E3B}"/>
    <dgm:cxn modelId="{557BA041-C19F-A14C-A64A-9E859FF7D184}" srcId="{6067AD3D-44A1-C94E-9C0E-51829F86F257}" destId="{C4275F4D-09D2-A24C-AC24-8909A0B229F5}" srcOrd="2" destOrd="0" parTransId="{58C38781-A378-6248-B184-1BF2677A1233}" sibTransId="{F82CC121-6C1C-0749-BBCB-61B5D3E1AD4E}"/>
    <dgm:cxn modelId="{E8A64742-F0C9-DA47-9CD1-FB3EC78A4BC3}" type="presOf" srcId="{BD1012E4-45C9-A54B-96C3-949BACDAAF4D}" destId="{A9CEEC87-A31A-344A-8982-E267C725186C}" srcOrd="1" destOrd="0" presId="urn:microsoft.com/office/officeart/2005/8/layout/list1"/>
    <dgm:cxn modelId="{C40CB253-2658-1E49-BB5E-ECCDACB03783}" srcId="{85A127FA-D7D0-0247-A8C6-2F9FCF19471C}" destId="{9B592439-FD89-4B4D-8DD7-50719DA72611}" srcOrd="0" destOrd="0" parTransId="{DAF0CC9B-35BF-CB46-8144-75A512A6C88E}" sibTransId="{3E056B35-EAA1-F445-80AE-1A54F2F77353}"/>
    <dgm:cxn modelId="{8DEB2A6D-F2AF-1E49-AFA0-2F5DA8BA1FE0}" type="presOf" srcId="{67772E20-E77E-CE4A-85DC-E7036630A792}" destId="{A10A7C3F-9BA3-414B-8150-812626FC0AA7}" srcOrd="1" destOrd="0" presId="urn:microsoft.com/office/officeart/2005/8/layout/list1"/>
    <dgm:cxn modelId="{8305336E-163F-4C41-B011-58FCF1FD2E04}" srcId="{ED5FF121-3A3E-5044-A9C4-1AB7CE86BED4}" destId="{6067AD3D-44A1-C94E-9C0E-51829F86F257}" srcOrd="3" destOrd="0" parTransId="{D32DE678-5EF5-5740-9599-6A8F84DB1050}" sibTransId="{799F950D-15AD-3C4B-AE80-EDF7EE14105C}"/>
    <dgm:cxn modelId="{8B3AEB7D-5393-ED45-B6BB-524235DDC0B0}" srcId="{6075F30B-D52C-9C4B-9B09-D71C06FAEAFA}" destId="{B20C2C8D-C3C8-0145-A5FE-7327C0FCF380}" srcOrd="0" destOrd="0" parTransId="{5212B6DA-C765-5C45-913C-A80858521442}" sibTransId="{1153FAF4-B2C6-D648-972A-B55D67A70981}"/>
    <dgm:cxn modelId="{7FC3AFA4-D955-F44F-A188-C2437C6E475A}" srcId="{6067AD3D-44A1-C94E-9C0E-51829F86F257}" destId="{D1B266B9-AF48-0E48-8F83-39226B4AEC29}" srcOrd="0" destOrd="0" parTransId="{59D4DB71-5D9E-1B4D-95FB-E312F41368C8}" sibTransId="{D8C3D455-37E3-7D4F-BAC5-10DF48A411E0}"/>
    <dgm:cxn modelId="{E8E09CA6-91ED-7C42-AF2C-B336FEFDC354}" type="presOf" srcId="{85A127FA-D7D0-0247-A8C6-2F9FCF19471C}" destId="{8F289D74-85FE-E54F-8F8F-2E3209DC1994}" srcOrd="1" destOrd="0" presId="urn:microsoft.com/office/officeart/2005/8/layout/list1"/>
    <dgm:cxn modelId="{F5AAE4A7-0B13-5543-80B5-5FD19F43DFCC}" type="presOf" srcId="{BD1012E4-45C9-A54B-96C3-949BACDAAF4D}" destId="{23FD43EA-6BF2-FD4D-97A2-A00E59ECD77D}" srcOrd="0" destOrd="0" presId="urn:microsoft.com/office/officeart/2005/8/layout/list1"/>
    <dgm:cxn modelId="{1F41ECB1-C061-464B-8308-0017845F1C7B}" type="presOf" srcId="{85A127FA-D7D0-0247-A8C6-2F9FCF19471C}" destId="{1333A6BE-07CE-484A-91A0-347AABABAF22}" srcOrd="0" destOrd="0" presId="urn:microsoft.com/office/officeart/2005/8/layout/list1"/>
    <dgm:cxn modelId="{311A8EB2-4A78-FF4C-A3BC-5E70B8666D65}" type="presOf" srcId="{67772E20-E77E-CE4A-85DC-E7036630A792}" destId="{81066ADD-5C6B-C84C-8D1E-4215896BA592}" srcOrd="0" destOrd="0" presId="urn:microsoft.com/office/officeart/2005/8/layout/list1"/>
    <dgm:cxn modelId="{A1F3BCB6-C57D-8C4C-AE80-AD3CEAA43ABA}" type="presOf" srcId="{B20C2C8D-C3C8-0145-A5FE-7327C0FCF380}" destId="{B9A1C890-A334-204C-AC4B-DE58BD47BE17}" srcOrd="0" destOrd="0" presId="urn:microsoft.com/office/officeart/2005/8/layout/list1"/>
    <dgm:cxn modelId="{DE1961C0-B87A-F945-B6C7-11D4471BC7B8}" type="presOf" srcId="{ED5FF121-3A3E-5044-A9C4-1AB7CE86BED4}" destId="{B724009F-E1E0-EE49-A58C-45AFF491D707}" srcOrd="0" destOrd="0" presId="urn:microsoft.com/office/officeart/2005/8/layout/list1"/>
    <dgm:cxn modelId="{DAF7B2C6-67B2-1F45-A28F-5B5053E70161}" type="presOf" srcId="{C4275F4D-09D2-A24C-AC24-8909A0B229F5}" destId="{BB399EC3-A8CF-7F49-96E3-CDFC32665857}" srcOrd="0" destOrd="2" presId="urn:microsoft.com/office/officeart/2005/8/layout/list1"/>
    <dgm:cxn modelId="{86020EC8-D73C-D646-933E-FDD34146835A}" type="presOf" srcId="{6067AD3D-44A1-C94E-9C0E-51829F86F257}" destId="{70C5281A-7B25-AF41-975D-416282C86AAF}" srcOrd="1" destOrd="0" presId="urn:microsoft.com/office/officeart/2005/8/layout/list1"/>
    <dgm:cxn modelId="{55845ACA-384A-134E-A551-AF314201844B}" type="presOf" srcId="{F6248999-C41D-2542-A423-02A2F7B52514}" destId="{BB399EC3-A8CF-7F49-96E3-CDFC32665857}" srcOrd="0" destOrd="1" presId="urn:microsoft.com/office/officeart/2005/8/layout/list1"/>
    <dgm:cxn modelId="{0A13CCCE-AF0E-D845-BB29-DFBE4FF63C1E}" srcId="{ED5FF121-3A3E-5044-A9C4-1AB7CE86BED4}" destId="{85A127FA-D7D0-0247-A8C6-2F9FCF19471C}" srcOrd="2" destOrd="0" parTransId="{61A2B9B2-D6BF-3B48-B564-53E71D1FD959}" sibTransId="{534A0716-C5D0-B740-8D02-E7A0282A0E9B}"/>
    <dgm:cxn modelId="{892A9FD9-6E7F-C842-882D-A48DB0C36A43}" type="presOf" srcId="{9B592439-FD89-4B4D-8DD7-50719DA72611}" destId="{05CF0F16-10AF-AE41-8B9C-07693CB856DF}" srcOrd="0" destOrd="0" presId="urn:microsoft.com/office/officeart/2005/8/layout/list1"/>
    <dgm:cxn modelId="{BED77AE8-DD01-D74A-B418-BECDE4774DDA}" type="presOf" srcId="{6075F30B-D52C-9C4B-9B09-D71C06FAEAFA}" destId="{8839E792-2105-E041-A8E8-9C7DB0256445}" srcOrd="1" destOrd="0" presId="urn:microsoft.com/office/officeart/2005/8/layout/list1"/>
    <dgm:cxn modelId="{1078A0A3-6C85-4841-8AAF-24127A157780}" type="presParOf" srcId="{B724009F-E1E0-EE49-A58C-45AFF491D707}" destId="{A37532E7-B03F-FE40-8618-3A8805DA8B6B}" srcOrd="0" destOrd="0" presId="urn:microsoft.com/office/officeart/2005/8/layout/list1"/>
    <dgm:cxn modelId="{A117092F-690E-A74B-AD9A-0E27BDB22428}" type="presParOf" srcId="{A37532E7-B03F-FE40-8618-3A8805DA8B6B}" destId="{81066ADD-5C6B-C84C-8D1E-4215896BA592}" srcOrd="0" destOrd="0" presId="urn:microsoft.com/office/officeart/2005/8/layout/list1"/>
    <dgm:cxn modelId="{0114A528-9221-8B4E-9FA1-450C7F72EA0E}" type="presParOf" srcId="{A37532E7-B03F-FE40-8618-3A8805DA8B6B}" destId="{A10A7C3F-9BA3-414B-8150-812626FC0AA7}" srcOrd="1" destOrd="0" presId="urn:microsoft.com/office/officeart/2005/8/layout/list1"/>
    <dgm:cxn modelId="{C411EDB5-C0D7-5746-B56E-D3F8930320D7}" type="presParOf" srcId="{B724009F-E1E0-EE49-A58C-45AFF491D707}" destId="{02EB7C3E-FA04-6749-BB56-F5BCF2A21FF4}" srcOrd="1" destOrd="0" presId="urn:microsoft.com/office/officeart/2005/8/layout/list1"/>
    <dgm:cxn modelId="{75F764F1-D661-F54C-AFD5-FC378C4C7062}" type="presParOf" srcId="{B724009F-E1E0-EE49-A58C-45AFF491D707}" destId="{93254BB0-68A7-1D4C-915E-DC23360392CA}" srcOrd="2" destOrd="0" presId="urn:microsoft.com/office/officeart/2005/8/layout/list1"/>
    <dgm:cxn modelId="{ABD803A2-EDE7-9747-A3BE-B7EA1CA3F55F}" type="presParOf" srcId="{B724009F-E1E0-EE49-A58C-45AFF491D707}" destId="{E477A22B-81B3-4544-AAB3-B1C3F594EB06}" srcOrd="3" destOrd="0" presId="urn:microsoft.com/office/officeart/2005/8/layout/list1"/>
    <dgm:cxn modelId="{D89689E7-53F0-4B48-9656-518EC532F2F7}" type="presParOf" srcId="{B724009F-E1E0-EE49-A58C-45AFF491D707}" destId="{A1EC3E8E-A209-9944-A3F8-6BC926FCB7C2}" srcOrd="4" destOrd="0" presId="urn:microsoft.com/office/officeart/2005/8/layout/list1"/>
    <dgm:cxn modelId="{B6C14978-55BC-844D-B1C8-5799BD7FB949}" type="presParOf" srcId="{A1EC3E8E-A209-9944-A3F8-6BC926FCB7C2}" destId="{58DB0478-FCC6-734C-B9BC-8CB9140B1BF8}" srcOrd="0" destOrd="0" presId="urn:microsoft.com/office/officeart/2005/8/layout/list1"/>
    <dgm:cxn modelId="{F7CEE0F3-C677-F948-98E0-BC98CA0F91A2}" type="presParOf" srcId="{A1EC3E8E-A209-9944-A3F8-6BC926FCB7C2}" destId="{8839E792-2105-E041-A8E8-9C7DB0256445}" srcOrd="1" destOrd="0" presId="urn:microsoft.com/office/officeart/2005/8/layout/list1"/>
    <dgm:cxn modelId="{76C49531-9E90-6343-B1C4-4F4D6F8D296A}" type="presParOf" srcId="{B724009F-E1E0-EE49-A58C-45AFF491D707}" destId="{B6A0848D-3BC6-D747-BB7C-F8D64D3D32D2}" srcOrd="5" destOrd="0" presId="urn:microsoft.com/office/officeart/2005/8/layout/list1"/>
    <dgm:cxn modelId="{BCB2B130-1948-9649-B980-2073FD2663AD}" type="presParOf" srcId="{B724009F-E1E0-EE49-A58C-45AFF491D707}" destId="{B9A1C890-A334-204C-AC4B-DE58BD47BE17}" srcOrd="6" destOrd="0" presId="urn:microsoft.com/office/officeart/2005/8/layout/list1"/>
    <dgm:cxn modelId="{CF4439D5-AC42-9046-BFA0-05296CC997AC}" type="presParOf" srcId="{B724009F-E1E0-EE49-A58C-45AFF491D707}" destId="{1C887626-F5E0-994F-B954-10319FB195D7}" srcOrd="7" destOrd="0" presId="urn:microsoft.com/office/officeart/2005/8/layout/list1"/>
    <dgm:cxn modelId="{91AF998B-DAF4-3E47-8208-16D48BB3C4F2}" type="presParOf" srcId="{B724009F-E1E0-EE49-A58C-45AFF491D707}" destId="{E5D4E04A-E22F-CA4C-BEC7-9E04223D4BD3}" srcOrd="8" destOrd="0" presId="urn:microsoft.com/office/officeart/2005/8/layout/list1"/>
    <dgm:cxn modelId="{03B574D2-4733-5541-ACFE-F810EFE9405C}" type="presParOf" srcId="{E5D4E04A-E22F-CA4C-BEC7-9E04223D4BD3}" destId="{1333A6BE-07CE-484A-91A0-347AABABAF22}" srcOrd="0" destOrd="0" presId="urn:microsoft.com/office/officeart/2005/8/layout/list1"/>
    <dgm:cxn modelId="{C590D600-C967-DC42-A308-D8CBB9A14A95}" type="presParOf" srcId="{E5D4E04A-E22F-CA4C-BEC7-9E04223D4BD3}" destId="{8F289D74-85FE-E54F-8F8F-2E3209DC1994}" srcOrd="1" destOrd="0" presId="urn:microsoft.com/office/officeart/2005/8/layout/list1"/>
    <dgm:cxn modelId="{3349C065-1434-A84B-8A46-8CF01E0B186F}" type="presParOf" srcId="{B724009F-E1E0-EE49-A58C-45AFF491D707}" destId="{14C6EB47-5D0C-AA45-BC05-CE9FB8CD989E}" srcOrd="9" destOrd="0" presId="urn:microsoft.com/office/officeart/2005/8/layout/list1"/>
    <dgm:cxn modelId="{FDEAB9BB-4B6F-A64B-9E7F-4B8F452C77DF}" type="presParOf" srcId="{B724009F-E1E0-EE49-A58C-45AFF491D707}" destId="{05CF0F16-10AF-AE41-8B9C-07693CB856DF}" srcOrd="10" destOrd="0" presId="urn:microsoft.com/office/officeart/2005/8/layout/list1"/>
    <dgm:cxn modelId="{B0104C28-E955-5A47-AC26-35ED0586EDC0}" type="presParOf" srcId="{B724009F-E1E0-EE49-A58C-45AFF491D707}" destId="{DF419712-B088-154B-9ED2-B64C1434EEE9}" srcOrd="11" destOrd="0" presId="urn:microsoft.com/office/officeart/2005/8/layout/list1"/>
    <dgm:cxn modelId="{6146EF27-4423-7B4F-BF60-95219D5A2FCC}" type="presParOf" srcId="{B724009F-E1E0-EE49-A58C-45AFF491D707}" destId="{1679832D-50B8-D444-BC6F-B9853C982D14}" srcOrd="12" destOrd="0" presId="urn:microsoft.com/office/officeart/2005/8/layout/list1"/>
    <dgm:cxn modelId="{2FFAD9B8-7D05-C641-B5FB-CD98E8AFFDBF}" type="presParOf" srcId="{1679832D-50B8-D444-BC6F-B9853C982D14}" destId="{E5B632EF-B644-E444-A25F-AE26711E95EB}" srcOrd="0" destOrd="0" presId="urn:microsoft.com/office/officeart/2005/8/layout/list1"/>
    <dgm:cxn modelId="{511BF74A-7645-5C41-8672-AD6BA50AF78D}" type="presParOf" srcId="{1679832D-50B8-D444-BC6F-B9853C982D14}" destId="{70C5281A-7B25-AF41-975D-416282C86AAF}" srcOrd="1" destOrd="0" presId="urn:microsoft.com/office/officeart/2005/8/layout/list1"/>
    <dgm:cxn modelId="{3673C5A0-39F4-274D-B842-C076DB1E3283}" type="presParOf" srcId="{B724009F-E1E0-EE49-A58C-45AFF491D707}" destId="{85118494-ED68-0D41-B6F2-341C42D2F227}" srcOrd="13" destOrd="0" presId="urn:microsoft.com/office/officeart/2005/8/layout/list1"/>
    <dgm:cxn modelId="{C90CCCA2-040D-BE4A-8812-42870918EE14}" type="presParOf" srcId="{B724009F-E1E0-EE49-A58C-45AFF491D707}" destId="{BB399EC3-A8CF-7F49-96E3-CDFC32665857}" srcOrd="14" destOrd="0" presId="urn:microsoft.com/office/officeart/2005/8/layout/list1"/>
    <dgm:cxn modelId="{03AB289A-5F9A-C647-99BC-B79FCEC135B0}" type="presParOf" srcId="{B724009F-E1E0-EE49-A58C-45AFF491D707}" destId="{B3728242-4DCD-C841-90B9-72925F47CC1C}" srcOrd="15" destOrd="0" presId="urn:microsoft.com/office/officeart/2005/8/layout/list1"/>
    <dgm:cxn modelId="{3BDBB5E0-CFE3-7C47-BAE7-76F2A38C69C2}" type="presParOf" srcId="{B724009F-E1E0-EE49-A58C-45AFF491D707}" destId="{867D9B29-5C0E-F944-BA0E-770C58C396F4}" srcOrd="16" destOrd="0" presId="urn:microsoft.com/office/officeart/2005/8/layout/list1"/>
    <dgm:cxn modelId="{FE93CB4F-1461-7B4D-A838-D5EE66DE7E07}" type="presParOf" srcId="{867D9B29-5C0E-F944-BA0E-770C58C396F4}" destId="{23FD43EA-6BF2-FD4D-97A2-A00E59ECD77D}" srcOrd="0" destOrd="0" presId="urn:microsoft.com/office/officeart/2005/8/layout/list1"/>
    <dgm:cxn modelId="{094C55C7-20A2-044B-B354-99E40E67D37F}" type="presParOf" srcId="{867D9B29-5C0E-F944-BA0E-770C58C396F4}" destId="{A9CEEC87-A31A-344A-8982-E267C725186C}" srcOrd="1" destOrd="0" presId="urn:microsoft.com/office/officeart/2005/8/layout/list1"/>
    <dgm:cxn modelId="{2CA4BBCB-2516-7E4A-8C4E-682E81AD20D7}" type="presParOf" srcId="{B724009F-E1E0-EE49-A58C-45AFF491D707}" destId="{51F68492-3AC4-8C45-A6B7-AB1E164CEB40}" srcOrd="17" destOrd="0" presId="urn:microsoft.com/office/officeart/2005/8/layout/list1"/>
    <dgm:cxn modelId="{BB5F17AE-2B3C-C445-AF3D-180B6A41AFE6}" type="presParOf" srcId="{B724009F-E1E0-EE49-A58C-45AFF491D707}" destId="{F299EFCE-1B82-B344-98E4-A1125E05D41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9125E9-5B03-44BB-B641-68A2AB273CB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D260F-15CB-4353-833E-6EB09376C7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Environmental and Simulation Limitations:</a:t>
          </a:r>
        </a:p>
        <a:p>
          <a:pPr>
            <a:lnSpc>
              <a:spcPct val="100000"/>
            </a:lnSpc>
          </a:pPr>
          <a:r>
            <a:rPr lang="en-US"/>
            <a:t> The study faced environmental challenges, as real-world factors like signal interference and weather variability can impact the consistency of attacks. Simulated environments, while helpful, cannot replicate all real-world conditions, which may reduce result accuracy. </a:t>
          </a:r>
        </a:p>
      </dgm:t>
    </dgm:pt>
    <dgm:pt modelId="{66C5D231-BDDF-45E1-BCFF-8FA9E129879B}" type="parTrans" cxnId="{2CCA9AFA-219C-4852-B671-1A92CF38C7E4}">
      <dgm:prSet/>
      <dgm:spPr/>
      <dgm:t>
        <a:bodyPr/>
        <a:lstStyle/>
        <a:p>
          <a:endParaRPr lang="en-US"/>
        </a:p>
      </dgm:t>
    </dgm:pt>
    <dgm:pt modelId="{65C67EAD-052B-48E0-93EE-1A5D6A9ADF78}" type="sibTrans" cxnId="{2CCA9AFA-219C-4852-B671-1A92CF38C7E4}">
      <dgm:prSet/>
      <dgm:spPr/>
      <dgm:t>
        <a:bodyPr/>
        <a:lstStyle/>
        <a:p>
          <a:endParaRPr lang="en-US"/>
        </a:p>
      </dgm:t>
    </dgm:pt>
    <dgm:pt modelId="{5D93DEC3-D60A-4094-A8D6-6B1862C7DF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High-Dimensional Search Spaces: </a:t>
          </a:r>
        </a:p>
        <a:p>
          <a:pPr>
            <a:lnSpc>
              <a:spcPct val="100000"/>
            </a:lnSpc>
          </a:pPr>
          <a:r>
            <a:rPr lang="en-US"/>
            <a:t>With numerous variables, RVPROBER had to address expansive search spaces for various prerequisites. Using a binary search algorithm and dynamic analysis allowed for narrowing down relevant configurations. </a:t>
          </a:r>
        </a:p>
      </dgm:t>
    </dgm:pt>
    <dgm:pt modelId="{52DC1DA1-8D67-4B39-ACC7-34BD8006D48B}" type="parTrans" cxnId="{BF1163D2-BEB9-48EA-8623-553BD2298176}">
      <dgm:prSet/>
      <dgm:spPr/>
      <dgm:t>
        <a:bodyPr/>
        <a:lstStyle/>
        <a:p>
          <a:endParaRPr lang="en-US"/>
        </a:p>
      </dgm:t>
    </dgm:pt>
    <dgm:pt modelId="{961B3B4E-165A-4D36-9251-1AB6CA62CA21}" type="sibTrans" cxnId="{BF1163D2-BEB9-48EA-8623-553BD2298176}">
      <dgm:prSet/>
      <dgm:spPr/>
      <dgm:t>
        <a:bodyPr/>
        <a:lstStyle/>
        <a:p>
          <a:endParaRPr lang="en-US"/>
        </a:p>
      </dgm:t>
    </dgm:pt>
    <dgm:pt modelId="{5D7105D9-2EB7-4D81-94FC-19B0CE6FD5AC}" type="pres">
      <dgm:prSet presAssocID="{689125E9-5B03-44BB-B641-68A2AB273CBD}" presName="root" presStyleCnt="0">
        <dgm:presLayoutVars>
          <dgm:dir/>
          <dgm:resizeHandles val="exact"/>
        </dgm:presLayoutVars>
      </dgm:prSet>
      <dgm:spPr/>
    </dgm:pt>
    <dgm:pt modelId="{7643237E-6DC3-4AF4-B5BA-F656C1FE0B71}" type="pres">
      <dgm:prSet presAssocID="{92DD260F-15CB-4353-833E-6EB09376C77A}" presName="compNode" presStyleCnt="0"/>
      <dgm:spPr/>
    </dgm:pt>
    <dgm:pt modelId="{80269B4A-C88C-4A3B-914C-53CA2E2D7172}" type="pres">
      <dgm:prSet presAssocID="{92DD260F-15CB-4353-833E-6EB09376C77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9396C93E-F6D7-46EC-82C2-84D86D6A4D6E}" type="pres">
      <dgm:prSet presAssocID="{92DD260F-15CB-4353-833E-6EB09376C77A}" presName="spaceRect" presStyleCnt="0"/>
      <dgm:spPr/>
    </dgm:pt>
    <dgm:pt modelId="{92B18C97-03EB-42F6-8A8A-1801EBBC02DE}" type="pres">
      <dgm:prSet presAssocID="{92DD260F-15CB-4353-833E-6EB09376C77A}" presName="textRect" presStyleLbl="revTx" presStyleIdx="0" presStyleCnt="2">
        <dgm:presLayoutVars>
          <dgm:chMax val="1"/>
          <dgm:chPref val="1"/>
        </dgm:presLayoutVars>
      </dgm:prSet>
      <dgm:spPr/>
    </dgm:pt>
    <dgm:pt modelId="{437920A8-F235-49DE-B025-0785DE6836C7}" type="pres">
      <dgm:prSet presAssocID="{65C67EAD-052B-48E0-93EE-1A5D6A9ADF78}" presName="sibTrans" presStyleCnt="0"/>
      <dgm:spPr/>
    </dgm:pt>
    <dgm:pt modelId="{E7B1DC65-C2A6-4258-8487-CE4D4F91D907}" type="pres">
      <dgm:prSet presAssocID="{5D93DEC3-D60A-4094-A8D6-6B1862C7DF1E}" presName="compNode" presStyleCnt="0"/>
      <dgm:spPr/>
    </dgm:pt>
    <dgm:pt modelId="{64496A02-0601-4B75-A823-68A0E473536C}" type="pres">
      <dgm:prSet presAssocID="{5D93DEC3-D60A-4094-A8D6-6B1862C7DF1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oom In"/>
        </a:ext>
      </dgm:extLst>
    </dgm:pt>
    <dgm:pt modelId="{106ACE56-72DC-4E16-B63D-A3BE748BB22A}" type="pres">
      <dgm:prSet presAssocID="{5D93DEC3-D60A-4094-A8D6-6B1862C7DF1E}" presName="spaceRect" presStyleCnt="0"/>
      <dgm:spPr/>
    </dgm:pt>
    <dgm:pt modelId="{9C0F5EBB-E135-4B64-8827-D33A8B672628}" type="pres">
      <dgm:prSet presAssocID="{5D93DEC3-D60A-4094-A8D6-6B1862C7DF1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407286E-39C2-49CA-82A6-AEBC58126EBD}" type="presOf" srcId="{689125E9-5B03-44BB-B641-68A2AB273CBD}" destId="{5D7105D9-2EB7-4D81-94FC-19B0CE6FD5AC}" srcOrd="0" destOrd="0" presId="urn:microsoft.com/office/officeart/2018/2/layout/IconLabelList"/>
    <dgm:cxn modelId="{9C831CC3-6AC4-4497-B7A1-65EB7E940689}" type="presOf" srcId="{5D93DEC3-D60A-4094-A8D6-6B1862C7DF1E}" destId="{9C0F5EBB-E135-4B64-8827-D33A8B672628}" srcOrd="0" destOrd="0" presId="urn:microsoft.com/office/officeart/2018/2/layout/IconLabelList"/>
    <dgm:cxn modelId="{BF1163D2-BEB9-48EA-8623-553BD2298176}" srcId="{689125E9-5B03-44BB-B641-68A2AB273CBD}" destId="{5D93DEC3-D60A-4094-A8D6-6B1862C7DF1E}" srcOrd="1" destOrd="0" parTransId="{52DC1DA1-8D67-4B39-ACC7-34BD8006D48B}" sibTransId="{961B3B4E-165A-4D36-9251-1AB6CA62CA21}"/>
    <dgm:cxn modelId="{43E6B3DF-EFE1-42A1-9A28-02A302C8DDEE}" type="presOf" srcId="{92DD260F-15CB-4353-833E-6EB09376C77A}" destId="{92B18C97-03EB-42F6-8A8A-1801EBBC02DE}" srcOrd="0" destOrd="0" presId="urn:microsoft.com/office/officeart/2018/2/layout/IconLabelList"/>
    <dgm:cxn modelId="{2CCA9AFA-219C-4852-B671-1A92CF38C7E4}" srcId="{689125E9-5B03-44BB-B641-68A2AB273CBD}" destId="{92DD260F-15CB-4353-833E-6EB09376C77A}" srcOrd="0" destOrd="0" parTransId="{66C5D231-BDDF-45E1-BCFF-8FA9E129879B}" sibTransId="{65C67EAD-052B-48E0-93EE-1A5D6A9ADF78}"/>
    <dgm:cxn modelId="{98F54153-8A2C-4D35-A2EA-C610EA766D9A}" type="presParOf" srcId="{5D7105D9-2EB7-4D81-94FC-19B0CE6FD5AC}" destId="{7643237E-6DC3-4AF4-B5BA-F656C1FE0B71}" srcOrd="0" destOrd="0" presId="urn:microsoft.com/office/officeart/2018/2/layout/IconLabelList"/>
    <dgm:cxn modelId="{303C1832-7681-43C4-A3F7-33050ED16284}" type="presParOf" srcId="{7643237E-6DC3-4AF4-B5BA-F656C1FE0B71}" destId="{80269B4A-C88C-4A3B-914C-53CA2E2D7172}" srcOrd="0" destOrd="0" presId="urn:microsoft.com/office/officeart/2018/2/layout/IconLabelList"/>
    <dgm:cxn modelId="{B160337F-F8B2-481C-B6DD-D02ACA713AE6}" type="presParOf" srcId="{7643237E-6DC3-4AF4-B5BA-F656C1FE0B71}" destId="{9396C93E-F6D7-46EC-82C2-84D86D6A4D6E}" srcOrd="1" destOrd="0" presId="urn:microsoft.com/office/officeart/2018/2/layout/IconLabelList"/>
    <dgm:cxn modelId="{3E682113-2770-4356-AE72-A93E2B2614C2}" type="presParOf" srcId="{7643237E-6DC3-4AF4-B5BA-F656C1FE0B71}" destId="{92B18C97-03EB-42F6-8A8A-1801EBBC02DE}" srcOrd="2" destOrd="0" presId="urn:microsoft.com/office/officeart/2018/2/layout/IconLabelList"/>
    <dgm:cxn modelId="{E6CFD94D-A794-4DB5-A2F7-AAF0BA84517B}" type="presParOf" srcId="{5D7105D9-2EB7-4D81-94FC-19B0CE6FD5AC}" destId="{437920A8-F235-49DE-B025-0785DE6836C7}" srcOrd="1" destOrd="0" presId="urn:microsoft.com/office/officeart/2018/2/layout/IconLabelList"/>
    <dgm:cxn modelId="{45281AFE-0E9B-4544-AAFC-ED72AAF618DE}" type="presParOf" srcId="{5D7105D9-2EB7-4D81-94FC-19B0CE6FD5AC}" destId="{E7B1DC65-C2A6-4258-8487-CE4D4F91D907}" srcOrd="2" destOrd="0" presId="urn:microsoft.com/office/officeart/2018/2/layout/IconLabelList"/>
    <dgm:cxn modelId="{EDC788B1-CFBA-483B-A459-68117587A711}" type="presParOf" srcId="{E7B1DC65-C2A6-4258-8487-CE4D4F91D907}" destId="{64496A02-0601-4B75-A823-68A0E473536C}" srcOrd="0" destOrd="0" presId="urn:microsoft.com/office/officeart/2018/2/layout/IconLabelList"/>
    <dgm:cxn modelId="{CB84E40D-DF42-4F52-9BCF-56D813E0CA31}" type="presParOf" srcId="{E7B1DC65-C2A6-4258-8487-CE4D4F91D907}" destId="{106ACE56-72DC-4E16-B63D-A3BE748BB22A}" srcOrd="1" destOrd="0" presId="urn:microsoft.com/office/officeart/2018/2/layout/IconLabelList"/>
    <dgm:cxn modelId="{090456E8-B8C1-40F0-8B97-FC5463E6C359}" type="presParOf" srcId="{E7B1DC65-C2A6-4258-8487-CE4D4F91D907}" destId="{9C0F5EBB-E135-4B64-8827-D33A8B67262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2EF3A3-1C70-4263-AFD8-6EFE70A44E9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82593-E107-4B37-BD35-77BD7D53C6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the real-world RV configurations satisfy the “</a:t>
          </a:r>
          <a:r>
            <a:rPr lang="en-US" b="1"/>
            <a:t>type of RVs</a:t>
          </a:r>
          <a:r>
            <a:rPr lang="en-US"/>
            <a:t>” and “</a:t>
          </a:r>
          <a:r>
            <a:rPr lang="en-US" b="1"/>
            <a:t>flight mode</a:t>
          </a:r>
          <a:r>
            <a:rPr lang="en-US"/>
            <a:t>” prerequisites, a majority of the attacks can successfully achieve their goals | Quantified hardness of the attacks being consistent at around 61% </a:t>
          </a:r>
        </a:p>
      </dgm:t>
    </dgm:pt>
    <dgm:pt modelId="{2EDC725F-0939-4A1F-B092-75F1DD383828}" type="parTrans" cxnId="{AFA74A96-A7B7-44D0-87FB-2FEF2CF1E224}">
      <dgm:prSet/>
      <dgm:spPr/>
      <dgm:t>
        <a:bodyPr/>
        <a:lstStyle/>
        <a:p>
          <a:endParaRPr lang="en-US"/>
        </a:p>
      </dgm:t>
    </dgm:pt>
    <dgm:pt modelId="{93E9FF4D-C721-46FA-B7FC-DB9FF3DCC4CB}" type="sibTrans" cxnId="{AFA74A96-A7B7-44D0-87FB-2FEF2CF1E2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0A04572-41E4-4BA4-91F6-D78DBB2D2B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</a:t>
          </a:r>
          <a:r>
            <a:rPr lang="en-US" b="1"/>
            <a:t>0.64%</a:t>
          </a:r>
          <a:r>
            <a:rPr lang="en-US"/>
            <a:t> of the </a:t>
          </a:r>
          <a:r>
            <a:rPr lang="en-US" b="1"/>
            <a:t>actual users </a:t>
          </a:r>
          <a:r>
            <a:rPr lang="en-US"/>
            <a:t>are </a:t>
          </a:r>
          <a:r>
            <a:rPr lang="en-US" b="1"/>
            <a:t>vulnerable</a:t>
          </a:r>
          <a:r>
            <a:rPr lang="en-US"/>
            <a:t> to the </a:t>
          </a:r>
          <a:r>
            <a:rPr lang="en-US" b="1"/>
            <a:t>optical flow spoofing attacks</a:t>
          </a:r>
          <a:r>
            <a:rPr lang="en-US"/>
            <a:t>.</a:t>
          </a:r>
        </a:p>
      </dgm:t>
    </dgm:pt>
    <dgm:pt modelId="{0A598A03-A6DC-41A6-AE09-84091AC63F17}" type="parTrans" cxnId="{82934C32-05CB-43EC-A546-035455B57456}">
      <dgm:prSet/>
      <dgm:spPr/>
      <dgm:t>
        <a:bodyPr/>
        <a:lstStyle/>
        <a:p>
          <a:endParaRPr lang="en-US"/>
        </a:p>
      </dgm:t>
    </dgm:pt>
    <dgm:pt modelId="{9C5F79AF-E40E-4EBA-9491-3B10C989AD59}" type="sibTrans" cxnId="{82934C32-05CB-43EC-A546-035455B5745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23F527-862E-4529-888A-D690127DA5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“</a:t>
          </a:r>
          <a:r>
            <a:rPr lang="en-US" b="1"/>
            <a:t>GNSS spoofing</a:t>
          </a:r>
          <a:r>
            <a:rPr lang="en-US"/>
            <a:t>”, “</a:t>
          </a:r>
          <a:r>
            <a:rPr lang="en-US" b="1"/>
            <a:t>acoustic noise</a:t>
          </a:r>
          <a:r>
            <a:rPr lang="en-US"/>
            <a:t>”, and “</a:t>
          </a:r>
          <a:r>
            <a:rPr lang="en-US" b="1"/>
            <a:t>EMI on SPI</a:t>
          </a:r>
          <a:r>
            <a:rPr lang="en-US"/>
            <a:t>” attacks can make RVs physically crash. </a:t>
          </a:r>
          <a:br>
            <a:rPr lang="en-US"/>
          </a:br>
          <a:endParaRPr lang="en-US"/>
        </a:p>
      </dgm:t>
    </dgm:pt>
    <dgm:pt modelId="{46F54D3D-9791-469A-B17B-D2697EA4B9E9}" type="parTrans" cxnId="{165FF1F2-7F67-42FF-9D47-FC25EDFD6B10}">
      <dgm:prSet/>
      <dgm:spPr/>
      <dgm:t>
        <a:bodyPr/>
        <a:lstStyle/>
        <a:p>
          <a:endParaRPr lang="en-US"/>
        </a:p>
      </dgm:t>
    </dgm:pt>
    <dgm:pt modelId="{CAEA43C0-23D7-41F5-937A-E3AB616F4CEE}" type="sibTrans" cxnId="{165FF1F2-7F67-42FF-9D47-FC25EDFD6B1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196AC77-7559-4D85-B426-4416A72A4D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24.7%</a:t>
          </a:r>
          <a:r>
            <a:rPr lang="en-US"/>
            <a:t> of </a:t>
          </a:r>
          <a:r>
            <a:rPr lang="en-US" b="1" err="1"/>
            <a:t>ArduPilot</a:t>
          </a:r>
          <a:r>
            <a:rPr lang="en-US"/>
            <a:t> users are still </a:t>
          </a:r>
          <a:r>
            <a:rPr lang="en-US" b="1"/>
            <a:t>not vulnerable </a:t>
          </a:r>
          <a:r>
            <a:rPr lang="en-US"/>
            <a:t>to </a:t>
          </a:r>
          <a:r>
            <a:rPr lang="en-US" b="1"/>
            <a:t>white-box attacks</a:t>
          </a:r>
          <a:r>
            <a:rPr lang="en-US"/>
            <a:t> because they leverage </a:t>
          </a:r>
          <a:r>
            <a:rPr lang="en-US" b="1"/>
            <a:t>manually-controlled flight modes</a:t>
          </a:r>
          <a:r>
            <a:rPr lang="en-US"/>
            <a:t>. On the contrary, </a:t>
          </a:r>
          <a:r>
            <a:rPr lang="en-US" b="1"/>
            <a:t>none</a:t>
          </a:r>
          <a:r>
            <a:rPr lang="en-US"/>
            <a:t> of </a:t>
          </a:r>
          <a:r>
            <a:rPr lang="en-US" b="1"/>
            <a:t>PX4</a:t>
          </a:r>
          <a:r>
            <a:rPr lang="en-US"/>
            <a:t> users are </a:t>
          </a:r>
          <a:r>
            <a:rPr lang="en-US" b="1"/>
            <a:t>immune</a:t>
          </a:r>
          <a:r>
            <a:rPr lang="en-US"/>
            <a:t> to </a:t>
          </a:r>
          <a:r>
            <a:rPr lang="en-US" b="1"/>
            <a:t>white-box attacks due to design flaws</a:t>
          </a:r>
        </a:p>
      </dgm:t>
    </dgm:pt>
    <dgm:pt modelId="{EFE6D629-437C-48AD-8426-7E49EBB7E604}" type="parTrans" cxnId="{35D51CBC-FF02-4916-8C73-5CC6D2881331}">
      <dgm:prSet/>
      <dgm:spPr/>
      <dgm:t>
        <a:bodyPr/>
        <a:lstStyle/>
        <a:p>
          <a:endParaRPr lang="en-US"/>
        </a:p>
      </dgm:t>
    </dgm:pt>
    <dgm:pt modelId="{8B8590AE-5FEB-47B1-B012-8484A91686A8}" type="sibTrans" cxnId="{35D51CBC-FF02-4916-8C73-5CC6D2881331}">
      <dgm:prSet/>
      <dgm:spPr/>
      <dgm:t>
        <a:bodyPr/>
        <a:lstStyle/>
        <a:p>
          <a:endParaRPr lang="en-US"/>
        </a:p>
      </dgm:t>
    </dgm:pt>
    <dgm:pt modelId="{E8370674-132E-47A1-AF3B-C1B1DB04D109}" type="pres">
      <dgm:prSet presAssocID="{C32EF3A3-1C70-4263-AFD8-6EFE70A44E9D}" presName="root" presStyleCnt="0">
        <dgm:presLayoutVars>
          <dgm:dir/>
          <dgm:resizeHandles val="exact"/>
        </dgm:presLayoutVars>
      </dgm:prSet>
      <dgm:spPr/>
    </dgm:pt>
    <dgm:pt modelId="{1D4DE62C-3993-4E10-AC6E-EE8F9D1A9960}" type="pres">
      <dgm:prSet presAssocID="{C32EF3A3-1C70-4263-AFD8-6EFE70A44E9D}" presName="container" presStyleCnt="0">
        <dgm:presLayoutVars>
          <dgm:dir/>
          <dgm:resizeHandles val="exact"/>
        </dgm:presLayoutVars>
      </dgm:prSet>
      <dgm:spPr/>
    </dgm:pt>
    <dgm:pt modelId="{B6720F0D-7E34-469D-B253-34E7EC91010C}" type="pres">
      <dgm:prSet presAssocID="{F3482593-E107-4B37-BD35-77BD7D53C682}" presName="compNode" presStyleCnt="0"/>
      <dgm:spPr/>
    </dgm:pt>
    <dgm:pt modelId="{E4D2B4B5-AF7C-4686-81D2-9D0CD55E3E7F}" type="pres">
      <dgm:prSet presAssocID="{F3482593-E107-4B37-BD35-77BD7D53C682}" presName="iconBgRect" presStyleLbl="bgShp" presStyleIdx="0" presStyleCnt="4"/>
      <dgm:spPr/>
    </dgm:pt>
    <dgm:pt modelId="{5309E88C-B06D-4577-B71A-7604EA30921B}" type="pres">
      <dgm:prSet presAssocID="{F3482593-E107-4B37-BD35-77BD7D53C68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BCA6345C-3683-4A99-BA4D-79B011C6BCE0}" type="pres">
      <dgm:prSet presAssocID="{F3482593-E107-4B37-BD35-77BD7D53C682}" presName="spaceRect" presStyleCnt="0"/>
      <dgm:spPr/>
    </dgm:pt>
    <dgm:pt modelId="{8CD98F43-3E89-465E-A7C8-80E9BAEB2669}" type="pres">
      <dgm:prSet presAssocID="{F3482593-E107-4B37-BD35-77BD7D53C682}" presName="textRect" presStyleLbl="revTx" presStyleIdx="0" presStyleCnt="4">
        <dgm:presLayoutVars>
          <dgm:chMax val="1"/>
          <dgm:chPref val="1"/>
        </dgm:presLayoutVars>
      </dgm:prSet>
      <dgm:spPr/>
    </dgm:pt>
    <dgm:pt modelId="{9EB02655-75D8-463D-89A4-BB2A1CBF77AF}" type="pres">
      <dgm:prSet presAssocID="{93E9FF4D-C721-46FA-B7FC-DB9FF3DCC4CB}" presName="sibTrans" presStyleLbl="sibTrans2D1" presStyleIdx="0" presStyleCnt="0"/>
      <dgm:spPr/>
    </dgm:pt>
    <dgm:pt modelId="{7886D7A5-A46C-421B-8782-179AB6E8C1CB}" type="pres">
      <dgm:prSet presAssocID="{F0A04572-41E4-4BA4-91F6-D78DBB2D2B9B}" presName="compNode" presStyleCnt="0"/>
      <dgm:spPr/>
    </dgm:pt>
    <dgm:pt modelId="{0A0E4CB6-61E4-4D77-B905-EBBF83BCDFFF}" type="pres">
      <dgm:prSet presAssocID="{F0A04572-41E4-4BA4-91F6-D78DBB2D2B9B}" presName="iconBgRect" presStyleLbl="bgShp" presStyleIdx="1" presStyleCnt="4"/>
      <dgm:spPr/>
    </dgm:pt>
    <dgm:pt modelId="{AE7B68BA-B076-4C4F-A43E-7C77DCEE8360}" type="pres">
      <dgm:prSet presAssocID="{F0A04572-41E4-4BA4-91F6-D78DBB2D2B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ECFA8620-2A5E-4B86-8554-A28621D54314}" type="pres">
      <dgm:prSet presAssocID="{F0A04572-41E4-4BA4-91F6-D78DBB2D2B9B}" presName="spaceRect" presStyleCnt="0"/>
      <dgm:spPr/>
    </dgm:pt>
    <dgm:pt modelId="{A46B8834-258F-40A1-9888-FD9829FC28B5}" type="pres">
      <dgm:prSet presAssocID="{F0A04572-41E4-4BA4-91F6-D78DBB2D2B9B}" presName="textRect" presStyleLbl="revTx" presStyleIdx="1" presStyleCnt="4">
        <dgm:presLayoutVars>
          <dgm:chMax val="1"/>
          <dgm:chPref val="1"/>
        </dgm:presLayoutVars>
      </dgm:prSet>
      <dgm:spPr/>
    </dgm:pt>
    <dgm:pt modelId="{CB0CC882-60A0-492E-AFE3-9401397D6C4A}" type="pres">
      <dgm:prSet presAssocID="{9C5F79AF-E40E-4EBA-9491-3B10C989AD59}" presName="sibTrans" presStyleLbl="sibTrans2D1" presStyleIdx="0" presStyleCnt="0"/>
      <dgm:spPr/>
    </dgm:pt>
    <dgm:pt modelId="{DD93CEE4-0DC7-4C0A-8C56-BFE3C7CC89E2}" type="pres">
      <dgm:prSet presAssocID="{D623F527-862E-4529-888A-D690127DA5AF}" presName="compNode" presStyleCnt="0"/>
      <dgm:spPr/>
    </dgm:pt>
    <dgm:pt modelId="{DE3F3B61-0575-45CE-AC23-DA526204AB1B}" type="pres">
      <dgm:prSet presAssocID="{D623F527-862E-4529-888A-D690127DA5AF}" presName="iconBgRect" presStyleLbl="bgShp" presStyleIdx="2" presStyleCnt="4"/>
      <dgm:spPr/>
    </dgm:pt>
    <dgm:pt modelId="{30907CEA-B4A4-4421-A87E-DDFEA87464DB}" type="pres">
      <dgm:prSet presAssocID="{D623F527-862E-4529-888A-D690127DA5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etooth"/>
        </a:ext>
      </dgm:extLst>
    </dgm:pt>
    <dgm:pt modelId="{F156F403-C0D1-47C7-BEF1-EE6CCC99CDD6}" type="pres">
      <dgm:prSet presAssocID="{D623F527-862E-4529-888A-D690127DA5AF}" presName="spaceRect" presStyleCnt="0"/>
      <dgm:spPr/>
    </dgm:pt>
    <dgm:pt modelId="{076C880B-D953-463D-9CDF-673CDD401D80}" type="pres">
      <dgm:prSet presAssocID="{D623F527-862E-4529-888A-D690127DA5AF}" presName="textRect" presStyleLbl="revTx" presStyleIdx="2" presStyleCnt="4">
        <dgm:presLayoutVars>
          <dgm:chMax val="1"/>
          <dgm:chPref val="1"/>
        </dgm:presLayoutVars>
      </dgm:prSet>
      <dgm:spPr/>
    </dgm:pt>
    <dgm:pt modelId="{07C9E3D4-7721-4969-944E-C967E9FE4AB1}" type="pres">
      <dgm:prSet presAssocID="{CAEA43C0-23D7-41F5-937A-E3AB616F4CEE}" presName="sibTrans" presStyleLbl="sibTrans2D1" presStyleIdx="0" presStyleCnt="0"/>
      <dgm:spPr/>
    </dgm:pt>
    <dgm:pt modelId="{F586F0E4-3CAA-4A9D-AC0C-9902FC721EDD}" type="pres">
      <dgm:prSet presAssocID="{0196AC77-7559-4D85-B426-4416A72A4D72}" presName="compNode" presStyleCnt="0"/>
      <dgm:spPr/>
    </dgm:pt>
    <dgm:pt modelId="{2FF4FE01-134E-4234-A656-454CCDF129A2}" type="pres">
      <dgm:prSet presAssocID="{0196AC77-7559-4D85-B426-4416A72A4D72}" presName="iconBgRect" presStyleLbl="bgShp" presStyleIdx="3" presStyleCnt="4"/>
      <dgm:spPr/>
    </dgm:pt>
    <dgm:pt modelId="{EF21AB8A-3180-4E37-9BCA-6FDD89D58D24}" type="pres">
      <dgm:prSet presAssocID="{0196AC77-7559-4D85-B426-4416A72A4D7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13AE11C4-E0EB-4CB0-94F3-CA1DBC8B3DD8}" type="pres">
      <dgm:prSet presAssocID="{0196AC77-7559-4D85-B426-4416A72A4D72}" presName="spaceRect" presStyleCnt="0"/>
      <dgm:spPr/>
    </dgm:pt>
    <dgm:pt modelId="{C8A33E69-92D1-4470-93F8-4273365D660F}" type="pres">
      <dgm:prSet presAssocID="{0196AC77-7559-4D85-B426-4416A72A4D7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44F7105-1059-4340-B5D5-8500BA3EF35C}" type="presOf" srcId="{F3482593-E107-4B37-BD35-77BD7D53C682}" destId="{8CD98F43-3E89-465E-A7C8-80E9BAEB2669}" srcOrd="0" destOrd="0" presId="urn:microsoft.com/office/officeart/2018/2/layout/IconCircleList"/>
    <dgm:cxn modelId="{18BD2008-CD10-564D-BD90-56171B22C0AE}" type="presOf" srcId="{F0A04572-41E4-4BA4-91F6-D78DBB2D2B9B}" destId="{A46B8834-258F-40A1-9888-FD9829FC28B5}" srcOrd="0" destOrd="0" presId="urn:microsoft.com/office/officeart/2018/2/layout/IconCircleList"/>
    <dgm:cxn modelId="{A066312B-AF0E-2140-B9F6-33D47BC86932}" type="presOf" srcId="{0196AC77-7559-4D85-B426-4416A72A4D72}" destId="{C8A33E69-92D1-4470-93F8-4273365D660F}" srcOrd="0" destOrd="0" presId="urn:microsoft.com/office/officeart/2018/2/layout/IconCircleList"/>
    <dgm:cxn modelId="{82934C32-05CB-43EC-A546-035455B57456}" srcId="{C32EF3A3-1C70-4263-AFD8-6EFE70A44E9D}" destId="{F0A04572-41E4-4BA4-91F6-D78DBB2D2B9B}" srcOrd="1" destOrd="0" parTransId="{0A598A03-A6DC-41A6-AE09-84091AC63F17}" sibTransId="{9C5F79AF-E40E-4EBA-9491-3B10C989AD59}"/>
    <dgm:cxn modelId="{13E8E94F-1163-234A-8258-7F4EAFE36BDD}" type="presOf" srcId="{9C5F79AF-E40E-4EBA-9491-3B10C989AD59}" destId="{CB0CC882-60A0-492E-AFE3-9401397D6C4A}" srcOrd="0" destOrd="0" presId="urn:microsoft.com/office/officeart/2018/2/layout/IconCircleList"/>
    <dgm:cxn modelId="{EEB9897A-B704-D742-9A4E-48358D839CD2}" type="presOf" srcId="{D623F527-862E-4529-888A-D690127DA5AF}" destId="{076C880B-D953-463D-9CDF-673CDD401D80}" srcOrd="0" destOrd="0" presId="urn:microsoft.com/office/officeart/2018/2/layout/IconCircleList"/>
    <dgm:cxn modelId="{AFA74A96-A7B7-44D0-87FB-2FEF2CF1E224}" srcId="{C32EF3A3-1C70-4263-AFD8-6EFE70A44E9D}" destId="{F3482593-E107-4B37-BD35-77BD7D53C682}" srcOrd="0" destOrd="0" parTransId="{2EDC725F-0939-4A1F-B092-75F1DD383828}" sibTransId="{93E9FF4D-C721-46FA-B7FC-DB9FF3DCC4CB}"/>
    <dgm:cxn modelId="{70BD739A-4A3D-0C4E-9016-637525EF08F1}" type="presOf" srcId="{C32EF3A3-1C70-4263-AFD8-6EFE70A44E9D}" destId="{E8370674-132E-47A1-AF3B-C1B1DB04D109}" srcOrd="0" destOrd="0" presId="urn:microsoft.com/office/officeart/2018/2/layout/IconCircleList"/>
    <dgm:cxn modelId="{814F89A2-33B0-7047-9A08-370412321D3B}" type="presOf" srcId="{93E9FF4D-C721-46FA-B7FC-DB9FF3DCC4CB}" destId="{9EB02655-75D8-463D-89A4-BB2A1CBF77AF}" srcOrd="0" destOrd="0" presId="urn:microsoft.com/office/officeart/2018/2/layout/IconCircleList"/>
    <dgm:cxn modelId="{35D51CBC-FF02-4916-8C73-5CC6D2881331}" srcId="{C32EF3A3-1C70-4263-AFD8-6EFE70A44E9D}" destId="{0196AC77-7559-4D85-B426-4416A72A4D72}" srcOrd="3" destOrd="0" parTransId="{EFE6D629-437C-48AD-8426-7E49EBB7E604}" sibTransId="{8B8590AE-5FEB-47B1-B012-8484A91686A8}"/>
    <dgm:cxn modelId="{2FB146DA-9ADA-F946-AA7A-4AC85AE0DC3B}" type="presOf" srcId="{CAEA43C0-23D7-41F5-937A-E3AB616F4CEE}" destId="{07C9E3D4-7721-4969-944E-C967E9FE4AB1}" srcOrd="0" destOrd="0" presId="urn:microsoft.com/office/officeart/2018/2/layout/IconCircleList"/>
    <dgm:cxn modelId="{165FF1F2-7F67-42FF-9D47-FC25EDFD6B10}" srcId="{C32EF3A3-1C70-4263-AFD8-6EFE70A44E9D}" destId="{D623F527-862E-4529-888A-D690127DA5AF}" srcOrd="2" destOrd="0" parTransId="{46F54D3D-9791-469A-B17B-D2697EA4B9E9}" sibTransId="{CAEA43C0-23D7-41F5-937A-E3AB616F4CEE}"/>
    <dgm:cxn modelId="{B3B04A9F-3639-814E-A92A-937B5D4C9F54}" type="presParOf" srcId="{E8370674-132E-47A1-AF3B-C1B1DB04D109}" destId="{1D4DE62C-3993-4E10-AC6E-EE8F9D1A9960}" srcOrd="0" destOrd="0" presId="urn:microsoft.com/office/officeart/2018/2/layout/IconCircleList"/>
    <dgm:cxn modelId="{5A1C606F-74EF-4C40-8BCF-99DFFDA68844}" type="presParOf" srcId="{1D4DE62C-3993-4E10-AC6E-EE8F9D1A9960}" destId="{B6720F0D-7E34-469D-B253-34E7EC91010C}" srcOrd="0" destOrd="0" presId="urn:microsoft.com/office/officeart/2018/2/layout/IconCircleList"/>
    <dgm:cxn modelId="{5D81F3BC-400F-E843-B4DD-588B15FA6B10}" type="presParOf" srcId="{B6720F0D-7E34-469D-B253-34E7EC91010C}" destId="{E4D2B4B5-AF7C-4686-81D2-9D0CD55E3E7F}" srcOrd="0" destOrd="0" presId="urn:microsoft.com/office/officeart/2018/2/layout/IconCircleList"/>
    <dgm:cxn modelId="{51D53862-0B14-8A4E-886E-28E066DF94DB}" type="presParOf" srcId="{B6720F0D-7E34-469D-B253-34E7EC91010C}" destId="{5309E88C-B06D-4577-B71A-7604EA30921B}" srcOrd="1" destOrd="0" presId="urn:microsoft.com/office/officeart/2018/2/layout/IconCircleList"/>
    <dgm:cxn modelId="{981558C8-91FA-6144-BE09-A162F32B078E}" type="presParOf" srcId="{B6720F0D-7E34-469D-B253-34E7EC91010C}" destId="{BCA6345C-3683-4A99-BA4D-79B011C6BCE0}" srcOrd="2" destOrd="0" presId="urn:microsoft.com/office/officeart/2018/2/layout/IconCircleList"/>
    <dgm:cxn modelId="{F3D6C96D-8D7A-894D-BF07-65B8C39C3CD8}" type="presParOf" srcId="{B6720F0D-7E34-469D-B253-34E7EC91010C}" destId="{8CD98F43-3E89-465E-A7C8-80E9BAEB2669}" srcOrd="3" destOrd="0" presId="urn:microsoft.com/office/officeart/2018/2/layout/IconCircleList"/>
    <dgm:cxn modelId="{E3D08FB9-66E5-1F46-AA10-4B18C730D2B8}" type="presParOf" srcId="{1D4DE62C-3993-4E10-AC6E-EE8F9D1A9960}" destId="{9EB02655-75D8-463D-89A4-BB2A1CBF77AF}" srcOrd="1" destOrd="0" presId="urn:microsoft.com/office/officeart/2018/2/layout/IconCircleList"/>
    <dgm:cxn modelId="{30A48DD7-D4CD-9D4B-8FE6-BCE6B6856FAF}" type="presParOf" srcId="{1D4DE62C-3993-4E10-AC6E-EE8F9D1A9960}" destId="{7886D7A5-A46C-421B-8782-179AB6E8C1CB}" srcOrd="2" destOrd="0" presId="urn:microsoft.com/office/officeart/2018/2/layout/IconCircleList"/>
    <dgm:cxn modelId="{90C0A95A-DA98-754D-A3E8-197A12EB2203}" type="presParOf" srcId="{7886D7A5-A46C-421B-8782-179AB6E8C1CB}" destId="{0A0E4CB6-61E4-4D77-B905-EBBF83BCDFFF}" srcOrd="0" destOrd="0" presId="urn:microsoft.com/office/officeart/2018/2/layout/IconCircleList"/>
    <dgm:cxn modelId="{8BC72FD6-B124-6745-8037-45705F26B911}" type="presParOf" srcId="{7886D7A5-A46C-421B-8782-179AB6E8C1CB}" destId="{AE7B68BA-B076-4C4F-A43E-7C77DCEE8360}" srcOrd="1" destOrd="0" presId="urn:microsoft.com/office/officeart/2018/2/layout/IconCircleList"/>
    <dgm:cxn modelId="{0D71F63C-03FF-2B41-89FA-925207B3EC25}" type="presParOf" srcId="{7886D7A5-A46C-421B-8782-179AB6E8C1CB}" destId="{ECFA8620-2A5E-4B86-8554-A28621D54314}" srcOrd="2" destOrd="0" presId="urn:microsoft.com/office/officeart/2018/2/layout/IconCircleList"/>
    <dgm:cxn modelId="{DC778B6A-891A-8244-8277-A2E209CE1CE1}" type="presParOf" srcId="{7886D7A5-A46C-421B-8782-179AB6E8C1CB}" destId="{A46B8834-258F-40A1-9888-FD9829FC28B5}" srcOrd="3" destOrd="0" presId="urn:microsoft.com/office/officeart/2018/2/layout/IconCircleList"/>
    <dgm:cxn modelId="{CD286DF2-CD15-9E4B-A1F0-DEF844A9A7CB}" type="presParOf" srcId="{1D4DE62C-3993-4E10-AC6E-EE8F9D1A9960}" destId="{CB0CC882-60A0-492E-AFE3-9401397D6C4A}" srcOrd="3" destOrd="0" presId="urn:microsoft.com/office/officeart/2018/2/layout/IconCircleList"/>
    <dgm:cxn modelId="{73439700-00CC-3041-9E36-18E0D21AB967}" type="presParOf" srcId="{1D4DE62C-3993-4E10-AC6E-EE8F9D1A9960}" destId="{DD93CEE4-0DC7-4C0A-8C56-BFE3C7CC89E2}" srcOrd="4" destOrd="0" presId="urn:microsoft.com/office/officeart/2018/2/layout/IconCircleList"/>
    <dgm:cxn modelId="{51FFD6D6-2426-644C-825D-125AF29DF011}" type="presParOf" srcId="{DD93CEE4-0DC7-4C0A-8C56-BFE3C7CC89E2}" destId="{DE3F3B61-0575-45CE-AC23-DA526204AB1B}" srcOrd="0" destOrd="0" presId="urn:microsoft.com/office/officeart/2018/2/layout/IconCircleList"/>
    <dgm:cxn modelId="{7DEC7724-A679-7742-9999-55E70A14A163}" type="presParOf" srcId="{DD93CEE4-0DC7-4C0A-8C56-BFE3C7CC89E2}" destId="{30907CEA-B4A4-4421-A87E-DDFEA87464DB}" srcOrd="1" destOrd="0" presId="urn:microsoft.com/office/officeart/2018/2/layout/IconCircleList"/>
    <dgm:cxn modelId="{0C37F025-0F12-0F45-984C-91B74293F2BF}" type="presParOf" srcId="{DD93CEE4-0DC7-4C0A-8C56-BFE3C7CC89E2}" destId="{F156F403-C0D1-47C7-BEF1-EE6CCC99CDD6}" srcOrd="2" destOrd="0" presId="urn:microsoft.com/office/officeart/2018/2/layout/IconCircleList"/>
    <dgm:cxn modelId="{58A3D50B-73B4-DD4C-856D-FFC468ED0466}" type="presParOf" srcId="{DD93CEE4-0DC7-4C0A-8C56-BFE3C7CC89E2}" destId="{076C880B-D953-463D-9CDF-673CDD401D80}" srcOrd="3" destOrd="0" presId="urn:microsoft.com/office/officeart/2018/2/layout/IconCircleList"/>
    <dgm:cxn modelId="{43CC1A53-EFFF-0240-B454-4A2B11B9E6D1}" type="presParOf" srcId="{1D4DE62C-3993-4E10-AC6E-EE8F9D1A9960}" destId="{07C9E3D4-7721-4969-944E-C967E9FE4AB1}" srcOrd="5" destOrd="0" presId="urn:microsoft.com/office/officeart/2018/2/layout/IconCircleList"/>
    <dgm:cxn modelId="{114D199E-7C53-EC4D-8692-1D15D132B946}" type="presParOf" srcId="{1D4DE62C-3993-4E10-AC6E-EE8F9D1A9960}" destId="{F586F0E4-3CAA-4A9D-AC0C-9902FC721EDD}" srcOrd="6" destOrd="0" presId="urn:microsoft.com/office/officeart/2018/2/layout/IconCircleList"/>
    <dgm:cxn modelId="{BDC883F4-C759-5A48-9459-BB902D03EC30}" type="presParOf" srcId="{F586F0E4-3CAA-4A9D-AC0C-9902FC721EDD}" destId="{2FF4FE01-134E-4234-A656-454CCDF129A2}" srcOrd="0" destOrd="0" presId="urn:microsoft.com/office/officeart/2018/2/layout/IconCircleList"/>
    <dgm:cxn modelId="{B813ED90-3369-3F40-A327-BDB6546CCFDB}" type="presParOf" srcId="{F586F0E4-3CAA-4A9D-AC0C-9902FC721EDD}" destId="{EF21AB8A-3180-4E37-9BCA-6FDD89D58D24}" srcOrd="1" destOrd="0" presId="urn:microsoft.com/office/officeart/2018/2/layout/IconCircleList"/>
    <dgm:cxn modelId="{1BEAE12E-7384-EE40-8E28-BCB8672CA543}" type="presParOf" srcId="{F586F0E4-3CAA-4A9D-AC0C-9902FC721EDD}" destId="{13AE11C4-E0EB-4CB0-94F3-CA1DBC8B3DD8}" srcOrd="2" destOrd="0" presId="urn:microsoft.com/office/officeart/2018/2/layout/IconCircleList"/>
    <dgm:cxn modelId="{40D2DD30-0ED0-404B-AEF3-F80552F7EB76}" type="presParOf" srcId="{F586F0E4-3CAA-4A9D-AC0C-9902FC721EDD}" destId="{C8A33E69-92D1-4470-93F8-4273365D660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D3746E-E1B7-A94C-B0F9-8030172B7265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95A667D-D508-5849-BA27-707599035DEB}">
      <dgm:prSet phldrT="[Text]"/>
      <dgm:spPr/>
      <dgm:t>
        <a:bodyPr/>
        <a:lstStyle/>
        <a:p>
          <a:pPr>
            <a:buNone/>
          </a:pPr>
          <a:r>
            <a:rPr lang="en-US" b="1"/>
            <a:t>Attack Setup</a:t>
          </a:r>
          <a:endParaRPr lang="en-US"/>
        </a:p>
      </dgm:t>
    </dgm:pt>
    <dgm:pt modelId="{4FBA3C9B-B44D-B948-B117-0EF2F0357C37}" type="parTrans" cxnId="{F49BBC32-9DC7-7541-8A33-C48E1CEC60EA}">
      <dgm:prSet/>
      <dgm:spPr/>
      <dgm:t>
        <a:bodyPr/>
        <a:lstStyle/>
        <a:p>
          <a:endParaRPr lang="en-US"/>
        </a:p>
      </dgm:t>
    </dgm:pt>
    <dgm:pt modelId="{771D5AFE-B495-C848-99C5-2BFCDF5BA698}" type="sibTrans" cxnId="{F49BBC32-9DC7-7541-8A33-C48E1CEC60EA}">
      <dgm:prSet/>
      <dgm:spPr/>
      <dgm:t>
        <a:bodyPr/>
        <a:lstStyle/>
        <a:p>
          <a:endParaRPr lang="en-US"/>
        </a:p>
      </dgm:t>
    </dgm:pt>
    <dgm:pt modelId="{AC8F70AD-7432-6142-B4F7-E138B995C8E4}">
      <dgm:prSet phldrT="[Text]"/>
      <dgm:spPr/>
      <dgm:t>
        <a:bodyPr/>
        <a:lstStyle/>
        <a:p>
          <a:pPr>
            <a:buNone/>
          </a:pPr>
          <a:r>
            <a:rPr lang="en-US"/>
            <a:t>Simulated using prerequisites identified by RVPROBER.</a:t>
          </a:r>
        </a:p>
      </dgm:t>
    </dgm:pt>
    <dgm:pt modelId="{B7201C1E-23BF-AA44-95AE-49E1881E8F04}" type="parTrans" cxnId="{699DC6BB-0DB8-3C49-B792-C57C37A7C2A7}">
      <dgm:prSet/>
      <dgm:spPr/>
      <dgm:t>
        <a:bodyPr/>
        <a:lstStyle/>
        <a:p>
          <a:endParaRPr lang="en-US"/>
        </a:p>
      </dgm:t>
    </dgm:pt>
    <dgm:pt modelId="{93DC8FDF-3E55-7244-A8E9-F824CA565BAA}" type="sibTrans" cxnId="{699DC6BB-0DB8-3C49-B792-C57C37A7C2A7}">
      <dgm:prSet/>
      <dgm:spPr/>
      <dgm:t>
        <a:bodyPr/>
        <a:lstStyle/>
        <a:p>
          <a:endParaRPr lang="en-US"/>
        </a:p>
      </dgm:t>
    </dgm:pt>
    <dgm:pt modelId="{73CD7C27-08FB-464C-952A-65F516F5D416}">
      <dgm:prSet phldrT="[Text]"/>
      <dgm:spPr/>
      <dgm:t>
        <a:bodyPr/>
        <a:lstStyle/>
        <a:p>
          <a:pPr>
            <a:buNone/>
          </a:pPr>
          <a:r>
            <a:rPr lang="en-US" b="1"/>
            <a:t>Impact</a:t>
          </a:r>
          <a:endParaRPr lang="en-US"/>
        </a:p>
      </dgm:t>
    </dgm:pt>
    <dgm:pt modelId="{68C039FA-948D-104E-9233-7AA0A41840EE}" type="parTrans" cxnId="{D1D5E305-63BE-5047-8D63-B313134C680F}">
      <dgm:prSet/>
      <dgm:spPr/>
      <dgm:t>
        <a:bodyPr/>
        <a:lstStyle/>
        <a:p>
          <a:endParaRPr lang="en-US"/>
        </a:p>
      </dgm:t>
    </dgm:pt>
    <dgm:pt modelId="{53008C22-BC46-6746-9946-044906932611}" type="sibTrans" cxnId="{D1D5E305-63BE-5047-8D63-B313134C680F}">
      <dgm:prSet/>
      <dgm:spPr/>
      <dgm:t>
        <a:bodyPr/>
        <a:lstStyle/>
        <a:p>
          <a:endParaRPr lang="en-US"/>
        </a:p>
      </dgm:t>
    </dgm:pt>
    <dgm:pt modelId="{8BE21C22-557F-0243-97C3-7C055C4B6173}">
      <dgm:prSet phldrT="[Text]"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 b="1"/>
            <a:t>Noise</a:t>
          </a:r>
          <a:r>
            <a:rPr lang="en-US"/>
            <a:t> </a:t>
          </a:r>
          <a:r>
            <a:rPr lang="en-US" b="1"/>
            <a:t>injection</a:t>
          </a:r>
          <a:r>
            <a:rPr lang="en-US"/>
            <a:t> destabilizes the RV’s </a:t>
          </a:r>
          <a:r>
            <a:rPr lang="en-US" b="1"/>
            <a:t>gyroscope</a:t>
          </a:r>
          <a:r>
            <a:rPr lang="en-US"/>
            <a:t> readings, causing attitude </a:t>
          </a:r>
          <a:r>
            <a:rPr lang="en-US" b="1"/>
            <a:t>control</a:t>
          </a:r>
          <a:r>
            <a:rPr lang="en-US"/>
            <a:t> </a:t>
          </a:r>
          <a:r>
            <a:rPr lang="en-US" b="1"/>
            <a:t>issues</a:t>
          </a:r>
          <a:r>
            <a:rPr lang="en-US"/>
            <a:t>.</a:t>
          </a:r>
        </a:p>
      </dgm:t>
    </dgm:pt>
    <dgm:pt modelId="{F6ACC0A0-36F2-A045-969F-A7C1EB1BE206}" type="parTrans" cxnId="{CCC01CEE-E404-8649-B3A6-CC7CF9277D69}">
      <dgm:prSet/>
      <dgm:spPr/>
      <dgm:t>
        <a:bodyPr/>
        <a:lstStyle/>
        <a:p>
          <a:endParaRPr lang="en-US"/>
        </a:p>
      </dgm:t>
    </dgm:pt>
    <dgm:pt modelId="{0CABBD0D-DCDC-4F4E-B5BE-36DFD508728A}" type="sibTrans" cxnId="{CCC01CEE-E404-8649-B3A6-CC7CF9277D69}">
      <dgm:prSet/>
      <dgm:spPr/>
      <dgm:t>
        <a:bodyPr/>
        <a:lstStyle/>
        <a:p>
          <a:endParaRPr lang="en-US"/>
        </a:p>
      </dgm:t>
    </dgm:pt>
    <dgm:pt modelId="{D424B486-FEF8-8646-9895-4B692BF165AB}">
      <dgm:prSet phldrT="[Text]"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/>
            <a:t>Despite fail-safe logic, the </a:t>
          </a:r>
          <a:r>
            <a:rPr lang="en-US" b="1"/>
            <a:t>RV</a:t>
          </a:r>
          <a:r>
            <a:rPr lang="en-US"/>
            <a:t> </a:t>
          </a:r>
          <a:r>
            <a:rPr lang="en-US" b="1"/>
            <a:t>crashes</a:t>
          </a:r>
          <a:r>
            <a:rPr lang="en-US"/>
            <a:t> due to the </a:t>
          </a:r>
          <a:r>
            <a:rPr lang="en-US" b="1"/>
            <a:t>system</a:t>
          </a:r>
          <a:r>
            <a:rPr lang="en-US"/>
            <a:t> </a:t>
          </a:r>
          <a:r>
            <a:rPr lang="en-US" b="1"/>
            <a:t>interpreting</a:t>
          </a:r>
          <a:r>
            <a:rPr lang="en-US"/>
            <a:t> the </a:t>
          </a:r>
          <a:r>
            <a:rPr lang="en-US" b="1"/>
            <a:t>noise</a:t>
          </a:r>
          <a:r>
            <a:rPr lang="en-US"/>
            <a:t> as </a:t>
          </a:r>
          <a:r>
            <a:rPr lang="en-US" b="1"/>
            <a:t>extreme</a:t>
          </a:r>
          <a:r>
            <a:rPr lang="en-US"/>
            <a:t> </a:t>
          </a:r>
          <a:r>
            <a:rPr lang="en-US" b="1"/>
            <a:t>vibrations</a:t>
          </a:r>
          <a:r>
            <a:rPr lang="en-US"/>
            <a:t>.</a:t>
          </a:r>
        </a:p>
      </dgm:t>
    </dgm:pt>
    <dgm:pt modelId="{D755BB6E-4237-9948-8C0B-00D30CFD86A3}" type="parTrans" cxnId="{491CB547-E0DA-0841-9A26-E39823D7CC76}">
      <dgm:prSet/>
      <dgm:spPr/>
      <dgm:t>
        <a:bodyPr/>
        <a:lstStyle/>
        <a:p>
          <a:endParaRPr lang="en-US"/>
        </a:p>
      </dgm:t>
    </dgm:pt>
    <dgm:pt modelId="{3F80BB50-6574-8D49-9359-850163CCAD93}" type="sibTrans" cxnId="{491CB547-E0DA-0841-9A26-E39823D7CC76}">
      <dgm:prSet/>
      <dgm:spPr/>
      <dgm:t>
        <a:bodyPr/>
        <a:lstStyle/>
        <a:p>
          <a:endParaRPr lang="en-US"/>
        </a:p>
      </dgm:t>
    </dgm:pt>
    <dgm:pt modelId="{6F103FBE-2EAB-AE45-A259-0397A2D3187D}">
      <dgm:prSet phldrT="[Text]"/>
      <dgm:spPr/>
      <dgm:t>
        <a:bodyPr/>
        <a:lstStyle/>
        <a:p>
          <a:pPr>
            <a:buNone/>
          </a:pPr>
          <a:r>
            <a:rPr lang="en-US" b="1"/>
            <a:t>Root Cause Analysis:</a:t>
          </a:r>
          <a:endParaRPr lang="en-US"/>
        </a:p>
      </dgm:t>
    </dgm:pt>
    <dgm:pt modelId="{7F8EB903-8821-2E4E-B276-CA5A64F922FE}" type="parTrans" cxnId="{EF966746-A489-8B4E-B996-5528890E86F8}">
      <dgm:prSet/>
      <dgm:spPr/>
      <dgm:t>
        <a:bodyPr/>
        <a:lstStyle/>
        <a:p>
          <a:endParaRPr lang="en-US"/>
        </a:p>
      </dgm:t>
    </dgm:pt>
    <dgm:pt modelId="{CDDC46CC-F076-294B-B12D-A25FFE20992D}" type="sibTrans" cxnId="{EF966746-A489-8B4E-B996-5528890E86F8}">
      <dgm:prSet/>
      <dgm:spPr/>
      <dgm:t>
        <a:bodyPr/>
        <a:lstStyle/>
        <a:p>
          <a:endParaRPr lang="en-US"/>
        </a:p>
      </dgm:t>
    </dgm:pt>
    <dgm:pt modelId="{7526C5B9-22D2-9D40-9EA1-1CBD475D01AD}">
      <dgm:prSet phldrT="[Text]"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/>
            <a:t>The fail-safe mechanisms misinterpret the acoustic noise as physical vibration, activating a less accurate complementary </a:t>
          </a:r>
        </a:p>
      </dgm:t>
    </dgm:pt>
    <dgm:pt modelId="{E157227C-2115-E84F-B8BF-2D5D8F0716DB}" type="parTrans" cxnId="{9668A901-5ADD-264E-BB65-98606B59F2BB}">
      <dgm:prSet/>
      <dgm:spPr/>
      <dgm:t>
        <a:bodyPr/>
        <a:lstStyle/>
        <a:p>
          <a:endParaRPr lang="en-US"/>
        </a:p>
      </dgm:t>
    </dgm:pt>
    <dgm:pt modelId="{4FC6E9BC-AC04-4D48-9D14-28F66143F7C5}" type="sibTrans" cxnId="{9668A901-5ADD-264E-BB65-98606B59F2BB}">
      <dgm:prSet/>
      <dgm:spPr/>
      <dgm:t>
        <a:bodyPr/>
        <a:lstStyle/>
        <a:p>
          <a:endParaRPr lang="en-US"/>
        </a:p>
      </dgm:t>
    </dgm:pt>
    <dgm:pt modelId="{4B8DEEEF-4BB3-F649-BF51-3D40220EB5B5}">
      <dgm:prSet phldrT="[Text]"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 b="1" err="1"/>
            <a:t>ArduPilot</a:t>
          </a:r>
          <a:r>
            <a:rPr lang="en-US"/>
            <a:t> and </a:t>
          </a:r>
          <a:r>
            <a:rPr lang="en-US" b="1"/>
            <a:t>PX4</a:t>
          </a:r>
          <a:r>
            <a:rPr lang="en-US"/>
            <a:t> differ in response; </a:t>
          </a:r>
          <a:r>
            <a:rPr lang="en-US" err="1"/>
            <a:t>ArduPilot</a:t>
          </a:r>
          <a:r>
            <a:rPr lang="en-US"/>
            <a:t> misinterprets the noise as </a:t>
          </a:r>
          <a:r>
            <a:rPr lang="en-US" b="1"/>
            <a:t>GPS signal disturbance</a:t>
          </a:r>
          <a:r>
            <a:rPr lang="en-US"/>
            <a:t>, worsening stability, while PX4’s </a:t>
          </a:r>
          <a:r>
            <a:rPr lang="en-US" b="1"/>
            <a:t>fail-safe triggers too late,</a:t>
          </a:r>
          <a:r>
            <a:rPr lang="en-US"/>
            <a:t> failing to prevent the crash.</a:t>
          </a:r>
        </a:p>
      </dgm:t>
    </dgm:pt>
    <dgm:pt modelId="{1135DB22-ACF1-DA49-8029-D191B2669473}" type="parTrans" cxnId="{606669E0-4F3B-4D4C-B97F-E0AC96AE26F7}">
      <dgm:prSet/>
      <dgm:spPr/>
      <dgm:t>
        <a:bodyPr/>
        <a:lstStyle/>
        <a:p>
          <a:endParaRPr lang="en-US"/>
        </a:p>
      </dgm:t>
    </dgm:pt>
    <dgm:pt modelId="{9D7A7921-7F59-DF40-B517-2F05D29C3C42}" type="sibTrans" cxnId="{606669E0-4F3B-4D4C-B97F-E0AC96AE26F7}">
      <dgm:prSet/>
      <dgm:spPr/>
      <dgm:t>
        <a:bodyPr/>
        <a:lstStyle/>
        <a:p>
          <a:endParaRPr lang="en-US"/>
        </a:p>
      </dgm:t>
    </dgm:pt>
    <dgm:pt modelId="{F81DFDC7-0EE4-1041-B616-01863CFF5F89}">
      <dgm:prSet phldrT="[Text]"/>
      <dgm:spPr/>
      <dgm:t>
        <a:bodyPr/>
        <a:lstStyle/>
        <a:p>
          <a:pPr>
            <a:buNone/>
          </a:pPr>
          <a:r>
            <a:rPr lang="en-US" b="1"/>
            <a:t>Key Prerequisites</a:t>
          </a:r>
          <a:endParaRPr lang="en-US"/>
        </a:p>
      </dgm:t>
    </dgm:pt>
    <dgm:pt modelId="{B0413D03-26AD-DC41-9928-745A44280AC1}" type="parTrans" cxnId="{D094CB42-8A76-5147-8BEE-275DB5166A9C}">
      <dgm:prSet/>
      <dgm:spPr/>
      <dgm:t>
        <a:bodyPr/>
        <a:lstStyle/>
        <a:p>
          <a:endParaRPr lang="en-US"/>
        </a:p>
      </dgm:t>
    </dgm:pt>
    <dgm:pt modelId="{C70D62D7-FA8F-8E46-A6D5-2B9C06D3770C}" type="sibTrans" cxnId="{D094CB42-8A76-5147-8BEE-275DB5166A9C}">
      <dgm:prSet/>
      <dgm:spPr/>
      <dgm:t>
        <a:bodyPr/>
        <a:lstStyle/>
        <a:p>
          <a:endParaRPr lang="en-US"/>
        </a:p>
      </dgm:t>
    </dgm:pt>
    <dgm:pt modelId="{6113F25D-69C7-014B-9580-68FFC4DF8D56}">
      <dgm:prSet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/>
            <a:t>Specific RV types vulnerable, such as drones with a single IMU.</a:t>
          </a:r>
        </a:p>
      </dgm:t>
    </dgm:pt>
    <dgm:pt modelId="{6D71C2D6-5C10-F343-85FE-6C4CF9BAEF81}" type="parTrans" cxnId="{3664BA65-F069-4948-B442-4C6ED5B2A3C4}">
      <dgm:prSet/>
      <dgm:spPr/>
      <dgm:t>
        <a:bodyPr/>
        <a:lstStyle/>
        <a:p>
          <a:endParaRPr lang="en-US"/>
        </a:p>
      </dgm:t>
    </dgm:pt>
    <dgm:pt modelId="{3C94F6F8-5763-4943-A302-F26214B9E6A3}" type="sibTrans" cxnId="{3664BA65-F069-4948-B442-4C6ED5B2A3C4}">
      <dgm:prSet/>
      <dgm:spPr/>
      <dgm:t>
        <a:bodyPr/>
        <a:lstStyle/>
        <a:p>
          <a:endParaRPr lang="en-US"/>
        </a:p>
      </dgm:t>
    </dgm:pt>
    <dgm:pt modelId="{A238F153-1F8B-B540-81D9-6DEE159B37C6}">
      <dgm:prSet/>
      <dgm:spPr/>
      <dgm:t>
        <a:bodyPr/>
        <a:lstStyle/>
        <a:p>
          <a:pPr>
            <a:buFont typeface="Wingdings" pitchFamily="2" charset="2"/>
            <a:buChar char="q"/>
          </a:pPr>
          <a:r>
            <a:rPr lang="en-US"/>
            <a:t>Acoustic </a:t>
          </a:r>
          <a:r>
            <a:rPr lang="en-US" b="1"/>
            <a:t>noise</a:t>
          </a:r>
          <a:r>
            <a:rPr lang="en-US"/>
            <a:t> </a:t>
          </a:r>
          <a:r>
            <a:rPr lang="en-US" b="1"/>
            <a:t>directed</a:t>
          </a:r>
          <a:r>
            <a:rPr lang="en-US"/>
            <a:t> at </a:t>
          </a:r>
          <a:r>
            <a:rPr lang="en-US" b="1"/>
            <a:t>IMUs</a:t>
          </a:r>
          <a:r>
            <a:rPr lang="en-US"/>
            <a:t> within close range.</a:t>
          </a:r>
        </a:p>
      </dgm:t>
    </dgm:pt>
    <dgm:pt modelId="{88965D10-848A-8F48-96BD-4A48312E7640}" type="parTrans" cxnId="{559F59D2-9CEE-8D41-A9F1-9802E692458E}">
      <dgm:prSet/>
      <dgm:spPr/>
      <dgm:t>
        <a:bodyPr/>
        <a:lstStyle/>
        <a:p>
          <a:endParaRPr lang="en-US"/>
        </a:p>
      </dgm:t>
    </dgm:pt>
    <dgm:pt modelId="{E2E3F499-7A47-DD48-BF38-D6E57B0D4578}" type="sibTrans" cxnId="{559F59D2-9CEE-8D41-A9F1-9802E692458E}">
      <dgm:prSet/>
      <dgm:spPr/>
      <dgm:t>
        <a:bodyPr/>
        <a:lstStyle/>
        <a:p>
          <a:endParaRPr lang="en-US"/>
        </a:p>
      </dgm:t>
    </dgm:pt>
    <dgm:pt modelId="{8CD55C55-2BEE-444E-B7C0-EF8F40082B06}" type="pres">
      <dgm:prSet presAssocID="{E2D3746E-E1B7-A94C-B0F9-8030172B7265}" presName="linear" presStyleCnt="0">
        <dgm:presLayoutVars>
          <dgm:dir/>
          <dgm:animLvl val="lvl"/>
          <dgm:resizeHandles val="exact"/>
        </dgm:presLayoutVars>
      </dgm:prSet>
      <dgm:spPr/>
    </dgm:pt>
    <dgm:pt modelId="{6F859A25-6A9D-F143-8D8E-4BD9A5AF2EF1}" type="pres">
      <dgm:prSet presAssocID="{F95A667D-D508-5849-BA27-707599035DEB}" presName="parentLin" presStyleCnt="0"/>
      <dgm:spPr/>
    </dgm:pt>
    <dgm:pt modelId="{1588A63B-0E69-C245-B050-AE5CAC7F23BE}" type="pres">
      <dgm:prSet presAssocID="{F95A667D-D508-5849-BA27-707599035DEB}" presName="parentLeftMargin" presStyleLbl="node1" presStyleIdx="0" presStyleCnt="4"/>
      <dgm:spPr/>
    </dgm:pt>
    <dgm:pt modelId="{7715E7C2-B757-BA48-B83F-C8D138172501}" type="pres">
      <dgm:prSet presAssocID="{F95A667D-D508-5849-BA27-707599035D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92C422-0EBF-3146-8886-F5364B6F69DF}" type="pres">
      <dgm:prSet presAssocID="{F95A667D-D508-5849-BA27-707599035DEB}" presName="negativeSpace" presStyleCnt="0"/>
      <dgm:spPr/>
    </dgm:pt>
    <dgm:pt modelId="{CEF9213F-C645-4349-9278-BD57904A97AB}" type="pres">
      <dgm:prSet presAssocID="{F95A667D-D508-5849-BA27-707599035DEB}" presName="childText" presStyleLbl="conFgAcc1" presStyleIdx="0" presStyleCnt="4">
        <dgm:presLayoutVars>
          <dgm:bulletEnabled val="1"/>
        </dgm:presLayoutVars>
      </dgm:prSet>
      <dgm:spPr/>
    </dgm:pt>
    <dgm:pt modelId="{3C24F1F7-2B2E-834A-9ECE-C642946A8AD4}" type="pres">
      <dgm:prSet presAssocID="{771D5AFE-B495-C848-99C5-2BFCDF5BA698}" presName="spaceBetweenRectangles" presStyleCnt="0"/>
      <dgm:spPr/>
    </dgm:pt>
    <dgm:pt modelId="{3B41932B-F87B-E44F-8422-D8F913ED5FE1}" type="pres">
      <dgm:prSet presAssocID="{F81DFDC7-0EE4-1041-B616-01863CFF5F89}" presName="parentLin" presStyleCnt="0"/>
      <dgm:spPr/>
    </dgm:pt>
    <dgm:pt modelId="{BCAA2205-2B52-BA4D-8D84-B48F84C91C31}" type="pres">
      <dgm:prSet presAssocID="{F81DFDC7-0EE4-1041-B616-01863CFF5F89}" presName="parentLeftMargin" presStyleLbl="node1" presStyleIdx="0" presStyleCnt="4"/>
      <dgm:spPr/>
    </dgm:pt>
    <dgm:pt modelId="{4A008DF4-D4B3-4045-B804-024E7197A57A}" type="pres">
      <dgm:prSet presAssocID="{F81DFDC7-0EE4-1041-B616-01863CFF5F8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FC6BFB-FC9E-0B43-AA4F-892DCB66C476}" type="pres">
      <dgm:prSet presAssocID="{F81DFDC7-0EE4-1041-B616-01863CFF5F89}" presName="negativeSpace" presStyleCnt="0"/>
      <dgm:spPr/>
    </dgm:pt>
    <dgm:pt modelId="{5F920467-77AC-404A-BEE8-54AD6C49E6C4}" type="pres">
      <dgm:prSet presAssocID="{F81DFDC7-0EE4-1041-B616-01863CFF5F89}" presName="childText" presStyleLbl="conFgAcc1" presStyleIdx="1" presStyleCnt="4">
        <dgm:presLayoutVars>
          <dgm:bulletEnabled val="1"/>
        </dgm:presLayoutVars>
      </dgm:prSet>
      <dgm:spPr/>
    </dgm:pt>
    <dgm:pt modelId="{D8DF8691-8DC8-9846-8CA2-EA4A187C5555}" type="pres">
      <dgm:prSet presAssocID="{C70D62D7-FA8F-8E46-A6D5-2B9C06D3770C}" presName="spaceBetweenRectangles" presStyleCnt="0"/>
      <dgm:spPr/>
    </dgm:pt>
    <dgm:pt modelId="{A57F46BF-E033-D04C-9008-5EA7202E4A6D}" type="pres">
      <dgm:prSet presAssocID="{73CD7C27-08FB-464C-952A-65F516F5D416}" presName="parentLin" presStyleCnt="0"/>
      <dgm:spPr/>
    </dgm:pt>
    <dgm:pt modelId="{7DB49F65-587B-7B4A-BEDD-AA77BFC0FBC5}" type="pres">
      <dgm:prSet presAssocID="{73CD7C27-08FB-464C-952A-65F516F5D416}" presName="parentLeftMargin" presStyleLbl="node1" presStyleIdx="1" presStyleCnt="4"/>
      <dgm:spPr/>
    </dgm:pt>
    <dgm:pt modelId="{7FC68BD1-D2D4-3D4D-9658-338D459DFA77}" type="pres">
      <dgm:prSet presAssocID="{73CD7C27-08FB-464C-952A-65F516F5D4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35AF7DC-7C08-4846-90B2-113661E53330}" type="pres">
      <dgm:prSet presAssocID="{73CD7C27-08FB-464C-952A-65F516F5D416}" presName="negativeSpace" presStyleCnt="0"/>
      <dgm:spPr/>
    </dgm:pt>
    <dgm:pt modelId="{5A53A1BC-0EE5-404F-A43B-0C88AABBAE12}" type="pres">
      <dgm:prSet presAssocID="{73CD7C27-08FB-464C-952A-65F516F5D416}" presName="childText" presStyleLbl="conFgAcc1" presStyleIdx="2" presStyleCnt="4">
        <dgm:presLayoutVars>
          <dgm:bulletEnabled val="1"/>
        </dgm:presLayoutVars>
      </dgm:prSet>
      <dgm:spPr/>
    </dgm:pt>
    <dgm:pt modelId="{18774A0F-F4FE-8441-9EFC-257F48401861}" type="pres">
      <dgm:prSet presAssocID="{53008C22-BC46-6746-9946-044906932611}" presName="spaceBetweenRectangles" presStyleCnt="0"/>
      <dgm:spPr/>
    </dgm:pt>
    <dgm:pt modelId="{72D4B30C-052C-4F41-9EA0-AD1215773578}" type="pres">
      <dgm:prSet presAssocID="{6F103FBE-2EAB-AE45-A259-0397A2D3187D}" presName="parentLin" presStyleCnt="0"/>
      <dgm:spPr/>
    </dgm:pt>
    <dgm:pt modelId="{0ECB0507-F681-E24A-AE71-219E38C2CF90}" type="pres">
      <dgm:prSet presAssocID="{6F103FBE-2EAB-AE45-A259-0397A2D3187D}" presName="parentLeftMargin" presStyleLbl="node1" presStyleIdx="2" presStyleCnt="4"/>
      <dgm:spPr/>
    </dgm:pt>
    <dgm:pt modelId="{B65BB01A-EA5B-3E44-AA18-320199B1D240}" type="pres">
      <dgm:prSet presAssocID="{6F103FBE-2EAB-AE45-A259-0397A2D3187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5EF653D-F086-F04F-8FEC-D21CC48D149E}" type="pres">
      <dgm:prSet presAssocID="{6F103FBE-2EAB-AE45-A259-0397A2D3187D}" presName="negativeSpace" presStyleCnt="0"/>
      <dgm:spPr/>
    </dgm:pt>
    <dgm:pt modelId="{381C1990-E11A-B241-B609-598D0F0453DF}" type="pres">
      <dgm:prSet presAssocID="{6F103FBE-2EAB-AE45-A259-0397A2D3187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668A901-5ADD-264E-BB65-98606B59F2BB}" srcId="{6F103FBE-2EAB-AE45-A259-0397A2D3187D}" destId="{7526C5B9-22D2-9D40-9EA1-1CBD475D01AD}" srcOrd="0" destOrd="0" parTransId="{E157227C-2115-E84F-B8BF-2D5D8F0716DB}" sibTransId="{4FC6E9BC-AC04-4D48-9D14-28F66143F7C5}"/>
    <dgm:cxn modelId="{D1D5E305-63BE-5047-8D63-B313134C680F}" srcId="{E2D3746E-E1B7-A94C-B0F9-8030172B7265}" destId="{73CD7C27-08FB-464C-952A-65F516F5D416}" srcOrd="2" destOrd="0" parTransId="{68C039FA-948D-104E-9233-7AA0A41840EE}" sibTransId="{53008C22-BC46-6746-9946-044906932611}"/>
    <dgm:cxn modelId="{8F2FEF0B-DD80-3F4D-998E-6D74F9CA0F42}" type="presOf" srcId="{F95A667D-D508-5849-BA27-707599035DEB}" destId="{1588A63B-0E69-C245-B050-AE5CAC7F23BE}" srcOrd="0" destOrd="0" presId="urn:microsoft.com/office/officeart/2005/8/layout/list1"/>
    <dgm:cxn modelId="{B4DC7014-6501-B44C-AB6D-D27530CFDDB3}" type="presOf" srcId="{6F103FBE-2EAB-AE45-A259-0397A2D3187D}" destId="{0ECB0507-F681-E24A-AE71-219E38C2CF90}" srcOrd="0" destOrd="0" presId="urn:microsoft.com/office/officeart/2005/8/layout/list1"/>
    <dgm:cxn modelId="{2D808514-6256-FF4F-A499-4DCBA5F93F23}" type="presOf" srcId="{A238F153-1F8B-B540-81D9-6DEE159B37C6}" destId="{5F920467-77AC-404A-BEE8-54AD6C49E6C4}" srcOrd="0" destOrd="1" presId="urn:microsoft.com/office/officeart/2005/8/layout/list1"/>
    <dgm:cxn modelId="{6A4A8C22-7EB3-F84A-B1A0-7C28D463D2FD}" type="presOf" srcId="{F81DFDC7-0EE4-1041-B616-01863CFF5F89}" destId="{BCAA2205-2B52-BA4D-8D84-B48F84C91C31}" srcOrd="0" destOrd="0" presId="urn:microsoft.com/office/officeart/2005/8/layout/list1"/>
    <dgm:cxn modelId="{F49BBC32-9DC7-7541-8A33-C48E1CEC60EA}" srcId="{E2D3746E-E1B7-A94C-B0F9-8030172B7265}" destId="{F95A667D-D508-5849-BA27-707599035DEB}" srcOrd="0" destOrd="0" parTransId="{4FBA3C9B-B44D-B948-B117-0EF2F0357C37}" sibTransId="{771D5AFE-B495-C848-99C5-2BFCDF5BA698}"/>
    <dgm:cxn modelId="{D094CB42-8A76-5147-8BEE-275DB5166A9C}" srcId="{E2D3746E-E1B7-A94C-B0F9-8030172B7265}" destId="{F81DFDC7-0EE4-1041-B616-01863CFF5F89}" srcOrd="1" destOrd="0" parTransId="{B0413D03-26AD-DC41-9928-745A44280AC1}" sibTransId="{C70D62D7-FA8F-8E46-A6D5-2B9C06D3770C}"/>
    <dgm:cxn modelId="{EF966746-A489-8B4E-B996-5528890E86F8}" srcId="{E2D3746E-E1B7-A94C-B0F9-8030172B7265}" destId="{6F103FBE-2EAB-AE45-A259-0397A2D3187D}" srcOrd="3" destOrd="0" parTransId="{7F8EB903-8821-2E4E-B276-CA5A64F922FE}" sibTransId="{CDDC46CC-F076-294B-B12D-A25FFE20992D}"/>
    <dgm:cxn modelId="{491CB547-E0DA-0841-9A26-E39823D7CC76}" srcId="{73CD7C27-08FB-464C-952A-65F516F5D416}" destId="{D424B486-FEF8-8646-9895-4B692BF165AB}" srcOrd="1" destOrd="0" parTransId="{D755BB6E-4237-9948-8C0B-00D30CFD86A3}" sibTransId="{3F80BB50-6574-8D49-9359-850163CCAD93}"/>
    <dgm:cxn modelId="{F49D405B-E755-C74C-8920-3BF71E9E1463}" type="presOf" srcId="{AC8F70AD-7432-6142-B4F7-E138B995C8E4}" destId="{CEF9213F-C645-4349-9278-BD57904A97AB}" srcOrd="0" destOrd="0" presId="urn:microsoft.com/office/officeart/2005/8/layout/list1"/>
    <dgm:cxn modelId="{2B273D61-F878-4A48-A7BC-198B873A91AC}" type="presOf" srcId="{73CD7C27-08FB-464C-952A-65F516F5D416}" destId="{7DB49F65-587B-7B4A-BEDD-AA77BFC0FBC5}" srcOrd="0" destOrd="0" presId="urn:microsoft.com/office/officeart/2005/8/layout/list1"/>
    <dgm:cxn modelId="{3664BA65-F069-4948-B442-4C6ED5B2A3C4}" srcId="{F81DFDC7-0EE4-1041-B616-01863CFF5F89}" destId="{6113F25D-69C7-014B-9580-68FFC4DF8D56}" srcOrd="0" destOrd="0" parTransId="{6D71C2D6-5C10-F343-85FE-6C4CF9BAEF81}" sibTransId="{3C94F6F8-5763-4943-A302-F26214B9E6A3}"/>
    <dgm:cxn modelId="{B9BCD169-08DA-234A-BC39-12B82A5CE426}" type="presOf" srcId="{6F103FBE-2EAB-AE45-A259-0397A2D3187D}" destId="{B65BB01A-EA5B-3E44-AA18-320199B1D240}" srcOrd="1" destOrd="0" presId="urn:microsoft.com/office/officeart/2005/8/layout/list1"/>
    <dgm:cxn modelId="{6D256E76-6654-884D-9810-B352075264A1}" type="presOf" srcId="{7526C5B9-22D2-9D40-9EA1-1CBD475D01AD}" destId="{381C1990-E11A-B241-B609-598D0F0453DF}" srcOrd="0" destOrd="0" presId="urn:microsoft.com/office/officeart/2005/8/layout/list1"/>
    <dgm:cxn modelId="{4C3BEE84-F25F-C842-834B-955BACBA4214}" type="presOf" srcId="{F95A667D-D508-5849-BA27-707599035DEB}" destId="{7715E7C2-B757-BA48-B83F-C8D138172501}" srcOrd="1" destOrd="0" presId="urn:microsoft.com/office/officeart/2005/8/layout/list1"/>
    <dgm:cxn modelId="{185430A6-F0D7-834B-AF50-108F5A70B0D2}" type="presOf" srcId="{8BE21C22-557F-0243-97C3-7C055C4B6173}" destId="{5A53A1BC-0EE5-404F-A43B-0C88AABBAE12}" srcOrd="0" destOrd="0" presId="urn:microsoft.com/office/officeart/2005/8/layout/list1"/>
    <dgm:cxn modelId="{87AB32B6-7451-F748-B39D-CC91F6CFB90F}" type="presOf" srcId="{73CD7C27-08FB-464C-952A-65F516F5D416}" destId="{7FC68BD1-D2D4-3D4D-9658-338D459DFA77}" srcOrd="1" destOrd="0" presId="urn:microsoft.com/office/officeart/2005/8/layout/list1"/>
    <dgm:cxn modelId="{699DC6BB-0DB8-3C49-B792-C57C37A7C2A7}" srcId="{F95A667D-D508-5849-BA27-707599035DEB}" destId="{AC8F70AD-7432-6142-B4F7-E138B995C8E4}" srcOrd="0" destOrd="0" parTransId="{B7201C1E-23BF-AA44-95AE-49E1881E8F04}" sibTransId="{93DC8FDF-3E55-7244-A8E9-F824CA565BAA}"/>
    <dgm:cxn modelId="{CCFEABBC-9D22-CD4D-8D0B-EDA9E6E890A6}" type="presOf" srcId="{F81DFDC7-0EE4-1041-B616-01863CFF5F89}" destId="{4A008DF4-D4B3-4045-B804-024E7197A57A}" srcOrd="1" destOrd="0" presId="urn:microsoft.com/office/officeart/2005/8/layout/list1"/>
    <dgm:cxn modelId="{D8BA29CA-844C-1744-AFA8-89E1AA1C59FF}" type="presOf" srcId="{D424B486-FEF8-8646-9895-4B692BF165AB}" destId="{5A53A1BC-0EE5-404F-A43B-0C88AABBAE12}" srcOrd="0" destOrd="1" presId="urn:microsoft.com/office/officeart/2005/8/layout/list1"/>
    <dgm:cxn modelId="{594B8DD0-945A-1F49-876C-80430723EFF6}" type="presOf" srcId="{E2D3746E-E1B7-A94C-B0F9-8030172B7265}" destId="{8CD55C55-2BEE-444E-B7C0-EF8F40082B06}" srcOrd="0" destOrd="0" presId="urn:microsoft.com/office/officeart/2005/8/layout/list1"/>
    <dgm:cxn modelId="{559F59D2-9CEE-8D41-A9F1-9802E692458E}" srcId="{F81DFDC7-0EE4-1041-B616-01863CFF5F89}" destId="{A238F153-1F8B-B540-81D9-6DEE159B37C6}" srcOrd="1" destOrd="0" parTransId="{88965D10-848A-8F48-96BD-4A48312E7640}" sibTransId="{E2E3F499-7A47-DD48-BF38-D6E57B0D4578}"/>
    <dgm:cxn modelId="{35CBFADA-5401-7D44-895C-CACDA2AAC4BF}" type="presOf" srcId="{6113F25D-69C7-014B-9580-68FFC4DF8D56}" destId="{5F920467-77AC-404A-BEE8-54AD6C49E6C4}" srcOrd="0" destOrd="0" presId="urn:microsoft.com/office/officeart/2005/8/layout/list1"/>
    <dgm:cxn modelId="{606669E0-4F3B-4D4C-B97F-E0AC96AE26F7}" srcId="{6F103FBE-2EAB-AE45-A259-0397A2D3187D}" destId="{4B8DEEEF-4BB3-F649-BF51-3D40220EB5B5}" srcOrd="1" destOrd="0" parTransId="{1135DB22-ACF1-DA49-8029-D191B2669473}" sibTransId="{9D7A7921-7F59-DF40-B517-2F05D29C3C42}"/>
    <dgm:cxn modelId="{CCC01CEE-E404-8649-B3A6-CC7CF9277D69}" srcId="{73CD7C27-08FB-464C-952A-65F516F5D416}" destId="{8BE21C22-557F-0243-97C3-7C055C4B6173}" srcOrd="0" destOrd="0" parTransId="{F6ACC0A0-36F2-A045-969F-A7C1EB1BE206}" sibTransId="{0CABBD0D-DCDC-4F4E-B5BE-36DFD508728A}"/>
    <dgm:cxn modelId="{523822F3-09B8-5942-8EB7-90A112C1ACA6}" type="presOf" srcId="{4B8DEEEF-4BB3-F649-BF51-3D40220EB5B5}" destId="{381C1990-E11A-B241-B609-598D0F0453DF}" srcOrd="0" destOrd="1" presId="urn:microsoft.com/office/officeart/2005/8/layout/list1"/>
    <dgm:cxn modelId="{9D8D9FD8-E193-F445-B2CE-8BC01D05D41F}" type="presParOf" srcId="{8CD55C55-2BEE-444E-B7C0-EF8F40082B06}" destId="{6F859A25-6A9D-F143-8D8E-4BD9A5AF2EF1}" srcOrd="0" destOrd="0" presId="urn:microsoft.com/office/officeart/2005/8/layout/list1"/>
    <dgm:cxn modelId="{101F382A-77D7-C24E-ABB0-CAB93534A80F}" type="presParOf" srcId="{6F859A25-6A9D-F143-8D8E-4BD9A5AF2EF1}" destId="{1588A63B-0E69-C245-B050-AE5CAC7F23BE}" srcOrd="0" destOrd="0" presId="urn:microsoft.com/office/officeart/2005/8/layout/list1"/>
    <dgm:cxn modelId="{D10B0C5F-3C4B-F441-ACCB-96953D4F816F}" type="presParOf" srcId="{6F859A25-6A9D-F143-8D8E-4BD9A5AF2EF1}" destId="{7715E7C2-B757-BA48-B83F-C8D138172501}" srcOrd="1" destOrd="0" presId="urn:microsoft.com/office/officeart/2005/8/layout/list1"/>
    <dgm:cxn modelId="{738A32FB-A5D3-1346-AABF-660A131823B6}" type="presParOf" srcId="{8CD55C55-2BEE-444E-B7C0-EF8F40082B06}" destId="{9792C422-0EBF-3146-8886-F5364B6F69DF}" srcOrd="1" destOrd="0" presId="urn:microsoft.com/office/officeart/2005/8/layout/list1"/>
    <dgm:cxn modelId="{C67957AF-CBE2-D84E-A463-82FF5CD0C621}" type="presParOf" srcId="{8CD55C55-2BEE-444E-B7C0-EF8F40082B06}" destId="{CEF9213F-C645-4349-9278-BD57904A97AB}" srcOrd="2" destOrd="0" presId="urn:microsoft.com/office/officeart/2005/8/layout/list1"/>
    <dgm:cxn modelId="{ADE5F81C-0D67-A845-A501-63AB62D23182}" type="presParOf" srcId="{8CD55C55-2BEE-444E-B7C0-EF8F40082B06}" destId="{3C24F1F7-2B2E-834A-9ECE-C642946A8AD4}" srcOrd="3" destOrd="0" presId="urn:microsoft.com/office/officeart/2005/8/layout/list1"/>
    <dgm:cxn modelId="{0989F540-6B53-2B49-9A09-54216E425E87}" type="presParOf" srcId="{8CD55C55-2BEE-444E-B7C0-EF8F40082B06}" destId="{3B41932B-F87B-E44F-8422-D8F913ED5FE1}" srcOrd="4" destOrd="0" presId="urn:microsoft.com/office/officeart/2005/8/layout/list1"/>
    <dgm:cxn modelId="{50D3FF24-A13A-534D-9D13-8A0C65760888}" type="presParOf" srcId="{3B41932B-F87B-E44F-8422-D8F913ED5FE1}" destId="{BCAA2205-2B52-BA4D-8D84-B48F84C91C31}" srcOrd="0" destOrd="0" presId="urn:microsoft.com/office/officeart/2005/8/layout/list1"/>
    <dgm:cxn modelId="{3558A120-CCE9-054F-9A60-E6A70B1739A4}" type="presParOf" srcId="{3B41932B-F87B-E44F-8422-D8F913ED5FE1}" destId="{4A008DF4-D4B3-4045-B804-024E7197A57A}" srcOrd="1" destOrd="0" presId="urn:microsoft.com/office/officeart/2005/8/layout/list1"/>
    <dgm:cxn modelId="{2C4E6C95-3F0C-DA47-B726-2FC969FF6EF7}" type="presParOf" srcId="{8CD55C55-2BEE-444E-B7C0-EF8F40082B06}" destId="{6FFC6BFB-FC9E-0B43-AA4F-892DCB66C476}" srcOrd="5" destOrd="0" presId="urn:microsoft.com/office/officeart/2005/8/layout/list1"/>
    <dgm:cxn modelId="{E44531E1-1772-3946-ABD6-F760251C54DE}" type="presParOf" srcId="{8CD55C55-2BEE-444E-B7C0-EF8F40082B06}" destId="{5F920467-77AC-404A-BEE8-54AD6C49E6C4}" srcOrd="6" destOrd="0" presId="urn:microsoft.com/office/officeart/2005/8/layout/list1"/>
    <dgm:cxn modelId="{EE36D587-A143-DF4C-BCBF-ADDE95F29B15}" type="presParOf" srcId="{8CD55C55-2BEE-444E-B7C0-EF8F40082B06}" destId="{D8DF8691-8DC8-9846-8CA2-EA4A187C5555}" srcOrd="7" destOrd="0" presId="urn:microsoft.com/office/officeart/2005/8/layout/list1"/>
    <dgm:cxn modelId="{652F79D5-847F-9947-A2C3-7755C62F3CF0}" type="presParOf" srcId="{8CD55C55-2BEE-444E-B7C0-EF8F40082B06}" destId="{A57F46BF-E033-D04C-9008-5EA7202E4A6D}" srcOrd="8" destOrd="0" presId="urn:microsoft.com/office/officeart/2005/8/layout/list1"/>
    <dgm:cxn modelId="{DD5D0349-F52D-3B4A-A04B-B3C33F799279}" type="presParOf" srcId="{A57F46BF-E033-D04C-9008-5EA7202E4A6D}" destId="{7DB49F65-587B-7B4A-BEDD-AA77BFC0FBC5}" srcOrd="0" destOrd="0" presId="urn:microsoft.com/office/officeart/2005/8/layout/list1"/>
    <dgm:cxn modelId="{665516B6-AC57-814B-8884-8AAC53550A12}" type="presParOf" srcId="{A57F46BF-E033-D04C-9008-5EA7202E4A6D}" destId="{7FC68BD1-D2D4-3D4D-9658-338D459DFA77}" srcOrd="1" destOrd="0" presId="urn:microsoft.com/office/officeart/2005/8/layout/list1"/>
    <dgm:cxn modelId="{32617221-6BE7-E144-ACDB-83CD6185DAA9}" type="presParOf" srcId="{8CD55C55-2BEE-444E-B7C0-EF8F40082B06}" destId="{935AF7DC-7C08-4846-90B2-113661E53330}" srcOrd="9" destOrd="0" presId="urn:microsoft.com/office/officeart/2005/8/layout/list1"/>
    <dgm:cxn modelId="{61A83353-C3B9-A14A-A68F-91C8991BCE82}" type="presParOf" srcId="{8CD55C55-2BEE-444E-B7C0-EF8F40082B06}" destId="{5A53A1BC-0EE5-404F-A43B-0C88AABBAE12}" srcOrd="10" destOrd="0" presId="urn:microsoft.com/office/officeart/2005/8/layout/list1"/>
    <dgm:cxn modelId="{C63FD607-4513-5247-91AE-2CAC1C62AECC}" type="presParOf" srcId="{8CD55C55-2BEE-444E-B7C0-EF8F40082B06}" destId="{18774A0F-F4FE-8441-9EFC-257F48401861}" srcOrd="11" destOrd="0" presId="urn:microsoft.com/office/officeart/2005/8/layout/list1"/>
    <dgm:cxn modelId="{61979F88-E905-6A45-B943-09BCD14CA6A6}" type="presParOf" srcId="{8CD55C55-2BEE-444E-B7C0-EF8F40082B06}" destId="{72D4B30C-052C-4F41-9EA0-AD1215773578}" srcOrd="12" destOrd="0" presId="urn:microsoft.com/office/officeart/2005/8/layout/list1"/>
    <dgm:cxn modelId="{51885022-CCC5-1845-A29E-70A1CA063DE5}" type="presParOf" srcId="{72D4B30C-052C-4F41-9EA0-AD1215773578}" destId="{0ECB0507-F681-E24A-AE71-219E38C2CF90}" srcOrd="0" destOrd="0" presId="urn:microsoft.com/office/officeart/2005/8/layout/list1"/>
    <dgm:cxn modelId="{F01DF12E-F234-5A4F-9478-87FD23230C59}" type="presParOf" srcId="{72D4B30C-052C-4F41-9EA0-AD1215773578}" destId="{B65BB01A-EA5B-3E44-AA18-320199B1D240}" srcOrd="1" destOrd="0" presId="urn:microsoft.com/office/officeart/2005/8/layout/list1"/>
    <dgm:cxn modelId="{6E64ED7E-F8CC-B34E-B9C8-1E3F4C90D7C6}" type="presParOf" srcId="{8CD55C55-2BEE-444E-B7C0-EF8F40082B06}" destId="{F5EF653D-F086-F04F-8FEC-D21CC48D149E}" srcOrd="13" destOrd="0" presId="urn:microsoft.com/office/officeart/2005/8/layout/list1"/>
    <dgm:cxn modelId="{7583C1E4-146D-144D-B286-4C24E59FD391}" type="presParOf" srcId="{8CD55C55-2BEE-444E-B7C0-EF8F40082B06}" destId="{381C1990-E11A-B241-B609-598D0F0453D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DFC47-B9B1-A143-BF53-BBEC80067AEF}">
      <dsp:nvSpPr>
        <dsp:cNvPr id="0" name=""/>
        <dsp:cNvSpPr/>
      </dsp:nvSpPr>
      <dsp:spPr>
        <a:xfrm>
          <a:off x="2633472" y="932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 </a:t>
          </a:r>
          <a:r>
            <a:rPr lang="en-US" sz="800" kern="1200">
              <a:latin typeface="Calibri"/>
            </a:rPr>
            <a:t>1. Introduction</a:t>
          </a:r>
          <a:r>
            <a:rPr lang="en-US" sz="800" kern="1200"/>
            <a:t> – Importance of Sensor Security in RVs</a:t>
          </a:r>
        </a:p>
      </dsp:txBody>
      <dsp:txXfrm>
        <a:off x="2641576" y="9036"/>
        <a:ext cx="2946447" cy="149813"/>
      </dsp:txXfrm>
    </dsp:sp>
    <dsp:sp modelId="{2B99859C-C168-EA4E-A728-7CE20B8E37F9}">
      <dsp:nvSpPr>
        <dsp:cNvPr id="0" name=""/>
        <dsp:cNvSpPr/>
      </dsp:nvSpPr>
      <dsp:spPr>
        <a:xfrm>
          <a:off x="2633472" y="175255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2. Problem</a:t>
          </a:r>
          <a:r>
            <a:rPr lang="en-US" sz="800" kern="1200"/>
            <a:t> Statement and Motivation</a:t>
          </a:r>
        </a:p>
      </dsp:txBody>
      <dsp:txXfrm>
        <a:off x="2641576" y="183359"/>
        <a:ext cx="2946447" cy="149813"/>
      </dsp:txXfrm>
    </dsp:sp>
    <dsp:sp modelId="{D34EA70B-4298-954D-8E95-7BB23C943CBD}">
      <dsp:nvSpPr>
        <dsp:cNvPr id="0" name=""/>
        <dsp:cNvSpPr/>
      </dsp:nvSpPr>
      <dsp:spPr>
        <a:xfrm>
          <a:off x="2633472" y="349578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3. Background</a:t>
          </a:r>
          <a:r>
            <a:rPr lang="en-US" sz="800" kern="1200"/>
            <a:t> on Robotic Vehicles and Sensors</a:t>
          </a:r>
        </a:p>
      </dsp:txBody>
      <dsp:txXfrm>
        <a:off x="2641576" y="357682"/>
        <a:ext cx="2946447" cy="149813"/>
      </dsp:txXfrm>
    </dsp:sp>
    <dsp:sp modelId="{02E35453-AE4C-9B4F-AE04-3D87CA74D3EF}">
      <dsp:nvSpPr>
        <dsp:cNvPr id="0" name=""/>
        <dsp:cNvSpPr/>
      </dsp:nvSpPr>
      <dsp:spPr>
        <a:xfrm>
          <a:off x="2633472" y="523901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4. Types</a:t>
          </a:r>
          <a:r>
            <a:rPr lang="en-US" sz="800" kern="1200"/>
            <a:t> of Physical Sensor Attacks</a:t>
          </a:r>
        </a:p>
      </dsp:txBody>
      <dsp:txXfrm>
        <a:off x="2641576" y="532005"/>
        <a:ext cx="2946447" cy="149813"/>
      </dsp:txXfrm>
    </dsp:sp>
    <dsp:sp modelId="{7E62874D-0BF9-314C-B640-6C14A44C4F90}">
      <dsp:nvSpPr>
        <dsp:cNvPr id="0" name=""/>
        <dsp:cNvSpPr/>
      </dsp:nvSpPr>
      <dsp:spPr>
        <a:xfrm>
          <a:off x="2633472" y="698224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5. Current</a:t>
          </a:r>
          <a:r>
            <a:rPr lang="en-US" sz="800" kern="1200"/>
            <a:t> State of RV Security</a:t>
          </a:r>
        </a:p>
      </dsp:txBody>
      <dsp:txXfrm>
        <a:off x="2641576" y="706328"/>
        <a:ext cx="2946447" cy="149813"/>
      </dsp:txXfrm>
    </dsp:sp>
    <dsp:sp modelId="{8CE158AB-A0C9-4E4F-9762-A3143B7AE3DC}">
      <dsp:nvSpPr>
        <dsp:cNvPr id="0" name=""/>
        <dsp:cNvSpPr/>
      </dsp:nvSpPr>
      <dsp:spPr>
        <a:xfrm>
          <a:off x="2633472" y="872547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6. Key</a:t>
          </a:r>
          <a:r>
            <a:rPr lang="en-US" sz="800" kern="1200"/>
            <a:t> Concept – Attack Hardness</a:t>
          </a:r>
        </a:p>
      </dsp:txBody>
      <dsp:txXfrm>
        <a:off x="2641576" y="880651"/>
        <a:ext cx="2946447" cy="149813"/>
      </dsp:txXfrm>
    </dsp:sp>
    <dsp:sp modelId="{DDDD4999-8BC0-DA41-AEAC-FA62BC7C8228}">
      <dsp:nvSpPr>
        <dsp:cNvPr id="0" name=""/>
        <dsp:cNvSpPr/>
      </dsp:nvSpPr>
      <dsp:spPr>
        <a:xfrm>
          <a:off x="2633472" y="1046870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7. RVPROBER</a:t>
          </a:r>
          <a:r>
            <a:rPr lang="en-US" sz="800" kern="1200"/>
            <a:t> Framework Overview</a:t>
          </a:r>
        </a:p>
      </dsp:txBody>
      <dsp:txXfrm>
        <a:off x="2641576" y="1054974"/>
        <a:ext cx="2946447" cy="149813"/>
      </dsp:txXfrm>
    </dsp:sp>
    <dsp:sp modelId="{D546C9C8-247A-1E4C-9AB2-42C87609329C}">
      <dsp:nvSpPr>
        <dsp:cNvPr id="0" name=""/>
        <dsp:cNvSpPr/>
      </dsp:nvSpPr>
      <dsp:spPr>
        <a:xfrm>
          <a:off x="2633472" y="1221193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8.Methodology</a:t>
          </a:r>
          <a:r>
            <a:rPr lang="en-US" sz="800" kern="1200"/>
            <a:t> – Prerequisites for Sensor Attacks</a:t>
          </a:r>
        </a:p>
      </dsp:txBody>
      <dsp:txXfrm>
        <a:off x="2641576" y="1229297"/>
        <a:ext cx="2946447" cy="149813"/>
      </dsp:txXfrm>
    </dsp:sp>
    <dsp:sp modelId="{3BA3038C-D39B-0446-A0EC-78E64646967A}">
      <dsp:nvSpPr>
        <dsp:cNvPr id="0" name=""/>
        <dsp:cNvSpPr/>
      </dsp:nvSpPr>
      <dsp:spPr>
        <a:xfrm>
          <a:off x="2633472" y="1395516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9. Challenges</a:t>
          </a:r>
          <a:r>
            <a:rPr lang="en-US" sz="800" kern="1200"/>
            <a:t> in Quantifying Attack Hardness</a:t>
          </a:r>
        </a:p>
      </dsp:txBody>
      <dsp:txXfrm>
        <a:off x="2641576" y="1403620"/>
        <a:ext cx="2946447" cy="149813"/>
      </dsp:txXfrm>
    </dsp:sp>
    <dsp:sp modelId="{291D6EF0-9D38-054B-A917-04B7ED3AEE10}">
      <dsp:nvSpPr>
        <dsp:cNvPr id="0" name=""/>
        <dsp:cNvSpPr/>
      </dsp:nvSpPr>
      <dsp:spPr>
        <a:xfrm>
          <a:off x="2633472" y="1569839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10.</a:t>
          </a:r>
          <a:r>
            <a:rPr lang="en-US" sz="800" kern="1200"/>
            <a:t> </a:t>
          </a:r>
          <a:r>
            <a:rPr lang="en-US" sz="800" kern="1200">
              <a:latin typeface="Calibri"/>
            </a:rPr>
            <a:t> </a:t>
          </a:r>
          <a:r>
            <a:rPr lang="en-US" sz="800" kern="1200"/>
            <a:t>Key Findings – Real-World Vulnerability of RVs</a:t>
          </a:r>
        </a:p>
      </dsp:txBody>
      <dsp:txXfrm>
        <a:off x="2641576" y="1577943"/>
        <a:ext cx="2946447" cy="149813"/>
      </dsp:txXfrm>
    </dsp:sp>
    <dsp:sp modelId="{37441448-9DB9-6D43-AE3B-35E0EDD3D64B}">
      <dsp:nvSpPr>
        <dsp:cNvPr id="0" name=""/>
        <dsp:cNvSpPr/>
      </dsp:nvSpPr>
      <dsp:spPr>
        <a:xfrm>
          <a:off x="2633472" y="1744162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11</a:t>
          </a:r>
          <a:r>
            <a:rPr lang="en-US" sz="800" kern="1200"/>
            <a:t>. Impact of Prerequisites on Attack Success</a:t>
          </a:r>
        </a:p>
      </dsp:txBody>
      <dsp:txXfrm>
        <a:off x="2641576" y="1752266"/>
        <a:ext cx="2946447" cy="149813"/>
      </dsp:txXfrm>
    </dsp:sp>
    <dsp:sp modelId="{90C64804-F7BE-2146-B55D-B2B6BAE3BFA5}">
      <dsp:nvSpPr>
        <dsp:cNvPr id="0" name=""/>
        <dsp:cNvSpPr/>
      </dsp:nvSpPr>
      <dsp:spPr>
        <a:xfrm>
          <a:off x="2633472" y="1918485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12.</a:t>
          </a:r>
          <a:r>
            <a:rPr lang="en-US" sz="800" kern="1200"/>
            <a:t> Root Cause Analysis of Vulnerabilities</a:t>
          </a:r>
        </a:p>
      </dsp:txBody>
      <dsp:txXfrm>
        <a:off x="2641576" y="1926589"/>
        <a:ext cx="2946447" cy="149813"/>
      </dsp:txXfrm>
    </dsp:sp>
    <dsp:sp modelId="{96C93F41-19ED-BC4D-B13C-C30C4EB468F5}">
      <dsp:nvSpPr>
        <dsp:cNvPr id="0" name=""/>
        <dsp:cNvSpPr/>
      </dsp:nvSpPr>
      <dsp:spPr>
        <a:xfrm>
          <a:off x="2633472" y="2092808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13</a:t>
          </a:r>
          <a:r>
            <a:rPr lang="en-US" sz="800" kern="1200"/>
            <a:t>. Attack Hardness – Prerequisite Analysis</a:t>
          </a:r>
        </a:p>
      </dsp:txBody>
      <dsp:txXfrm>
        <a:off x="2641576" y="2100912"/>
        <a:ext cx="2946447" cy="149813"/>
      </dsp:txXfrm>
    </dsp:sp>
    <dsp:sp modelId="{E112CA70-0CFD-3243-9406-B18865E6372F}">
      <dsp:nvSpPr>
        <dsp:cNvPr id="0" name=""/>
        <dsp:cNvSpPr/>
      </dsp:nvSpPr>
      <dsp:spPr>
        <a:xfrm>
          <a:off x="2633472" y="2267132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14</a:t>
          </a:r>
          <a:r>
            <a:rPr lang="en-US" sz="800" kern="1200"/>
            <a:t>. Key Findings with RVPROBER</a:t>
          </a:r>
        </a:p>
      </dsp:txBody>
      <dsp:txXfrm>
        <a:off x="2641576" y="2275236"/>
        <a:ext cx="2946447" cy="149813"/>
      </dsp:txXfrm>
    </dsp:sp>
    <dsp:sp modelId="{0FE20421-185F-1247-9432-EFA8B5A9CBCA}">
      <dsp:nvSpPr>
        <dsp:cNvPr id="0" name=""/>
        <dsp:cNvSpPr/>
      </dsp:nvSpPr>
      <dsp:spPr>
        <a:xfrm>
          <a:off x="2633472" y="2441455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15</a:t>
          </a:r>
          <a:r>
            <a:rPr lang="en-US" sz="800" kern="1200"/>
            <a:t>. Real-World Vulnerability Analysis</a:t>
          </a:r>
        </a:p>
      </dsp:txBody>
      <dsp:txXfrm>
        <a:off x="2641576" y="2449559"/>
        <a:ext cx="2946447" cy="149813"/>
      </dsp:txXfrm>
    </dsp:sp>
    <dsp:sp modelId="{ABD9927F-F394-1A42-B137-2BE162FAACFF}">
      <dsp:nvSpPr>
        <dsp:cNvPr id="0" name=""/>
        <dsp:cNvSpPr/>
      </dsp:nvSpPr>
      <dsp:spPr>
        <a:xfrm>
          <a:off x="2633472" y="2615778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16</a:t>
          </a:r>
          <a:r>
            <a:rPr lang="en-US" sz="800" kern="1200"/>
            <a:t>. Implications for RV Developers and Users</a:t>
          </a:r>
        </a:p>
      </dsp:txBody>
      <dsp:txXfrm>
        <a:off x="2641576" y="2623882"/>
        <a:ext cx="2946447" cy="149813"/>
      </dsp:txXfrm>
    </dsp:sp>
    <dsp:sp modelId="{F1203C77-ED67-0C4F-B0ED-B2F150A17D36}">
      <dsp:nvSpPr>
        <dsp:cNvPr id="0" name=""/>
        <dsp:cNvSpPr/>
      </dsp:nvSpPr>
      <dsp:spPr>
        <a:xfrm>
          <a:off x="2633472" y="2790101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17</a:t>
          </a:r>
          <a:r>
            <a:rPr lang="en-US" sz="800" kern="1200"/>
            <a:t>. Recommendations for Countermeasures</a:t>
          </a:r>
        </a:p>
      </dsp:txBody>
      <dsp:txXfrm>
        <a:off x="2641576" y="2798205"/>
        <a:ext cx="2946447" cy="149813"/>
      </dsp:txXfrm>
    </dsp:sp>
    <dsp:sp modelId="{514C0307-520F-2544-8BD4-7ACFF2643F88}">
      <dsp:nvSpPr>
        <dsp:cNvPr id="0" name=""/>
        <dsp:cNvSpPr/>
      </dsp:nvSpPr>
      <dsp:spPr>
        <a:xfrm>
          <a:off x="2633472" y="2964424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18</a:t>
          </a:r>
          <a:r>
            <a:rPr lang="en-US" sz="800" kern="1200"/>
            <a:t>. Misconceptions About Sensor Attacks</a:t>
          </a:r>
        </a:p>
      </dsp:txBody>
      <dsp:txXfrm>
        <a:off x="2641576" y="2972528"/>
        <a:ext cx="2946447" cy="149813"/>
      </dsp:txXfrm>
    </dsp:sp>
    <dsp:sp modelId="{91EB19A8-3165-6D43-96BF-00889A1B9E65}">
      <dsp:nvSpPr>
        <dsp:cNvPr id="0" name=""/>
        <dsp:cNvSpPr/>
      </dsp:nvSpPr>
      <dsp:spPr>
        <a:xfrm>
          <a:off x="2633472" y="3138747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19</a:t>
          </a:r>
          <a:r>
            <a:rPr lang="en-US" sz="800" kern="1200"/>
            <a:t>. Root Cause Analysis – In-Depth Findings</a:t>
          </a:r>
        </a:p>
      </dsp:txBody>
      <dsp:txXfrm>
        <a:off x="2641576" y="3146851"/>
        <a:ext cx="2946447" cy="149813"/>
      </dsp:txXfrm>
    </dsp:sp>
    <dsp:sp modelId="{C2D1CA2F-0486-4B45-86B7-BDAE73E4DB75}">
      <dsp:nvSpPr>
        <dsp:cNvPr id="0" name=""/>
        <dsp:cNvSpPr/>
      </dsp:nvSpPr>
      <dsp:spPr>
        <a:xfrm>
          <a:off x="2633472" y="3313070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20</a:t>
          </a:r>
          <a:r>
            <a:rPr lang="en-US" sz="800" kern="1200"/>
            <a:t>. Generalization of Findings</a:t>
          </a:r>
        </a:p>
      </dsp:txBody>
      <dsp:txXfrm>
        <a:off x="2641576" y="3321174"/>
        <a:ext cx="2946447" cy="149813"/>
      </dsp:txXfrm>
    </dsp:sp>
    <dsp:sp modelId="{68205ADA-DE2B-2647-83F9-26867C9C2D0B}">
      <dsp:nvSpPr>
        <dsp:cNvPr id="0" name=""/>
        <dsp:cNvSpPr/>
      </dsp:nvSpPr>
      <dsp:spPr>
        <a:xfrm>
          <a:off x="2633472" y="3487393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21</a:t>
          </a:r>
          <a:r>
            <a:rPr lang="en-US" sz="800" kern="1200"/>
            <a:t>. Limitations of the Study</a:t>
          </a:r>
        </a:p>
      </dsp:txBody>
      <dsp:txXfrm>
        <a:off x="2641576" y="3495497"/>
        <a:ext cx="2946447" cy="149813"/>
      </dsp:txXfrm>
    </dsp:sp>
    <dsp:sp modelId="{5C25B347-47A9-4541-8783-2686FFF5DDF7}">
      <dsp:nvSpPr>
        <dsp:cNvPr id="0" name=""/>
        <dsp:cNvSpPr/>
      </dsp:nvSpPr>
      <dsp:spPr>
        <a:xfrm>
          <a:off x="2633472" y="3661716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22</a:t>
          </a:r>
          <a:r>
            <a:rPr lang="en-US" sz="800" kern="1200"/>
            <a:t>. Future Work and Research Directions</a:t>
          </a:r>
        </a:p>
      </dsp:txBody>
      <dsp:txXfrm>
        <a:off x="2641576" y="3669820"/>
        <a:ext cx="2946447" cy="149813"/>
      </dsp:txXfrm>
    </dsp:sp>
    <dsp:sp modelId="{5F9CB799-9BE2-0C4B-9B01-F4D828A2B265}">
      <dsp:nvSpPr>
        <dsp:cNvPr id="0" name=""/>
        <dsp:cNvSpPr/>
      </dsp:nvSpPr>
      <dsp:spPr>
        <a:xfrm>
          <a:off x="2633472" y="3836039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23</a:t>
          </a:r>
          <a:r>
            <a:rPr lang="en-US" sz="800" kern="1200"/>
            <a:t>. Threats to Validity</a:t>
          </a:r>
        </a:p>
      </dsp:txBody>
      <dsp:txXfrm>
        <a:off x="2641576" y="3844143"/>
        <a:ext cx="2946447" cy="149813"/>
      </dsp:txXfrm>
    </dsp:sp>
    <dsp:sp modelId="{3C8AFBA1-07B5-0D47-BD86-29E6AD1001FC}">
      <dsp:nvSpPr>
        <dsp:cNvPr id="0" name=""/>
        <dsp:cNvSpPr/>
      </dsp:nvSpPr>
      <dsp:spPr>
        <a:xfrm>
          <a:off x="2633472" y="4010362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24</a:t>
          </a:r>
          <a:r>
            <a:rPr lang="en-US" sz="800" kern="1200"/>
            <a:t>. Related Work</a:t>
          </a:r>
        </a:p>
      </dsp:txBody>
      <dsp:txXfrm>
        <a:off x="2641576" y="4018466"/>
        <a:ext cx="2946447" cy="149813"/>
      </dsp:txXfrm>
    </dsp:sp>
    <dsp:sp modelId="{A256B90C-8565-0148-A4E3-174606E62905}">
      <dsp:nvSpPr>
        <dsp:cNvPr id="0" name=""/>
        <dsp:cNvSpPr/>
      </dsp:nvSpPr>
      <dsp:spPr>
        <a:xfrm>
          <a:off x="2633472" y="4184685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25</a:t>
          </a:r>
          <a:r>
            <a:rPr lang="en-US" sz="800" kern="1200"/>
            <a:t>. Summary and Key Takeaways</a:t>
          </a:r>
        </a:p>
      </dsp:txBody>
      <dsp:txXfrm>
        <a:off x="2641576" y="4192789"/>
        <a:ext cx="2946447" cy="149813"/>
      </dsp:txXfrm>
    </dsp:sp>
    <dsp:sp modelId="{F453EE2D-1C50-2144-B4F2-9A311051B6F0}">
      <dsp:nvSpPr>
        <dsp:cNvPr id="0" name=""/>
        <dsp:cNvSpPr/>
      </dsp:nvSpPr>
      <dsp:spPr>
        <a:xfrm>
          <a:off x="2633472" y="4359008"/>
          <a:ext cx="2962655" cy="166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/>
            </a:rPr>
            <a:t>26</a:t>
          </a:r>
          <a:r>
            <a:rPr lang="en-US" sz="800" kern="1200"/>
            <a:t>. Conclusion and Q&amp;A</a:t>
          </a:r>
        </a:p>
      </dsp:txBody>
      <dsp:txXfrm>
        <a:off x="2641576" y="4367112"/>
        <a:ext cx="2946447" cy="1498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6CDF1-BE74-FE48-92A4-354B16D8B5A8}">
      <dsp:nvSpPr>
        <dsp:cNvPr id="0" name=""/>
        <dsp:cNvSpPr/>
      </dsp:nvSpPr>
      <dsp:spPr>
        <a:xfrm>
          <a:off x="0" y="267102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/>
            <a:t>Performed on RVs with sensor configurations linked via SPI/I2C buses.</a:t>
          </a:r>
        </a:p>
      </dsp:txBody>
      <dsp:txXfrm>
        <a:off x="0" y="267102"/>
        <a:ext cx="7886700" cy="510300"/>
      </dsp:txXfrm>
    </dsp:sp>
    <dsp:sp modelId="{82A9047F-DA99-A244-B0CC-959C54D8C722}">
      <dsp:nvSpPr>
        <dsp:cNvPr id="0" name=""/>
        <dsp:cNvSpPr/>
      </dsp:nvSpPr>
      <dsp:spPr>
        <a:xfrm>
          <a:off x="394335" y="89982"/>
          <a:ext cx="552069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Attack Setup</a:t>
          </a:r>
          <a:endParaRPr lang="en-US" sz="1200" kern="1200"/>
        </a:p>
      </dsp:txBody>
      <dsp:txXfrm>
        <a:off x="411628" y="107275"/>
        <a:ext cx="5486104" cy="319654"/>
      </dsp:txXfrm>
    </dsp:sp>
    <dsp:sp modelId="{C7819E7D-B3CC-474C-BFA2-D826ACC82A92}">
      <dsp:nvSpPr>
        <dsp:cNvPr id="0" name=""/>
        <dsp:cNvSpPr/>
      </dsp:nvSpPr>
      <dsp:spPr>
        <a:xfrm>
          <a:off x="0" y="1019322"/>
          <a:ext cx="7886700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200" kern="1200"/>
            <a:t>Specific configurations of sensors are required to ensure the EMI impacts crucial sensor data.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200" kern="1200"/>
            <a:t>Proximity to electromagnetic generators positioned close to sensor hardware.</a:t>
          </a:r>
        </a:p>
      </dsp:txBody>
      <dsp:txXfrm>
        <a:off x="0" y="1019322"/>
        <a:ext cx="7886700" cy="699300"/>
      </dsp:txXfrm>
    </dsp:sp>
    <dsp:sp modelId="{84A21D02-3412-C54F-9AD7-EF00FED8F793}">
      <dsp:nvSpPr>
        <dsp:cNvPr id="0" name=""/>
        <dsp:cNvSpPr/>
      </dsp:nvSpPr>
      <dsp:spPr>
        <a:xfrm>
          <a:off x="394335" y="842202"/>
          <a:ext cx="552069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Key Prerequisites</a:t>
          </a:r>
          <a:endParaRPr lang="en-US" sz="1200" kern="1200"/>
        </a:p>
      </dsp:txBody>
      <dsp:txXfrm>
        <a:off x="411628" y="859495"/>
        <a:ext cx="5486104" cy="319654"/>
      </dsp:txXfrm>
    </dsp:sp>
    <dsp:sp modelId="{E6BA114E-4A0A-904F-8163-156A032C791D}">
      <dsp:nvSpPr>
        <dsp:cNvPr id="0" name=""/>
        <dsp:cNvSpPr/>
      </dsp:nvSpPr>
      <dsp:spPr>
        <a:xfrm>
          <a:off x="0" y="1960542"/>
          <a:ext cx="7886700" cy="850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None/>
          </a:pPr>
          <a:r>
            <a:rPr lang="en-US" sz="1200" b="1" kern="1200"/>
            <a:t>EMI</a:t>
          </a:r>
          <a:r>
            <a:rPr lang="en-US" sz="1200" kern="1200"/>
            <a:t> </a:t>
          </a:r>
          <a:r>
            <a:rPr lang="en-US" sz="1200" b="1" kern="1200"/>
            <a:t>injection</a:t>
          </a:r>
          <a:r>
            <a:rPr lang="en-US" sz="1200" kern="1200"/>
            <a:t> </a:t>
          </a:r>
          <a:r>
            <a:rPr lang="en-US" sz="1200" b="1" kern="1200"/>
            <a:t>corrupts</a:t>
          </a:r>
          <a:r>
            <a:rPr lang="en-US" sz="1200" kern="1200"/>
            <a:t> sensor </a:t>
          </a:r>
          <a:r>
            <a:rPr lang="en-US" sz="1200" b="1" kern="1200"/>
            <a:t>readings</a:t>
          </a:r>
          <a:r>
            <a:rPr lang="en-US" sz="1200" kern="1200"/>
            <a:t> across </a:t>
          </a:r>
          <a:r>
            <a:rPr lang="en-US" sz="1200" b="1" kern="1200"/>
            <a:t>all IMUs</a:t>
          </a:r>
          <a:r>
            <a:rPr lang="en-US" sz="1200" kern="1200"/>
            <a:t>, resulting in </a:t>
          </a:r>
          <a:r>
            <a:rPr lang="en-US" sz="1200" b="1" kern="1200"/>
            <a:t>loss of altitude </a:t>
          </a:r>
          <a:r>
            <a:rPr lang="en-US" sz="1200" kern="1200"/>
            <a:t>and </a:t>
          </a:r>
          <a:r>
            <a:rPr lang="en-US" sz="1200" b="1" kern="1200"/>
            <a:t>attitude control</a:t>
          </a:r>
          <a:r>
            <a:rPr lang="en-US" sz="1200" kern="1200"/>
            <a:t>, causing a crash.</a:t>
          </a:r>
          <a:br>
            <a:rPr lang="en-US" sz="1200" kern="1200"/>
          </a:br>
          <a:r>
            <a:rPr lang="en-US" sz="1200" kern="1200"/>
            <a:t> </a:t>
          </a:r>
        </a:p>
      </dsp:txBody>
      <dsp:txXfrm>
        <a:off x="0" y="1960542"/>
        <a:ext cx="7886700" cy="850499"/>
      </dsp:txXfrm>
    </dsp:sp>
    <dsp:sp modelId="{14F4BD1E-6753-BB42-8739-5602F738F47F}">
      <dsp:nvSpPr>
        <dsp:cNvPr id="0" name=""/>
        <dsp:cNvSpPr/>
      </dsp:nvSpPr>
      <dsp:spPr>
        <a:xfrm>
          <a:off x="394335" y="1783422"/>
          <a:ext cx="552069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Impact</a:t>
          </a:r>
          <a:endParaRPr lang="en-US" sz="1200" kern="1200"/>
        </a:p>
      </dsp:txBody>
      <dsp:txXfrm>
        <a:off x="411628" y="1800715"/>
        <a:ext cx="5486104" cy="319654"/>
      </dsp:txXfrm>
    </dsp:sp>
    <dsp:sp modelId="{2F695CF6-7892-4E47-9F39-D5E5107A94EE}">
      <dsp:nvSpPr>
        <dsp:cNvPr id="0" name=""/>
        <dsp:cNvSpPr/>
      </dsp:nvSpPr>
      <dsp:spPr>
        <a:xfrm>
          <a:off x="0" y="3052961"/>
          <a:ext cx="7886700" cy="1209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200" b="1" kern="1200"/>
            <a:t>Fail-safe logic </a:t>
          </a:r>
          <a:r>
            <a:rPr lang="en-US" sz="1200" kern="1200"/>
            <a:t>in both </a:t>
          </a:r>
          <a:r>
            <a:rPr lang="en-US" sz="1200" b="1" kern="1200"/>
            <a:t>PX4</a:t>
          </a:r>
          <a:r>
            <a:rPr lang="en-US" sz="1200" kern="1200"/>
            <a:t> and </a:t>
          </a:r>
          <a:r>
            <a:rPr lang="en-US" sz="1200" b="1" kern="1200" err="1"/>
            <a:t>ArduPilot</a:t>
          </a:r>
          <a:r>
            <a:rPr lang="en-US" sz="1200" kern="1200"/>
            <a:t> inadequately handles EMI. PX4’s response is delayed and insufficient, merely sending a warning to ground control or deploying a parachute too late.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200" kern="1200" err="1"/>
            <a:t>ArduPilot’s</a:t>
          </a:r>
          <a:r>
            <a:rPr lang="en-US" sz="1200" kern="1200"/>
            <a:t> design flaw assumes at least one unaffected sensor, which fails when all sensors on the SPI/I2C buses are compromised.</a:t>
          </a:r>
          <a:br>
            <a:rPr lang="en-US" sz="1200" kern="1200"/>
          </a:br>
          <a:endParaRPr lang="en-US" sz="1200" kern="1200"/>
        </a:p>
      </dsp:txBody>
      <dsp:txXfrm>
        <a:off x="0" y="3052961"/>
        <a:ext cx="7886700" cy="1209599"/>
      </dsp:txXfrm>
    </dsp:sp>
    <dsp:sp modelId="{61320E08-9913-B04D-A53B-2260CE483246}">
      <dsp:nvSpPr>
        <dsp:cNvPr id="0" name=""/>
        <dsp:cNvSpPr/>
      </dsp:nvSpPr>
      <dsp:spPr>
        <a:xfrm>
          <a:off x="394335" y="2875842"/>
          <a:ext cx="552069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Root Cause Analysis:</a:t>
          </a:r>
          <a:endParaRPr lang="en-US" sz="1200" kern="1200"/>
        </a:p>
      </dsp:txBody>
      <dsp:txXfrm>
        <a:off x="411628" y="2893135"/>
        <a:ext cx="5486104" cy="3196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F362A-D29D-0444-BC08-BEB698449488}">
      <dsp:nvSpPr>
        <dsp:cNvPr id="0" name=""/>
        <dsp:cNvSpPr/>
      </dsp:nvSpPr>
      <dsp:spPr>
        <a:xfrm>
          <a:off x="0" y="450453"/>
          <a:ext cx="2464593" cy="34504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Strengthen Fail-Safe Logic</a:t>
          </a:r>
          <a:r>
            <a:rPr lang="en-US" sz="1600" kern="1200"/>
            <a:t>: Implementing robust logic that detects compromised sensor data to prevent mission failures.</a:t>
          </a:r>
        </a:p>
      </dsp:txBody>
      <dsp:txXfrm>
        <a:off x="0" y="1761617"/>
        <a:ext cx="2464593" cy="2070258"/>
      </dsp:txXfrm>
    </dsp:sp>
    <dsp:sp modelId="{3F9415B0-5B89-0F4E-9517-579A3D355005}">
      <dsp:nvSpPr>
        <dsp:cNvPr id="0" name=""/>
        <dsp:cNvSpPr/>
      </dsp:nvSpPr>
      <dsp:spPr>
        <a:xfrm>
          <a:off x="714732" y="795496"/>
          <a:ext cx="1035129" cy="10351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703" tIns="12700" rIns="8070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6323" y="947087"/>
        <a:ext cx="731947" cy="731947"/>
      </dsp:txXfrm>
    </dsp:sp>
    <dsp:sp modelId="{05E450ED-76D0-764D-9F8E-C442BBEE0A1C}">
      <dsp:nvSpPr>
        <dsp:cNvPr id="0" name=""/>
        <dsp:cNvSpPr/>
      </dsp:nvSpPr>
      <dsp:spPr>
        <a:xfrm>
          <a:off x="0" y="3900812"/>
          <a:ext cx="2464593" cy="72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DE05B8-3B2C-EE4A-9CAF-1C2B2ABF848C}">
      <dsp:nvSpPr>
        <dsp:cNvPr id="0" name=""/>
        <dsp:cNvSpPr/>
      </dsp:nvSpPr>
      <dsp:spPr>
        <a:xfrm>
          <a:off x="2711053" y="450453"/>
          <a:ext cx="2464593" cy="3450431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Regular Software Updates</a:t>
          </a:r>
          <a:r>
            <a:rPr lang="en-US" sz="1600" kern="1200"/>
            <a:t>: Ensuring continuous updates to maintain defense</a:t>
          </a:r>
        </a:p>
      </dsp:txBody>
      <dsp:txXfrm>
        <a:off x="2711053" y="1761617"/>
        <a:ext cx="2464593" cy="2070258"/>
      </dsp:txXfrm>
    </dsp:sp>
    <dsp:sp modelId="{7E3307CF-AF54-F94F-91E2-7C03893B478C}">
      <dsp:nvSpPr>
        <dsp:cNvPr id="0" name=""/>
        <dsp:cNvSpPr/>
      </dsp:nvSpPr>
      <dsp:spPr>
        <a:xfrm>
          <a:off x="3425785" y="795496"/>
          <a:ext cx="1035129" cy="1035129"/>
        </a:xfrm>
        <a:prstGeom prst="ellips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703" tIns="12700" rIns="8070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77376" y="947087"/>
        <a:ext cx="731947" cy="731947"/>
      </dsp:txXfrm>
    </dsp:sp>
    <dsp:sp modelId="{0B9AE56B-E1F4-1348-95D8-DCE95EECCBA8}">
      <dsp:nvSpPr>
        <dsp:cNvPr id="0" name=""/>
        <dsp:cNvSpPr/>
      </dsp:nvSpPr>
      <dsp:spPr>
        <a:xfrm>
          <a:off x="2711053" y="3900812"/>
          <a:ext cx="2464593" cy="72"/>
        </a:xfrm>
        <a:prstGeom prst="rect">
          <a:avLst/>
        </a:prstGeom>
        <a:solidFill>
          <a:schemeClr val="accent2">
            <a:hueOff val="2808912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2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40084A-0E37-DA45-9F34-D25590529CA4}">
      <dsp:nvSpPr>
        <dsp:cNvPr id="0" name=""/>
        <dsp:cNvSpPr/>
      </dsp:nvSpPr>
      <dsp:spPr>
        <a:xfrm>
          <a:off x="5422106" y="450453"/>
          <a:ext cx="2464593" cy="3450431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Incorporate Attack Prerequisites into Design:</a:t>
          </a:r>
          <a:r>
            <a:rPr lang="en-US" sz="1600" kern="1200"/>
            <a:t> Identifying and mitigating high-risk prerequisites in sensor system development.</a:t>
          </a:r>
        </a:p>
      </dsp:txBody>
      <dsp:txXfrm>
        <a:off x="5422106" y="1761617"/>
        <a:ext cx="2464593" cy="2070258"/>
      </dsp:txXfrm>
    </dsp:sp>
    <dsp:sp modelId="{4795EF92-66CD-ED48-8D3A-F3B1ACA46B03}">
      <dsp:nvSpPr>
        <dsp:cNvPr id="0" name=""/>
        <dsp:cNvSpPr/>
      </dsp:nvSpPr>
      <dsp:spPr>
        <a:xfrm>
          <a:off x="6136838" y="795496"/>
          <a:ext cx="1035129" cy="1035129"/>
        </a:xfrm>
        <a:prstGeom prst="ellipse">
          <a:avLst/>
        </a:prstGeom>
        <a:solidFill>
          <a:schemeClr val="accent2">
            <a:hueOff val="3745216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6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703" tIns="12700" rIns="8070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88429" y="947087"/>
        <a:ext cx="731947" cy="731947"/>
      </dsp:txXfrm>
    </dsp:sp>
    <dsp:sp modelId="{009990BD-901F-654B-B76F-90EEE914931C}">
      <dsp:nvSpPr>
        <dsp:cNvPr id="0" name=""/>
        <dsp:cNvSpPr/>
      </dsp:nvSpPr>
      <dsp:spPr>
        <a:xfrm>
          <a:off x="5422106" y="3900812"/>
          <a:ext cx="2464593" cy="72"/>
        </a:xfrm>
        <a:prstGeom prst="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99E99-A605-44EE-A994-46847054FC49}">
      <dsp:nvSpPr>
        <dsp:cNvPr id="0" name=""/>
        <dsp:cNvSpPr/>
      </dsp:nvSpPr>
      <dsp:spPr>
        <a:xfrm>
          <a:off x="952686" y="1862569"/>
          <a:ext cx="784687" cy="78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50967-D0C8-468C-B31B-EDE26AEBB376}">
      <dsp:nvSpPr>
        <dsp:cNvPr id="0" name=""/>
        <dsp:cNvSpPr/>
      </dsp:nvSpPr>
      <dsp:spPr>
        <a:xfrm>
          <a:off x="642" y="3115068"/>
          <a:ext cx="2688775" cy="8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Belief in Impracticality</a:t>
          </a:r>
          <a:r>
            <a:rPr lang="en-US" sz="1500" kern="1200"/>
            <a:t>: Many assume that physical sensor attacks are too difficult to execute, ignoring feasible attack methods.</a:t>
          </a:r>
        </a:p>
      </dsp:txBody>
      <dsp:txXfrm>
        <a:off x="642" y="3115068"/>
        <a:ext cx="2688775" cy="834438"/>
      </dsp:txXfrm>
    </dsp:sp>
    <dsp:sp modelId="{2E9DAD4E-44A7-4A62-933B-051E829296B9}">
      <dsp:nvSpPr>
        <dsp:cNvPr id="0" name=""/>
        <dsp:cNvSpPr/>
      </dsp:nvSpPr>
      <dsp:spPr>
        <a:xfrm>
          <a:off x="3993663" y="1828411"/>
          <a:ext cx="784687" cy="78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2E49D-2FD9-4DD9-8C62-13ED0F82D9B6}">
      <dsp:nvSpPr>
        <dsp:cNvPr id="0" name=""/>
        <dsp:cNvSpPr/>
      </dsp:nvSpPr>
      <dsp:spPr>
        <a:xfrm>
          <a:off x="2994573" y="3012596"/>
          <a:ext cx="2782868" cy="971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Over-reliance on Redundancy: </a:t>
          </a:r>
          <a:r>
            <a:rPr lang="en-US" sz="1500" kern="1200"/>
            <a:t>Developers often believe sensor redundancy can fully mitigate attacks, underestimating coordinated interference possibilities.</a:t>
          </a:r>
        </a:p>
      </dsp:txBody>
      <dsp:txXfrm>
        <a:off x="2994573" y="3012596"/>
        <a:ext cx="2782868" cy="971067"/>
      </dsp:txXfrm>
    </dsp:sp>
    <dsp:sp modelId="{4C9CA052-6E77-4294-ADF1-1B507A05ECC8}">
      <dsp:nvSpPr>
        <dsp:cNvPr id="0" name=""/>
        <dsp:cNvSpPr/>
      </dsp:nvSpPr>
      <dsp:spPr>
        <a:xfrm>
          <a:off x="7094199" y="1874225"/>
          <a:ext cx="784687" cy="78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7BD37-3C18-4281-A362-C9CBB72EC4FA}">
      <dsp:nvSpPr>
        <dsp:cNvPr id="0" name=""/>
        <dsp:cNvSpPr/>
      </dsp:nvSpPr>
      <dsp:spPr>
        <a:xfrm>
          <a:off x="6082598" y="3150037"/>
          <a:ext cx="2807890" cy="787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Misconception of Attack Detection: </a:t>
          </a:r>
          <a:r>
            <a:rPr lang="en-US" sz="1500" kern="1200"/>
            <a:t>There is a common belief that all sensor attacks will trigger alerts, overlooking stealthy interference techniques.</a:t>
          </a:r>
        </a:p>
      </dsp:txBody>
      <dsp:txXfrm>
        <a:off x="6082598" y="3150037"/>
        <a:ext cx="2807890" cy="7878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46AE0-86F5-3A4D-9980-00F7A11A397F}">
      <dsp:nvSpPr>
        <dsp:cNvPr id="0" name=""/>
        <dsp:cNvSpPr/>
      </dsp:nvSpPr>
      <dsp:spPr>
        <a:xfrm>
          <a:off x="0" y="1354343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0A5A91-E800-E649-AE82-9AE121731D7B}">
      <dsp:nvSpPr>
        <dsp:cNvPr id="0" name=""/>
        <dsp:cNvSpPr/>
      </dsp:nvSpPr>
      <dsp:spPr>
        <a:xfrm>
          <a:off x="246459" y="1588479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Design Flaws in Fail-Safe Logic: </a:t>
          </a:r>
          <a:r>
            <a:rPr lang="en-US" sz="1400" i="1" kern="1200"/>
            <a:t>Current fail-safe mechanisms often trigger delayed or insufficient responses, leaving RVs vulnerable.</a:t>
          </a:r>
          <a:r>
            <a:rPr lang="en-US" sz="1400" kern="1200"/>
            <a:t>.</a:t>
          </a:r>
        </a:p>
      </dsp:txBody>
      <dsp:txXfrm>
        <a:off x="287713" y="1629733"/>
        <a:ext cx="2135626" cy="1326007"/>
      </dsp:txXfrm>
    </dsp:sp>
    <dsp:sp modelId="{5FF4978B-4060-2A4A-ADD2-FF8C1BFE0282}">
      <dsp:nvSpPr>
        <dsp:cNvPr id="0" name=""/>
        <dsp:cNvSpPr/>
      </dsp:nvSpPr>
      <dsp:spPr>
        <a:xfrm>
          <a:off x="2711053" y="1354343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FBE5FF-53D8-E44C-B621-A005E27A3AE1}">
      <dsp:nvSpPr>
        <dsp:cNvPr id="0" name=""/>
        <dsp:cNvSpPr/>
      </dsp:nvSpPr>
      <dsp:spPr>
        <a:xfrm>
          <a:off x="2957512" y="1588479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Weak Sensor Filtering Mechanisms: </a:t>
          </a:r>
          <a:r>
            <a:rPr lang="en-US" sz="1400" kern="1200"/>
            <a:t>Lack of robust data filtering makes RVs susceptible to sensor spoofing and injection attacks.</a:t>
          </a:r>
        </a:p>
      </dsp:txBody>
      <dsp:txXfrm>
        <a:off x="2998766" y="1629733"/>
        <a:ext cx="2135626" cy="1326007"/>
      </dsp:txXfrm>
    </dsp:sp>
    <dsp:sp modelId="{ADB80D50-9299-A149-8AF9-4B89EFBBA586}">
      <dsp:nvSpPr>
        <dsp:cNvPr id="0" name=""/>
        <dsp:cNvSpPr/>
      </dsp:nvSpPr>
      <dsp:spPr>
        <a:xfrm>
          <a:off x="5422106" y="1354343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42CED7-999D-D64A-B65B-88998FD84E73}">
      <dsp:nvSpPr>
        <dsp:cNvPr id="0" name=""/>
        <dsp:cNvSpPr/>
      </dsp:nvSpPr>
      <dsp:spPr>
        <a:xfrm>
          <a:off x="5668565" y="1588479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Dependence on Single-Sensor Readings</a:t>
          </a:r>
          <a:r>
            <a:rPr lang="en-US" sz="1400" kern="1200"/>
            <a:t>: Insufficient redundancy and verification across sensors create single points of failure.</a:t>
          </a:r>
        </a:p>
      </dsp:txBody>
      <dsp:txXfrm>
        <a:off x="5709819" y="1629733"/>
        <a:ext cx="2135626" cy="13260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1AAE3-64C5-5842-B886-3E3E6BF93EBB}">
      <dsp:nvSpPr>
        <dsp:cNvPr id="0" name=""/>
        <dsp:cNvSpPr/>
      </dsp:nvSpPr>
      <dsp:spPr>
        <a:xfrm>
          <a:off x="0" y="496816"/>
          <a:ext cx="2207455" cy="1401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5E6BE2-A56D-584D-81C7-4E10F15F300C}">
      <dsp:nvSpPr>
        <dsp:cNvPr id="0" name=""/>
        <dsp:cNvSpPr/>
      </dsp:nvSpPr>
      <dsp:spPr>
        <a:xfrm>
          <a:off x="245272" y="729825"/>
          <a:ext cx="2207455" cy="1401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Applicability</a:t>
          </a:r>
          <a:r>
            <a:rPr lang="en-US" sz="1600" kern="1200"/>
            <a:t>: These findings are relevant beyond the specific RV platforms tested (e.g., </a:t>
          </a:r>
          <a:r>
            <a:rPr lang="en-US" sz="1600" kern="1200" err="1"/>
            <a:t>ArduPilot</a:t>
          </a:r>
          <a:r>
            <a:rPr lang="en-US" sz="1600" kern="1200"/>
            <a:t>, PX4).</a:t>
          </a:r>
        </a:p>
      </dsp:txBody>
      <dsp:txXfrm>
        <a:off x="286327" y="770880"/>
        <a:ext cx="2125345" cy="1319623"/>
      </dsp:txXfrm>
    </dsp:sp>
    <dsp:sp modelId="{03061B7F-78C1-1E4D-8A42-63F256C5CEF6}">
      <dsp:nvSpPr>
        <dsp:cNvPr id="0" name=""/>
        <dsp:cNvSpPr/>
      </dsp:nvSpPr>
      <dsp:spPr>
        <a:xfrm>
          <a:off x="2698000" y="496816"/>
          <a:ext cx="2207455" cy="1401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A2A398-C292-9146-8409-8DBB489965FE}">
      <dsp:nvSpPr>
        <dsp:cNvPr id="0" name=""/>
        <dsp:cNvSpPr/>
      </dsp:nvSpPr>
      <dsp:spPr>
        <a:xfrm>
          <a:off x="2943273" y="729825"/>
          <a:ext cx="2207455" cy="1401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Broader Impact</a:t>
          </a:r>
          <a:r>
            <a:rPr lang="en-US" sz="1600" kern="1200"/>
            <a:t>: Other RV platforms ( </a:t>
          </a:r>
          <a:r>
            <a:rPr lang="en-US" sz="1600" b="0" i="1" kern="1200"/>
            <a:t>Automotive| Defense | Logistics and Delivery </a:t>
          </a:r>
          <a:r>
            <a:rPr lang="en-US" sz="1600" b="1" kern="1200"/>
            <a:t>)</a:t>
          </a:r>
          <a:endParaRPr lang="en-US" sz="1600" kern="1200"/>
        </a:p>
      </dsp:txBody>
      <dsp:txXfrm>
        <a:off x="2984328" y="770880"/>
        <a:ext cx="2125345" cy="1319623"/>
      </dsp:txXfrm>
    </dsp:sp>
    <dsp:sp modelId="{2B2DEB5B-E7E0-0841-B280-C28757816D2E}">
      <dsp:nvSpPr>
        <dsp:cNvPr id="0" name=""/>
        <dsp:cNvSpPr/>
      </dsp:nvSpPr>
      <dsp:spPr>
        <a:xfrm>
          <a:off x="5396001" y="496816"/>
          <a:ext cx="2207455" cy="1401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473A90-128B-A942-866E-32552738490C}">
      <dsp:nvSpPr>
        <dsp:cNvPr id="0" name=""/>
        <dsp:cNvSpPr/>
      </dsp:nvSpPr>
      <dsp:spPr>
        <a:xfrm>
          <a:off x="5641273" y="729825"/>
          <a:ext cx="2207455" cy="1401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Recommendation</a:t>
          </a:r>
          <a:r>
            <a:rPr lang="en-US" sz="1600" kern="1200"/>
            <a:t>: Implementing security practices across different RV platforms for improved resilience. </a:t>
          </a:r>
        </a:p>
      </dsp:txBody>
      <dsp:txXfrm>
        <a:off x="5682328" y="770880"/>
        <a:ext cx="2125345" cy="1319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0322E-C263-A246-87B6-BD0A828BB28B}">
      <dsp:nvSpPr>
        <dsp:cNvPr id="0" name=""/>
        <dsp:cNvSpPr/>
      </dsp:nvSpPr>
      <dsp:spPr>
        <a:xfrm>
          <a:off x="1682380" y="1167827"/>
          <a:ext cx="1253598" cy="888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effectLst/>
              <a:latin typeface="Helvetica Neue" panose="02000503000000020004" pitchFamily="2" charset="0"/>
            </a:rPr>
            <a:t>Summary of Contribution</a:t>
          </a:r>
          <a:br>
            <a:rPr lang="en-US" sz="1100" b="1" kern="1200">
              <a:effectLst/>
              <a:latin typeface="Helvetica Neue" panose="02000503000000020004" pitchFamily="2" charset="0"/>
            </a:rPr>
          </a:br>
          <a:endParaRPr lang="en-US" sz="1100" b="1" kern="1200"/>
        </a:p>
      </dsp:txBody>
      <dsp:txXfrm>
        <a:off x="1865965" y="1297910"/>
        <a:ext cx="886428" cy="628098"/>
      </dsp:txXfrm>
    </dsp:sp>
    <dsp:sp modelId="{0D311C4B-583D-2949-919F-47D5504E90D3}">
      <dsp:nvSpPr>
        <dsp:cNvPr id="0" name=""/>
        <dsp:cNvSpPr/>
      </dsp:nvSpPr>
      <dsp:spPr>
        <a:xfrm rot="16200000">
          <a:off x="2175251" y="1016588"/>
          <a:ext cx="267857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267857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02483" y="1027202"/>
        <a:ext cx="13392" cy="13392"/>
      </dsp:txXfrm>
    </dsp:sp>
    <dsp:sp modelId="{DE8E5B6E-5D7F-FC4B-BBDF-A072E1D82974}">
      <dsp:nvSpPr>
        <dsp:cNvPr id="0" name=""/>
        <dsp:cNvSpPr/>
      </dsp:nvSpPr>
      <dsp:spPr>
        <a:xfrm>
          <a:off x="1865047" y="11705"/>
          <a:ext cx="888264" cy="888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>
              <a:effectLst/>
              <a:latin typeface="Helvetica Neue" panose="02000503000000020004" pitchFamily="2" charset="0"/>
            </a:rPr>
            <a:t>Discovery of Attack Difficulty.</a:t>
          </a:r>
          <a:endParaRPr lang="en-US" sz="1000" i="1" kern="1200"/>
        </a:p>
      </dsp:txBody>
      <dsp:txXfrm>
        <a:off x="1995130" y="141788"/>
        <a:ext cx="628098" cy="628098"/>
      </dsp:txXfrm>
    </dsp:sp>
    <dsp:sp modelId="{CE05AF14-1F90-EF48-8B1F-97D1FC1AAAF9}">
      <dsp:nvSpPr>
        <dsp:cNvPr id="0" name=""/>
        <dsp:cNvSpPr/>
      </dsp:nvSpPr>
      <dsp:spPr>
        <a:xfrm>
          <a:off x="2935979" y="1594649"/>
          <a:ext cx="85190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85190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76444" y="1609829"/>
        <a:ext cx="4259" cy="4259"/>
      </dsp:txXfrm>
    </dsp:sp>
    <dsp:sp modelId="{1C770A36-ABB3-114C-A299-83AF777CCD33}">
      <dsp:nvSpPr>
        <dsp:cNvPr id="0" name=""/>
        <dsp:cNvSpPr/>
      </dsp:nvSpPr>
      <dsp:spPr>
        <a:xfrm>
          <a:off x="3021169" y="1167827"/>
          <a:ext cx="888264" cy="888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>
              <a:effectLst/>
              <a:latin typeface="Helvetica Neue" panose="02000503000000020004" pitchFamily="2" charset="0"/>
            </a:rPr>
            <a:t>Attack Hardness Analysis Too</a:t>
          </a:r>
          <a:endParaRPr lang="en-US" sz="1000" i="1" kern="1200"/>
        </a:p>
      </dsp:txBody>
      <dsp:txXfrm>
        <a:off x="3151252" y="1297910"/>
        <a:ext cx="628098" cy="628098"/>
      </dsp:txXfrm>
    </dsp:sp>
    <dsp:sp modelId="{CC833102-912E-8F46-8676-D8D9AF7C74E2}">
      <dsp:nvSpPr>
        <dsp:cNvPr id="0" name=""/>
        <dsp:cNvSpPr/>
      </dsp:nvSpPr>
      <dsp:spPr>
        <a:xfrm rot="5400000">
          <a:off x="2175251" y="2172710"/>
          <a:ext cx="267857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267857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02483" y="2183324"/>
        <a:ext cx="13392" cy="13392"/>
      </dsp:txXfrm>
    </dsp:sp>
    <dsp:sp modelId="{3113CAD3-3D0E-FD42-9474-131F5360BFE3}">
      <dsp:nvSpPr>
        <dsp:cNvPr id="0" name=""/>
        <dsp:cNvSpPr/>
      </dsp:nvSpPr>
      <dsp:spPr>
        <a:xfrm>
          <a:off x="1865047" y="2323949"/>
          <a:ext cx="888264" cy="888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>
              <a:effectLst/>
              <a:latin typeface="Helvetica Neue" panose="02000503000000020004" pitchFamily="2" charset="0"/>
            </a:rPr>
            <a:t>Root Cause Analysis.</a:t>
          </a:r>
          <a:endParaRPr lang="en-US" sz="1000" i="1" kern="1200"/>
        </a:p>
      </dsp:txBody>
      <dsp:txXfrm>
        <a:off x="1995130" y="2454032"/>
        <a:ext cx="628098" cy="628098"/>
      </dsp:txXfrm>
    </dsp:sp>
    <dsp:sp modelId="{2DB940D3-307E-E642-974F-D9DD146B85C9}">
      <dsp:nvSpPr>
        <dsp:cNvPr id="0" name=""/>
        <dsp:cNvSpPr/>
      </dsp:nvSpPr>
      <dsp:spPr>
        <a:xfrm rot="10800000">
          <a:off x="1597190" y="1594649"/>
          <a:ext cx="85190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85190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637655" y="1609829"/>
        <a:ext cx="4259" cy="4259"/>
      </dsp:txXfrm>
    </dsp:sp>
    <dsp:sp modelId="{6C700AE9-6DC3-F04B-B01F-6598B0C0A1F9}">
      <dsp:nvSpPr>
        <dsp:cNvPr id="0" name=""/>
        <dsp:cNvSpPr/>
      </dsp:nvSpPr>
      <dsp:spPr>
        <a:xfrm>
          <a:off x="708925" y="1167827"/>
          <a:ext cx="888264" cy="888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>
              <a:effectLst/>
              <a:latin typeface="Helvetica Neue" panose="02000503000000020004" pitchFamily="2" charset="0"/>
            </a:rPr>
            <a:t>Evaluation with Real-world Data.</a:t>
          </a:r>
          <a:endParaRPr lang="en-US" sz="1000" i="1" kern="1200"/>
        </a:p>
      </dsp:txBody>
      <dsp:txXfrm>
        <a:off x="839008" y="1297910"/>
        <a:ext cx="628098" cy="628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BF7ED-B0DE-4D68-8E61-BEFB65B66283}">
      <dsp:nvSpPr>
        <dsp:cNvPr id="0" name=""/>
        <dsp:cNvSpPr/>
      </dsp:nvSpPr>
      <dsp:spPr>
        <a:xfrm>
          <a:off x="894296" y="122805"/>
          <a:ext cx="628066" cy="6280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88D39-35AF-44C5-BA80-86E0B52DA724}">
      <dsp:nvSpPr>
        <dsp:cNvPr id="0" name=""/>
        <dsp:cNvSpPr/>
      </dsp:nvSpPr>
      <dsp:spPr>
        <a:xfrm>
          <a:off x="510477" y="978824"/>
          <a:ext cx="1395703" cy="662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GPS </a:t>
          </a:r>
          <a:r>
            <a:rPr lang="en-US" sz="1100" b="1" kern="1200" err="1">
              <a:latin typeface="Calibri"/>
            </a:rPr>
            <a:t>Spoofing</a:t>
          </a:r>
          <a:r>
            <a:rPr lang="en-US" sz="1100" kern="1200" err="1">
              <a:latin typeface="Calibri"/>
            </a:rPr>
            <a:t>:Sends</a:t>
          </a:r>
          <a:r>
            <a:rPr lang="en-US" sz="1100" kern="1200"/>
            <a:t> false GPS signals to manipulate the RV’s location data, leading to misguidance.</a:t>
          </a:r>
          <a:endParaRPr lang="en-US" sz="1100" b="1" kern="1200">
            <a:latin typeface="Calibri"/>
          </a:endParaRPr>
        </a:p>
      </dsp:txBody>
      <dsp:txXfrm>
        <a:off x="510477" y="978824"/>
        <a:ext cx="1395703" cy="662958"/>
      </dsp:txXfrm>
    </dsp:sp>
    <dsp:sp modelId="{7A920DA1-6195-4BB5-BB76-AC413BD460F0}">
      <dsp:nvSpPr>
        <dsp:cNvPr id="0" name=""/>
        <dsp:cNvSpPr/>
      </dsp:nvSpPr>
      <dsp:spPr>
        <a:xfrm>
          <a:off x="2534247" y="122805"/>
          <a:ext cx="628066" cy="6280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E8D245-B062-4967-8BB4-3764F411DC05}">
      <dsp:nvSpPr>
        <dsp:cNvPr id="0" name=""/>
        <dsp:cNvSpPr/>
      </dsp:nvSpPr>
      <dsp:spPr>
        <a:xfrm>
          <a:off x="2150429" y="978824"/>
          <a:ext cx="1395703" cy="662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Acoustic Noise Injection</a:t>
          </a:r>
          <a:r>
            <a:rPr lang="en-US" sz="1100" kern="1200"/>
            <a:t>: Uses sound waves to interfere with sensors like gyroscopes, causing loss of stability.</a:t>
          </a:r>
        </a:p>
      </dsp:txBody>
      <dsp:txXfrm>
        <a:off x="2150429" y="978824"/>
        <a:ext cx="1395703" cy="662958"/>
      </dsp:txXfrm>
    </dsp:sp>
    <dsp:sp modelId="{EF1D1909-AAE3-4D97-9D85-8DBEE25EBEB3}">
      <dsp:nvSpPr>
        <dsp:cNvPr id="0" name=""/>
        <dsp:cNvSpPr/>
      </dsp:nvSpPr>
      <dsp:spPr>
        <a:xfrm>
          <a:off x="894296" y="1990709"/>
          <a:ext cx="628066" cy="6280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C16B2E-C862-46BF-8C25-4E0659C64F7F}">
      <dsp:nvSpPr>
        <dsp:cNvPr id="0" name=""/>
        <dsp:cNvSpPr/>
      </dsp:nvSpPr>
      <dsp:spPr>
        <a:xfrm>
          <a:off x="510477" y="2846728"/>
          <a:ext cx="1395703" cy="662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Electromagnetic Interference:</a:t>
          </a:r>
          <a:r>
            <a:rPr lang="en-US" sz="1100" b="1" kern="1200">
              <a:latin typeface="Calibri"/>
            </a:rPr>
            <a:t> </a:t>
          </a:r>
          <a:r>
            <a:rPr lang="en-US" sz="1100" kern="1200"/>
            <a:t>Disrupts sensor readings by introducing electromagnetic noise, affecting IMUs and other electronic sensors.</a:t>
          </a:r>
        </a:p>
      </dsp:txBody>
      <dsp:txXfrm>
        <a:off x="510477" y="2846728"/>
        <a:ext cx="1395703" cy="662958"/>
      </dsp:txXfrm>
    </dsp:sp>
    <dsp:sp modelId="{2230EF09-09D8-4F62-A5D7-0F640ADFC2FF}">
      <dsp:nvSpPr>
        <dsp:cNvPr id="0" name=""/>
        <dsp:cNvSpPr/>
      </dsp:nvSpPr>
      <dsp:spPr>
        <a:xfrm>
          <a:off x="2534247" y="1990709"/>
          <a:ext cx="628066" cy="6280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0B1715-CF5A-46E9-A991-148F20F75BF8}">
      <dsp:nvSpPr>
        <dsp:cNvPr id="0" name=""/>
        <dsp:cNvSpPr/>
      </dsp:nvSpPr>
      <dsp:spPr>
        <a:xfrm>
          <a:off x="2150429" y="2846728"/>
          <a:ext cx="1395703" cy="662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Light Injection Attacks</a:t>
          </a:r>
          <a:r>
            <a:rPr lang="en-US" sz="1100" kern="1200"/>
            <a:t>: Targets cameras or optical sensors by flooding them with light, obscuring vision and data collection.</a:t>
          </a:r>
        </a:p>
      </dsp:txBody>
      <dsp:txXfrm>
        <a:off x="2150429" y="2846728"/>
        <a:ext cx="1395703" cy="662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E7944-D680-49C6-8778-7C24C9EEE90A}">
      <dsp:nvSpPr>
        <dsp:cNvPr id="0" name=""/>
        <dsp:cNvSpPr/>
      </dsp:nvSpPr>
      <dsp:spPr>
        <a:xfrm>
          <a:off x="536513" y="83601"/>
          <a:ext cx="643886" cy="6438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DBB5C-20D7-4365-8479-13BAF4CE576E}">
      <dsp:nvSpPr>
        <dsp:cNvPr id="0" name=""/>
        <dsp:cNvSpPr/>
      </dsp:nvSpPr>
      <dsp:spPr>
        <a:xfrm>
          <a:off x="143027" y="961209"/>
          <a:ext cx="1430859" cy="679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Misconception</a:t>
          </a:r>
          <a:r>
            <a:rPr lang="en-US" sz="1100" kern="1200"/>
            <a:t>: Developers often believe that </a:t>
          </a:r>
          <a:r>
            <a:rPr lang="en-US" sz="1100" b="1" kern="1200"/>
            <a:t>sensor</a:t>
          </a:r>
          <a:r>
            <a:rPr lang="en-US" sz="1100" kern="1200"/>
            <a:t> </a:t>
          </a:r>
          <a:r>
            <a:rPr lang="en-US" sz="1100" b="1" kern="1200"/>
            <a:t>redundancy</a:t>
          </a:r>
          <a:r>
            <a:rPr lang="en-US" sz="1100" kern="1200"/>
            <a:t> and </a:t>
          </a:r>
          <a:r>
            <a:rPr lang="en-US" sz="1100" b="1" kern="1200"/>
            <a:t>filtering</a:t>
          </a:r>
          <a:r>
            <a:rPr lang="en-US" sz="1100" kern="1200"/>
            <a:t> </a:t>
          </a:r>
          <a:r>
            <a:rPr lang="en-US" sz="1100" b="1" kern="1200"/>
            <a:t>make</a:t>
          </a:r>
          <a:r>
            <a:rPr lang="en-US" sz="1100" kern="1200"/>
            <a:t> physical </a:t>
          </a:r>
          <a:r>
            <a:rPr lang="en-US" sz="1100" b="1" kern="1200"/>
            <a:t>attacks</a:t>
          </a:r>
          <a:r>
            <a:rPr lang="en-US" sz="1100" kern="1200"/>
            <a:t> </a:t>
          </a:r>
          <a:r>
            <a:rPr lang="en-US" sz="1100" b="1" kern="1200"/>
            <a:t>impractical</a:t>
          </a:r>
          <a:r>
            <a:rPr lang="en-US" sz="1100" kern="1200"/>
            <a:t>.</a:t>
          </a:r>
        </a:p>
      </dsp:txBody>
      <dsp:txXfrm>
        <a:off x="143027" y="961209"/>
        <a:ext cx="1430859" cy="679658"/>
      </dsp:txXfrm>
    </dsp:sp>
    <dsp:sp modelId="{5F946F35-B105-4337-912F-C72EDF7A2E15}">
      <dsp:nvSpPr>
        <dsp:cNvPr id="0" name=""/>
        <dsp:cNvSpPr/>
      </dsp:nvSpPr>
      <dsp:spPr>
        <a:xfrm>
          <a:off x="2217773" y="83601"/>
          <a:ext cx="643886" cy="6438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2CF29-6614-4DD7-B843-B3AC1DEFAE68}">
      <dsp:nvSpPr>
        <dsp:cNvPr id="0" name=""/>
        <dsp:cNvSpPr/>
      </dsp:nvSpPr>
      <dsp:spPr>
        <a:xfrm>
          <a:off x="1824287" y="961209"/>
          <a:ext cx="1430859" cy="679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Reality</a:t>
          </a:r>
          <a:r>
            <a:rPr lang="en-US" sz="1100" kern="1200"/>
            <a:t>: Under specific conditions, </a:t>
          </a:r>
          <a:r>
            <a:rPr lang="en-US" sz="1100" b="1" kern="1200"/>
            <a:t>attackers</a:t>
          </a:r>
          <a:r>
            <a:rPr lang="en-US" sz="1100" kern="1200"/>
            <a:t> can </a:t>
          </a:r>
          <a:r>
            <a:rPr lang="en-US" sz="1100" b="1" kern="1200"/>
            <a:t>bypass</a:t>
          </a:r>
          <a:r>
            <a:rPr lang="en-US" sz="1100" kern="1200"/>
            <a:t> these measures, posing </a:t>
          </a:r>
          <a:r>
            <a:rPr lang="en-US" sz="1100" b="1" kern="1200"/>
            <a:t>risks</a:t>
          </a:r>
          <a:r>
            <a:rPr lang="en-US" sz="1100" kern="1200"/>
            <a:t> to </a:t>
          </a:r>
          <a:r>
            <a:rPr lang="en-US" sz="1100" b="1" kern="1200"/>
            <a:t>RV</a:t>
          </a:r>
          <a:r>
            <a:rPr lang="en-US" sz="1100" kern="1200"/>
            <a:t> </a:t>
          </a:r>
          <a:r>
            <a:rPr lang="en-US" sz="1100" b="1" kern="1200"/>
            <a:t>security</a:t>
          </a:r>
          <a:r>
            <a:rPr lang="en-US" sz="1100" kern="1200"/>
            <a:t>.</a:t>
          </a:r>
        </a:p>
      </dsp:txBody>
      <dsp:txXfrm>
        <a:off x="1824287" y="961209"/>
        <a:ext cx="1430859" cy="679658"/>
      </dsp:txXfrm>
    </dsp:sp>
    <dsp:sp modelId="{357CA422-DE25-41B9-8237-D508694FC576}">
      <dsp:nvSpPr>
        <dsp:cNvPr id="0" name=""/>
        <dsp:cNvSpPr/>
      </dsp:nvSpPr>
      <dsp:spPr>
        <a:xfrm>
          <a:off x="1377143" y="1998582"/>
          <a:ext cx="643886" cy="6438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064E9-83BC-4F40-ACC5-B3FD201988B8}">
      <dsp:nvSpPr>
        <dsp:cNvPr id="0" name=""/>
        <dsp:cNvSpPr/>
      </dsp:nvSpPr>
      <dsp:spPr>
        <a:xfrm>
          <a:off x="983657" y="2876190"/>
          <a:ext cx="1430859" cy="679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/>
            <a:t>Example: Even with redundant sensors, coordinated attacks can simultaneously affect </a:t>
          </a:r>
          <a:r>
            <a:rPr lang="en-US" sz="1100" b="1" kern="1200"/>
            <a:t>multiple</a:t>
          </a:r>
          <a:r>
            <a:rPr lang="en-US" sz="1100" b="0" kern="1200"/>
            <a:t> sensors, </a:t>
          </a:r>
          <a:r>
            <a:rPr lang="en-US" sz="1100" b="1" kern="1200"/>
            <a:t>bypassing</a:t>
          </a:r>
          <a:r>
            <a:rPr lang="en-US" sz="1100" b="0" kern="1200"/>
            <a:t> safety checks.</a:t>
          </a:r>
        </a:p>
      </dsp:txBody>
      <dsp:txXfrm>
        <a:off x="983657" y="2876190"/>
        <a:ext cx="1430859" cy="6796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393E7-66CC-0140-A5C3-2260BEFCA179}">
      <dsp:nvSpPr>
        <dsp:cNvPr id="0" name=""/>
        <dsp:cNvSpPr/>
      </dsp:nvSpPr>
      <dsp:spPr>
        <a:xfrm>
          <a:off x="3349" y="1061063"/>
          <a:ext cx="2073684" cy="1036842"/>
        </a:xfrm>
        <a:prstGeom prst="roundRect">
          <a:avLst>
            <a:gd name="adj" fmla="val 10000"/>
          </a:avLst>
        </a:prstGeom>
        <a:gradFill rotWithShape="0">
          <a:gsLst>
            <a:gs pos="34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Framework for Identifying Attack Prerequisites and Quantifying Hardness</a:t>
          </a:r>
          <a:endParaRPr lang="en-US" sz="1100" kern="1200"/>
        </a:p>
      </dsp:txBody>
      <dsp:txXfrm>
        <a:off x="33717" y="1091431"/>
        <a:ext cx="2012948" cy="976106"/>
      </dsp:txXfrm>
    </dsp:sp>
    <dsp:sp modelId="{89D370AC-3810-5148-BA70-0D65298F9CAB}">
      <dsp:nvSpPr>
        <dsp:cNvPr id="0" name=""/>
        <dsp:cNvSpPr/>
      </dsp:nvSpPr>
      <dsp:spPr>
        <a:xfrm rot="19457599">
          <a:off x="1981020" y="1259947"/>
          <a:ext cx="1021500" cy="42890"/>
        </a:xfrm>
        <a:custGeom>
          <a:avLst/>
          <a:gdLst/>
          <a:ahLst/>
          <a:cxnLst/>
          <a:rect l="0" t="0" r="0" b="0"/>
          <a:pathLst>
            <a:path>
              <a:moveTo>
                <a:pt x="0" y="21445"/>
              </a:moveTo>
              <a:lnTo>
                <a:pt x="1021500" y="21445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6233" y="1255855"/>
        <a:ext cx="51075" cy="51075"/>
      </dsp:txXfrm>
    </dsp:sp>
    <dsp:sp modelId="{C3473E46-AEE2-F144-A11D-97FCD102CB83}">
      <dsp:nvSpPr>
        <dsp:cNvPr id="0" name=""/>
        <dsp:cNvSpPr/>
      </dsp:nvSpPr>
      <dsp:spPr>
        <a:xfrm>
          <a:off x="2906507" y="464879"/>
          <a:ext cx="2073684" cy="1036842"/>
        </a:xfrm>
        <a:prstGeom prst="roundRect">
          <a:avLst>
            <a:gd name="adj" fmla="val 10000"/>
          </a:avLst>
        </a:prstGeom>
        <a:gradFill rotWithShape="0">
          <a:gsLst>
            <a:gs pos="100000">
              <a:schemeClr val="bg2">
                <a:lumMod val="75000"/>
              </a:schemeClr>
            </a:gs>
            <a:gs pos="0">
              <a:schemeClr val="bg2">
                <a:lumMod val="7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Purpose</a:t>
          </a:r>
          <a:r>
            <a:rPr lang="en-US" sz="1100" kern="1200"/>
            <a:t>: RVPROBER is a framework developed to systematically identify prerequisites for sensor attacks and to measure attack hardness.</a:t>
          </a:r>
        </a:p>
      </dsp:txBody>
      <dsp:txXfrm>
        <a:off x="2936875" y="495247"/>
        <a:ext cx="2012948" cy="976106"/>
      </dsp:txXfrm>
    </dsp:sp>
    <dsp:sp modelId="{1FF1BFD6-FE50-0749-B409-BBC1CE0CA975}">
      <dsp:nvSpPr>
        <dsp:cNvPr id="0" name=""/>
        <dsp:cNvSpPr/>
      </dsp:nvSpPr>
      <dsp:spPr>
        <a:xfrm rot="2142401">
          <a:off x="1981020" y="1856131"/>
          <a:ext cx="1021500" cy="42890"/>
        </a:xfrm>
        <a:custGeom>
          <a:avLst/>
          <a:gdLst/>
          <a:ahLst/>
          <a:cxnLst/>
          <a:rect l="0" t="0" r="0" b="0"/>
          <a:pathLst>
            <a:path>
              <a:moveTo>
                <a:pt x="0" y="21445"/>
              </a:moveTo>
              <a:lnTo>
                <a:pt x="1021500" y="21445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6233" y="1852039"/>
        <a:ext cx="51075" cy="51075"/>
      </dsp:txXfrm>
    </dsp:sp>
    <dsp:sp modelId="{0536A699-948E-C34C-AAC4-20475A749D69}">
      <dsp:nvSpPr>
        <dsp:cNvPr id="0" name=""/>
        <dsp:cNvSpPr/>
      </dsp:nvSpPr>
      <dsp:spPr>
        <a:xfrm>
          <a:off x="2906507" y="1657247"/>
          <a:ext cx="2073684" cy="1036842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EEECE1">
                <a:lumMod val="75000"/>
              </a:srgbClr>
            </a:gs>
            <a:gs pos="0">
              <a:srgbClr val="EEECE1">
                <a:lumMod val="7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prstClr val="white"/>
              </a:solidFill>
              <a:latin typeface="Calibri"/>
              <a:ea typeface="+mn-ea"/>
              <a:cs typeface="+mn-cs"/>
            </a:rPr>
            <a:t>Key Process Steps:</a:t>
          </a:r>
        </a:p>
      </dsp:txBody>
      <dsp:txXfrm>
        <a:off x="2936875" y="1687615"/>
        <a:ext cx="2012948" cy="976106"/>
      </dsp:txXfrm>
    </dsp:sp>
    <dsp:sp modelId="{9300328F-B4DB-8343-A85F-B0682CD8ADFF}">
      <dsp:nvSpPr>
        <dsp:cNvPr id="0" name=""/>
        <dsp:cNvSpPr/>
      </dsp:nvSpPr>
      <dsp:spPr>
        <a:xfrm rot="18289469">
          <a:off x="4668676" y="1558039"/>
          <a:ext cx="1452504" cy="42890"/>
        </a:xfrm>
        <a:custGeom>
          <a:avLst/>
          <a:gdLst/>
          <a:ahLst/>
          <a:cxnLst/>
          <a:rect l="0" t="0" r="0" b="0"/>
          <a:pathLst>
            <a:path>
              <a:moveTo>
                <a:pt x="0" y="21445"/>
              </a:moveTo>
              <a:lnTo>
                <a:pt x="1452504" y="21445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58616" y="1543172"/>
        <a:ext cx="72625" cy="72625"/>
      </dsp:txXfrm>
    </dsp:sp>
    <dsp:sp modelId="{9A95FF70-5A8A-3D4F-B5F1-EAEF21694C95}">
      <dsp:nvSpPr>
        <dsp:cNvPr id="0" name=""/>
        <dsp:cNvSpPr/>
      </dsp:nvSpPr>
      <dsp:spPr>
        <a:xfrm>
          <a:off x="5809666" y="464879"/>
          <a:ext cx="2073684" cy="1036842"/>
        </a:xfrm>
        <a:prstGeom prst="roundRect">
          <a:avLst>
            <a:gd name="adj" fmla="val 10000"/>
          </a:avLst>
        </a:prstGeom>
        <a:gradFill rotWithShape="0">
          <a:gsLst>
            <a:gs pos="25000">
              <a:schemeClr val="accent5"/>
            </a:gs>
            <a:gs pos="100000">
              <a:schemeClr val="accent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Identify Prerequisites</a:t>
          </a:r>
          <a:r>
            <a:rPr lang="en-US" sz="1100" kern="1200"/>
            <a:t>: Recognize specific conditions needed to execute each type of attack.</a:t>
          </a:r>
        </a:p>
      </dsp:txBody>
      <dsp:txXfrm>
        <a:off x="5840034" y="495247"/>
        <a:ext cx="2012948" cy="976106"/>
      </dsp:txXfrm>
    </dsp:sp>
    <dsp:sp modelId="{A3D77E96-FD66-6743-A4E6-82ED5D67506C}">
      <dsp:nvSpPr>
        <dsp:cNvPr id="0" name=""/>
        <dsp:cNvSpPr/>
      </dsp:nvSpPr>
      <dsp:spPr>
        <a:xfrm>
          <a:off x="4980192" y="2154223"/>
          <a:ext cx="829473" cy="42890"/>
        </a:xfrm>
        <a:custGeom>
          <a:avLst/>
          <a:gdLst/>
          <a:ahLst/>
          <a:cxnLst/>
          <a:rect l="0" t="0" r="0" b="0"/>
          <a:pathLst>
            <a:path>
              <a:moveTo>
                <a:pt x="0" y="21445"/>
              </a:moveTo>
              <a:lnTo>
                <a:pt x="829473" y="21445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4192" y="2154932"/>
        <a:ext cx="41473" cy="41473"/>
      </dsp:txXfrm>
    </dsp:sp>
    <dsp:sp modelId="{31230729-8357-D342-B49D-B064CA8F40E1}">
      <dsp:nvSpPr>
        <dsp:cNvPr id="0" name=""/>
        <dsp:cNvSpPr/>
      </dsp:nvSpPr>
      <dsp:spPr>
        <a:xfrm>
          <a:off x="5809666" y="1657247"/>
          <a:ext cx="2073684" cy="1036842"/>
        </a:xfrm>
        <a:prstGeom prst="roundRect">
          <a:avLst>
            <a:gd name="adj" fmla="val 10000"/>
          </a:avLst>
        </a:prstGeom>
        <a:gradFill rotWithShape="0">
          <a:gsLst>
            <a:gs pos="19000">
              <a:schemeClr val="accent3"/>
            </a:gs>
            <a:gs pos="100000">
              <a:schemeClr val="accent5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Analyze Difficulty</a:t>
          </a:r>
          <a:r>
            <a:rPr lang="en-US" sz="1100" kern="1200"/>
            <a:t>: Assess the challenges associated with fulfilling these prerequisites.</a:t>
          </a:r>
        </a:p>
      </dsp:txBody>
      <dsp:txXfrm>
        <a:off x="5840034" y="1687615"/>
        <a:ext cx="2012948" cy="976106"/>
      </dsp:txXfrm>
    </dsp:sp>
    <dsp:sp modelId="{F6DE05BF-1096-8E40-98E5-C4EEEF46CEC0}">
      <dsp:nvSpPr>
        <dsp:cNvPr id="0" name=""/>
        <dsp:cNvSpPr/>
      </dsp:nvSpPr>
      <dsp:spPr>
        <a:xfrm rot="3310531">
          <a:off x="4668676" y="2750407"/>
          <a:ext cx="1452504" cy="42890"/>
        </a:xfrm>
        <a:custGeom>
          <a:avLst/>
          <a:gdLst/>
          <a:ahLst/>
          <a:cxnLst/>
          <a:rect l="0" t="0" r="0" b="0"/>
          <a:pathLst>
            <a:path>
              <a:moveTo>
                <a:pt x="0" y="21445"/>
              </a:moveTo>
              <a:lnTo>
                <a:pt x="1452504" y="21445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58616" y="2735540"/>
        <a:ext cx="72625" cy="72625"/>
      </dsp:txXfrm>
    </dsp:sp>
    <dsp:sp modelId="{510D1E4B-5216-4246-94E2-6DE646D6214E}">
      <dsp:nvSpPr>
        <dsp:cNvPr id="0" name=""/>
        <dsp:cNvSpPr/>
      </dsp:nvSpPr>
      <dsp:spPr>
        <a:xfrm>
          <a:off x="5809666" y="2849616"/>
          <a:ext cx="2073684" cy="1036842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/>
            </a:gs>
            <a:gs pos="100000">
              <a:schemeClr val="accent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Quantify Hardness</a:t>
          </a:r>
          <a:r>
            <a:rPr lang="en-US" sz="1100" kern="1200"/>
            <a:t>: Determine overall attack hardness based on prerequisite complexity and attack parameters.</a:t>
          </a:r>
        </a:p>
      </dsp:txBody>
      <dsp:txXfrm>
        <a:off x="5840034" y="2879984"/>
        <a:ext cx="2012948" cy="9761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54BB0-68A7-1D4C-915E-DC23360392CA}">
      <dsp:nvSpPr>
        <dsp:cNvPr id="0" name=""/>
        <dsp:cNvSpPr/>
      </dsp:nvSpPr>
      <dsp:spPr>
        <a:xfrm>
          <a:off x="0" y="175309"/>
          <a:ext cx="5762306" cy="336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7219" tIns="145796" rIns="447219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/>
            <a:t> RVPROBER takes, as </a:t>
          </a:r>
          <a:r>
            <a:rPr lang="en-US" sz="900" b="1" kern="1200"/>
            <a:t>input</a:t>
          </a:r>
          <a:r>
            <a:rPr lang="en-US" sz="900" kern="1200"/>
            <a:t>, a </a:t>
          </a:r>
          <a:r>
            <a:rPr lang="en-US" sz="900" b="1" kern="1200"/>
            <a:t>type of attack</a:t>
          </a:r>
          <a:r>
            <a:rPr lang="en-US" sz="900" kern="1200"/>
            <a:t>, its </a:t>
          </a:r>
          <a:r>
            <a:rPr lang="en-US" sz="900" b="1" kern="1200"/>
            <a:t>goal</a:t>
          </a:r>
          <a:r>
            <a:rPr lang="en-US" sz="900" kern="1200"/>
            <a:t>, and the </a:t>
          </a:r>
          <a:r>
            <a:rPr lang="en-US" sz="900" b="1" kern="1200"/>
            <a:t>sensor values compromised by the attack</a:t>
          </a:r>
        </a:p>
      </dsp:txBody>
      <dsp:txXfrm>
        <a:off x="0" y="175309"/>
        <a:ext cx="5762306" cy="336262"/>
      </dsp:txXfrm>
    </dsp:sp>
    <dsp:sp modelId="{A10A7C3F-9BA3-414B-8150-812626FC0AA7}">
      <dsp:nvSpPr>
        <dsp:cNvPr id="0" name=""/>
        <dsp:cNvSpPr/>
      </dsp:nvSpPr>
      <dsp:spPr>
        <a:xfrm>
          <a:off x="288115" y="71989"/>
          <a:ext cx="4033614" cy="206639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61" tIns="0" rIns="152461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1. </a:t>
          </a:r>
          <a:r>
            <a:rPr lang="en-US" sz="700" b="1" kern="1200"/>
            <a:t>Inputs </a:t>
          </a:r>
          <a:r>
            <a:rPr lang="en-US" sz="700" b="0" i="1" kern="1200"/>
            <a:t>(Attack Type)</a:t>
          </a:r>
        </a:p>
      </dsp:txBody>
      <dsp:txXfrm>
        <a:off x="298202" y="82076"/>
        <a:ext cx="4013440" cy="186465"/>
      </dsp:txXfrm>
    </dsp:sp>
    <dsp:sp modelId="{B9A1C890-A334-204C-AC4B-DE58BD47BE17}">
      <dsp:nvSpPr>
        <dsp:cNvPr id="0" name=""/>
        <dsp:cNvSpPr/>
      </dsp:nvSpPr>
      <dsp:spPr>
        <a:xfrm>
          <a:off x="0" y="652692"/>
          <a:ext cx="5762306" cy="463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7219" tIns="145796" rIns="447219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900" b="1" kern="1200"/>
            <a:t>Attack Parameters </a:t>
          </a:r>
          <a:r>
            <a:rPr lang="en-US" sz="900" kern="1200"/>
            <a:t>| </a:t>
          </a:r>
          <a:r>
            <a:rPr lang="en-US" sz="900" i="1" kern="1200"/>
            <a:t>Determining Attack Success Thresholds </a:t>
          </a:r>
          <a:r>
            <a:rPr lang="en-US" sz="900" kern="1200"/>
            <a:t>| </a:t>
          </a:r>
          <a:r>
            <a:rPr lang="en-US" sz="900" b="1" kern="1200"/>
            <a:t>Detailed Steps in Attack Profile </a:t>
          </a:r>
          <a:r>
            <a:rPr lang="en-US" sz="900" kern="1200"/>
            <a:t>|</a:t>
          </a:r>
          <a:r>
            <a:rPr lang="en-US" sz="900" i="1" kern="1200"/>
            <a:t>Mutating Attack Parameters</a:t>
          </a:r>
        </a:p>
      </dsp:txBody>
      <dsp:txXfrm>
        <a:off x="0" y="652692"/>
        <a:ext cx="5762306" cy="463050"/>
      </dsp:txXfrm>
    </dsp:sp>
    <dsp:sp modelId="{8839E792-2105-E041-A8E8-9C7DB0256445}">
      <dsp:nvSpPr>
        <dsp:cNvPr id="0" name=""/>
        <dsp:cNvSpPr/>
      </dsp:nvSpPr>
      <dsp:spPr>
        <a:xfrm>
          <a:off x="288115" y="549372"/>
          <a:ext cx="4033614" cy="20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61" tIns="0" rIns="152461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/>
            <a:t>2. Attack Profiling </a:t>
          </a:r>
          <a:r>
            <a:rPr lang="en-US" sz="700" kern="1200"/>
            <a:t>(</a:t>
          </a:r>
          <a:r>
            <a:rPr lang="en-US" sz="700" i="1" kern="1200"/>
            <a:t>Identifying physical states  &amp; Determining the appropriate attack parameters </a:t>
          </a:r>
          <a:r>
            <a:rPr lang="en-US" sz="700" kern="1200"/>
            <a:t>) </a:t>
          </a:r>
        </a:p>
      </dsp:txBody>
      <dsp:txXfrm>
        <a:off x="298202" y="559459"/>
        <a:ext cx="4013440" cy="186465"/>
      </dsp:txXfrm>
    </dsp:sp>
    <dsp:sp modelId="{05CF0F16-10AF-AE41-8B9C-07693CB856DF}">
      <dsp:nvSpPr>
        <dsp:cNvPr id="0" name=""/>
        <dsp:cNvSpPr/>
      </dsp:nvSpPr>
      <dsp:spPr>
        <a:xfrm>
          <a:off x="0" y="1256862"/>
          <a:ext cx="5762306" cy="463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7219" tIns="145796" rIns="447219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/>
            <a:t>Reduces the high-dimensional search spaces of configuration parameters and environmental conditions as attack prerequisites</a:t>
          </a:r>
          <a:endParaRPr lang="en-US" sz="900" b="0" kern="1200"/>
        </a:p>
      </dsp:txBody>
      <dsp:txXfrm>
        <a:off x="0" y="1256862"/>
        <a:ext cx="5762306" cy="463050"/>
      </dsp:txXfrm>
    </dsp:sp>
    <dsp:sp modelId="{8F289D74-85FE-E54F-8F8F-2E3209DC1994}">
      <dsp:nvSpPr>
        <dsp:cNvPr id="0" name=""/>
        <dsp:cNvSpPr/>
      </dsp:nvSpPr>
      <dsp:spPr>
        <a:xfrm>
          <a:off x="288115" y="1153542"/>
          <a:ext cx="4033614" cy="206639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61" tIns="0" rIns="152461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/>
            <a:t>3. Search Space Profile</a:t>
          </a:r>
        </a:p>
      </dsp:txBody>
      <dsp:txXfrm>
        <a:off x="298202" y="1163629"/>
        <a:ext cx="4013440" cy="186465"/>
      </dsp:txXfrm>
    </dsp:sp>
    <dsp:sp modelId="{BB399EC3-A8CF-7F49-96E3-CDFC32665857}">
      <dsp:nvSpPr>
        <dsp:cNvPr id="0" name=""/>
        <dsp:cNvSpPr/>
      </dsp:nvSpPr>
      <dsp:spPr>
        <a:xfrm>
          <a:off x="0" y="1861032"/>
          <a:ext cx="5762306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7219" tIns="145796" rIns="447219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/>
            <a:t>RVPROBER’s probing engine aims to achieve :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When RVPROBER </a:t>
          </a:r>
          <a:r>
            <a:rPr lang="en-US" sz="900" b="1" kern="1200"/>
            <a:t>identifies prerequisites </a:t>
          </a:r>
          <a:r>
            <a:rPr lang="en-US" sz="900" kern="1200"/>
            <a:t>that </a:t>
          </a:r>
          <a:r>
            <a:rPr lang="en-US" sz="900" b="1" kern="1200"/>
            <a:t>enable</a:t>
          </a:r>
          <a:r>
            <a:rPr lang="en-US" sz="900" kern="1200"/>
            <a:t> an </a:t>
          </a:r>
          <a:r>
            <a:rPr lang="en-US" sz="900" b="1" kern="1200"/>
            <a:t>attack</a:t>
          </a:r>
          <a:r>
            <a:rPr lang="en-US" sz="900" kern="1200"/>
            <a:t> in a </a:t>
          </a:r>
          <a:r>
            <a:rPr lang="en-US" sz="900" b="1" kern="1200"/>
            <a:t>simulated</a:t>
          </a:r>
          <a:r>
            <a:rPr lang="en-US" sz="900" kern="1200"/>
            <a:t> environment, those prerequisites are also </a:t>
          </a:r>
          <a:r>
            <a:rPr lang="en-US" sz="900" b="1" kern="1200"/>
            <a:t>required</a:t>
          </a:r>
          <a:r>
            <a:rPr lang="en-US" sz="900" kern="1200"/>
            <a:t> for </a:t>
          </a:r>
          <a:r>
            <a:rPr lang="en-US" sz="900" b="1" kern="1200"/>
            <a:t>conducting</a:t>
          </a:r>
          <a:r>
            <a:rPr lang="en-US" sz="900" kern="1200"/>
            <a:t> the </a:t>
          </a:r>
          <a:r>
            <a:rPr lang="en-US" sz="900" b="1" kern="1200"/>
            <a:t>attack</a:t>
          </a:r>
          <a:r>
            <a:rPr lang="en-US" sz="900" kern="1200"/>
            <a:t> successfully in the </a:t>
          </a:r>
          <a:r>
            <a:rPr lang="en-US" sz="900" b="1" kern="1200"/>
            <a:t>real world</a:t>
          </a:r>
          <a:r>
            <a:rPr lang="en-US" sz="900" kern="1200"/>
            <a:t>; and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When RVPROBER identifies prerequisites that disable an attack in a simulated environment, those prerequisites also make the attack fail in the real world.</a:t>
          </a:r>
        </a:p>
      </dsp:txBody>
      <dsp:txXfrm>
        <a:off x="0" y="1861032"/>
        <a:ext cx="5762306" cy="882000"/>
      </dsp:txXfrm>
    </dsp:sp>
    <dsp:sp modelId="{70C5281A-7B25-AF41-975D-416282C86AAF}">
      <dsp:nvSpPr>
        <dsp:cNvPr id="0" name=""/>
        <dsp:cNvSpPr/>
      </dsp:nvSpPr>
      <dsp:spPr>
        <a:xfrm>
          <a:off x="288115" y="1757712"/>
          <a:ext cx="4033614" cy="206639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61" tIns="0" rIns="152461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4. </a:t>
          </a:r>
          <a:r>
            <a:rPr lang="en-US" sz="700" b="1" kern="1200"/>
            <a:t>Attack Hardness Quantification </a:t>
          </a:r>
          <a:r>
            <a:rPr lang="en-US" sz="700" b="0" i="1" kern="1200"/>
            <a:t>( Differential Testing &amp; Attack Impact Evaluation </a:t>
          </a:r>
          <a:r>
            <a:rPr lang="en-US" sz="700" b="1" kern="1200"/>
            <a:t>)</a:t>
          </a:r>
          <a:endParaRPr lang="en-US" sz="700" kern="1200"/>
        </a:p>
      </dsp:txBody>
      <dsp:txXfrm>
        <a:off x="298202" y="1767799"/>
        <a:ext cx="4013440" cy="186465"/>
      </dsp:txXfrm>
    </dsp:sp>
    <dsp:sp modelId="{F299EFCE-1B82-B344-98E4-A1125E05D412}">
      <dsp:nvSpPr>
        <dsp:cNvPr id="0" name=""/>
        <dsp:cNvSpPr/>
      </dsp:nvSpPr>
      <dsp:spPr>
        <a:xfrm>
          <a:off x="0" y="2884152"/>
          <a:ext cx="5762306" cy="176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EEC87-A31A-344A-8982-E267C725186C}">
      <dsp:nvSpPr>
        <dsp:cNvPr id="0" name=""/>
        <dsp:cNvSpPr/>
      </dsp:nvSpPr>
      <dsp:spPr>
        <a:xfrm>
          <a:off x="288115" y="2780832"/>
          <a:ext cx="4033614" cy="20663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61" tIns="0" rIns="152461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5. </a:t>
          </a:r>
          <a:r>
            <a:rPr lang="en-US" sz="700" b="1" kern="1200"/>
            <a:t>Output </a:t>
          </a:r>
          <a:r>
            <a:rPr lang="en-US" sz="700" b="0" i="1" kern="1200"/>
            <a:t>(Difficulty Score)</a:t>
          </a:r>
        </a:p>
      </dsp:txBody>
      <dsp:txXfrm>
        <a:off x="298202" y="2790919"/>
        <a:ext cx="4013440" cy="186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69B4A-C88C-4A3B-914C-53CA2E2D7172}">
      <dsp:nvSpPr>
        <dsp:cNvPr id="0" name=""/>
        <dsp:cNvSpPr/>
      </dsp:nvSpPr>
      <dsp:spPr>
        <a:xfrm>
          <a:off x="895052" y="516277"/>
          <a:ext cx="1341562" cy="1341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18C97-03EB-42F6-8A8A-1801EBBC02DE}">
      <dsp:nvSpPr>
        <dsp:cNvPr id="0" name=""/>
        <dsp:cNvSpPr/>
      </dsp:nvSpPr>
      <dsp:spPr>
        <a:xfrm>
          <a:off x="75209" y="2317150"/>
          <a:ext cx="2981250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Environmental and Simulation Limitations: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 The study faced environmental challenges, as real-world factors like signal interference and weather variability can impact the consistency of attacks. Simulated environments, while helpful, cannot replicate all real-world conditions, which may reduce result accuracy. </a:t>
          </a:r>
        </a:p>
      </dsp:txBody>
      <dsp:txXfrm>
        <a:off x="75209" y="2317150"/>
        <a:ext cx="2981250" cy="1260000"/>
      </dsp:txXfrm>
    </dsp:sp>
    <dsp:sp modelId="{64496A02-0601-4B75-A823-68A0E473536C}">
      <dsp:nvSpPr>
        <dsp:cNvPr id="0" name=""/>
        <dsp:cNvSpPr/>
      </dsp:nvSpPr>
      <dsp:spPr>
        <a:xfrm>
          <a:off x="4398021" y="516277"/>
          <a:ext cx="1341562" cy="1341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F5EBB-E135-4B64-8827-D33A8B672628}">
      <dsp:nvSpPr>
        <dsp:cNvPr id="0" name=""/>
        <dsp:cNvSpPr/>
      </dsp:nvSpPr>
      <dsp:spPr>
        <a:xfrm>
          <a:off x="3578177" y="2317150"/>
          <a:ext cx="2981250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High-Dimensional Search Spaces: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With numerous variables, RVPROBER had to address expansive search spaces for various prerequisites. Using a binary search algorithm and dynamic analysis allowed for narrowing down relevant configurations. </a:t>
          </a:r>
        </a:p>
      </dsp:txBody>
      <dsp:txXfrm>
        <a:off x="3578177" y="2317150"/>
        <a:ext cx="2981250" cy="126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2B4B5-AF7C-4686-81D2-9D0CD55E3E7F}">
      <dsp:nvSpPr>
        <dsp:cNvPr id="0" name=""/>
        <dsp:cNvSpPr/>
      </dsp:nvSpPr>
      <dsp:spPr>
        <a:xfrm>
          <a:off x="162013" y="68502"/>
          <a:ext cx="1010677" cy="10106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9E88C-B06D-4577-B71A-7604EA30921B}">
      <dsp:nvSpPr>
        <dsp:cNvPr id="0" name=""/>
        <dsp:cNvSpPr/>
      </dsp:nvSpPr>
      <dsp:spPr>
        <a:xfrm>
          <a:off x="374255" y="280745"/>
          <a:ext cx="586193" cy="5861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98F43-3E89-465E-A7C8-80E9BAEB2669}">
      <dsp:nvSpPr>
        <dsp:cNvPr id="0" name=""/>
        <dsp:cNvSpPr/>
      </dsp:nvSpPr>
      <dsp:spPr>
        <a:xfrm>
          <a:off x="1389264" y="68502"/>
          <a:ext cx="2382311" cy="101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When the real-world RV configurations satisfy the “</a:t>
          </a:r>
          <a:r>
            <a:rPr lang="en-US" sz="1100" b="1" kern="1200"/>
            <a:t>type of RVs</a:t>
          </a:r>
          <a:r>
            <a:rPr lang="en-US" sz="1100" kern="1200"/>
            <a:t>” and “</a:t>
          </a:r>
          <a:r>
            <a:rPr lang="en-US" sz="1100" b="1" kern="1200"/>
            <a:t>flight mode</a:t>
          </a:r>
          <a:r>
            <a:rPr lang="en-US" sz="1100" kern="1200"/>
            <a:t>” prerequisites, a majority of the attacks can successfully achieve their goals | Quantified hardness of the attacks being consistent at around 61% </a:t>
          </a:r>
        </a:p>
      </dsp:txBody>
      <dsp:txXfrm>
        <a:off x="1389264" y="68502"/>
        <a:ext cx="2382311" cy="1010677"/>
      </dsp:txXfrm>
    </dsp:sp>
    <dsp:sp modelId="{0A0E4CB6-61E4-4D77-B905-EBBF83BCDFFF}">
      <dsp:nvSpPr>
        <dsp:cNvPr id="0" name=""/>
        <dsp:cNvSpPr/>
      </dsp:nvSpPr>
      <dsp:spPr>
        <a:xfrm>
          <a:off x="4186676" y="68502"/>
          <a:ext cx="1010677" cy="10106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B68BA-B076-4C4F-A43E-7C77DCEE8360}">
      <dsp:nvSpPr>
        <dsp:cNvPr id="0" name=""/>
        <dsp:cNvSpPr/>
      </dsp:nvSpPr>
      <dsp:spPr>
        <a:xfrm>
          <a:off x="4398918" y="280745"/>
          <a:ext cx="586193" cy="5861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B8834-258F-40A1-9888-FD9829FC28B5}">
      <dsp:nvSpPr>
        <dsp:cNvPr id="0" name=""/>
        <dsp:cNvSpPr/>
      </dsp:nvSpPr>
      <dsp:spPr>
        <a:xfrm>
          <a:off x="5413927" y="68502"/>
          <a:ext cx="2382311" cy="101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Only </a:t>
          </a:r>
          <a:r>
            <a:rPr lang="en-US" sz="1100" b="1" kern="1200"/>
            <a:t>0.64%</a:t>
          </a:r>
          <a:r>
            <a:rPr lang="en-US" sz="1100" kern="1200"/>
            <a:t> of the </a:t>
          </a:r>
          <a:r>
            <a:rPr lang="en-US" sz="1100" b="1" kern="1200"/>
            <a:t>actual users </a:t>
          </a:r>
          <a:r>
            <a:rPr lang="en-US" sz="1100" kern="1200"/>
            <a:t>are </a:t>
          </a:r>
          <a:r>
            <a:rPr lang="en-US" sz="1100" b="1" kern="1200"/>
            <a:t>vulnerable</a:t>
          </a:r>
          <a:r>
            <a:rPr lang="en-US" sz="1100" kern="1200"/>
            <a:t> to the </a:t>
          </a:r>
          <a:r>
            <a:rPr lang="en-US" sz="1100" b="1" kern="1200"/>
            <a:t>optical flow spoofing attacks</a:t>
          </a:r>
          <a:r>
            <a:rPr lang="en-US" sz="1100" kern="1200"/>
            <a:t>.</a:t>
          </a:r>
        </a:p>
      </dsp:txBody>
      <dsp:txXfrm>
        <a:off x="5413927" y="68502"/>
        <a:ext cx="2382311" cy="1010677"/>
      </dsp:txXfrm>
    </dsp:sp>
    <dsp:sp modelId="{DE3F3B61-0575-45CE-AC23-DA526204AB1B}">
      <dsp:nvSpPr>
        <dsp:cNvPr id="0" name=""/>
        <dsp:cNvSpPr/>
      </dsp:nvSpPr>
      <dsp:spPr>
        <a:xfrm>
          <a:off x="162013" y="1521254"/>
          <a:ext cx="1010677" cy="10106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07CEA-B4A4-4421-A87E-DDFEA87464DB}">
      <dsp:nvSpPr>
        <dsp:cNvPr id="0" name=""/>
        <dsp:cNvSpPr/>
      </dsp:nvSpPr>
      <dsp:spPr>
        <a:xfrm>
          <a:off x="374255" y="1733496"/>
          <a:ext cx="586193" cy="5861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6C880B-D953-463D-9CDF-673CDD401D80}">
      <dsp:nvSpPr>
        <dsp:cNvPr id="0" name=""/>
        <dsp:cNvSpPr/>
      </dsp:nvSpPr>
      <dsp:spPr>
        <a:xfrm>
          <a:off x="1389264" y="1521254"/>
          <a:ext cx="2382311" cy="101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Only “</a:t>
          </a:r>
          <a:r>
            <a:rPr lang="en-US" sz="1100" b="1" kern="1200"/>
            <a:t>GNSS spoofing</a:t>
          </a:r>
          <a:r>
            <a:rPr lang="en-US" sz="1100" kern="1200"/>
            <a:t>”, “</a:t>
          </a:r>
          <a:r>
            <a:rPr lang="en-US" sz="1100" b="1" kern="1200"/>
            <a:t>acoustic noise</a:t>
          </a:r>
          <a:r>
            <a:rPr lang="en-US" sz="1100" kern="1200"/>
            <a:t>”, and “</a:t>
          </a:r>
          <a:r>
            <a:rPr lang="en-US" sz="1100" b="1" kern="1200"/>
            <a:t>EMI on SPI</a:t>
          </a:r>
          <a:r>
            <a:rPr lang="en-US" sz="1100" kern="1200"/>
            <a:t>” attacks can make RVs physically crash. </a:t>
          </a:r>
          <a:br>
            <a:rPr lang="en-US" sz="1100" kern="1200"/>
          </a:br>
          <a:endParaRPr lang="en-US" sz="1100" kern="1200"/>
        </a:p>
      </dsp:txBody>
      <dsp:txXfrm>
        <a:off x="1389264" y="1521254"/>
        <a:ext cx="2382311" cy="1010677"/>
      </dsp:txXfrm>
    </dsp:sp>
    <dsp:sp modelId="{2FF4FE01-134E-4234-A656-454CCDF129A2}">
      <dsp:nvSpPr>
        <dsp:cNvPr id="0" name=""/>
        <dsp:cNvSpPr/>
      </dsp:nvSpPr>
      <dsp:spPr>
        <a:xfrm>
          <a:off x="4186676" y="1521254"/>
          <a:ext cx="1010677" cy="10106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1AB8A-3180-4E37-9BCA-6FDD89D58D24}">
      <dsp:nvSpPr>
        <dsp:cNvPr id="0" name=""/>
        <dsp:cNvSpPr/>
      </dsp:nvSpPr>
      <dsp:spPr>
        <a:xfrm>
          <a:off x="4398918" y="1733496"/>
          <a:ext cx="586193" cy="5861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33E69-92D1-4470-93F8-4273365D660F}">
      <dsp:nvSpPr>
        <dsp:cNvPr id="0" name=""/>
        <dsp:cNvSpPr/>
      </dsp:nvSpPr>
      <dsp:spPr>
        <a:xfrm>
          <a:off x="5413927" y="1521254"/>
          <a:ext cx="2382311" cy="101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24.7%</a:t>
          </a:r>
          <a:r>
            <a:rPr lang="en-US" sz="1100" kern="1200"/>
            <a:t> of </a:t>
          </a:r>
          <a:r>
            <a:rPr lang="en-US" sz="1100" b="1" kern="1200" err="1"/>
            <a:t>ArduPilot</a:t>
          </a:r>
          <a:r>
            <a:rPr lang="en-US" sz="1100" kern="1200"/>
            <a:t> users are still </a:t>
          </a:r>
          <a:r>
            <a:rPr lang="en-US" sz="1100" b="1" kern="1200"/>
            <a:t>not vulnerable </a:t>
          </a:r>
          <a:r>
            <a:rPr lang="en-US" sz="1100" kern="1200"/>
            <a:t>to </a:t>
          </a:r>
          <a:r>
            <a:rPr lang="en-US" sz="1100" b="1" kern="1200"/>
            <a:t>white-box attacks</a:t>
          </a:r>
          <a:r>
            <a:rPr lang="en-US" sz="1100" kern="1200"/>
            <a:t> because they leverage </a:t>
          </a:r>
          <a:r>
            <a:rPr lang="en-US" sz="1100" b="1" kern="1200"/>
            <a:t>manually-controlled flight modes</a:t>
          </a:r>
          <a:r>
            <a:rPr lang="en-US" sz="1100" kern="1200"/>
            <a:t>. On the contrary, </a:t>
          </a:r>
          <a:r>
            <a:rPr lang="en-US" sz="1100" b="1" kern="1200"/>
            <a:t>none</a:t>
          </a:r>
          <a:r>
            <a:rPr lang="en-US" sz="1100" kern="1200"/>
            <a:t> of </a:t>
          </a:r>
          <a:r>
            <a:rPr lang="en-US" sz="1100" b="1" kern="1200"/>
            <a:t>PX4</a:t>
          </a:r>
          <a:r>
            <a:rPr lang="en-US" sz="1100" kern="1200"/>
            <a:t> users are </a:t>
          </a:r>
          <a:r>
            <a:rPr lang="en-US" sz="1100" b="1" kern="1200"/>
            <a:t>immune</a:t>
          </a:r>
          <a:r>
            <a:rPr lang="en-US" sz="1100" kern="1200"/>
            <a:t> to </a:t>
          </a:r>
          <a:r>
            <a:rPr lang="en-US" sz="1100" b="1" kern="1200"/>
            <a:t>white-box attacks due to design flaws</a:t>
          </a:r>
        </a:p>
      </dsp:txBody>
      <dsp:txXfrm>
        <a:off x="5413927" y="1521254"/>
        <a:ext cx="2382311" cy="10106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9213F-C645-4349-9278-BD57904A97AB}">
      <dsp:nvSpPr>
        <dsp:cNvPr id="0" name=""/>
        <dsp:cNvSpPr/>
      </dsp:nvSpPr>
      <dsp:spPr>
        <a:xfrm>
          <a:off x="0" y="239778"/>
          <a:ext cx="4492029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631" tIns="270764" rIns="34863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kern="1200"/>
            <a:t>Simulated using prerequisites identified by RVPROBER.</a:t>
          </a:r>
        </a:p>
      </dsp:txBody>
      <dsp:txXfrm>
        <a:off x="0" y="239778"/>
        <a:ext cx="4492029" cy="552825"/>
      </dsp:txXfrm>
    </dsp:sp>
    <dsp:sp modelId="{7715E7C2-B757-BA48-B83F-C8D138172501}">
      <dsp:nvSpPr>
        <dsp:cNvPr id="0" name=""/>
        <dsp:cNvSpPr/>
      </dsp:nvSpPr>
      <dsp:spPr>
        <a:xfrm>
          <a:off x="224601" y="47898"/>
          <a:ext cx="3144420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52" tIns="0" rIns="11885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Attack Setup</a:t>
          </a:r>
          <a:endParaRPr lang="en-US" sz="1300" kern="1200"/>
        </a:p>
      </dsp:txBody>
      <dsp:txXfrm>
        <a:off x="243335" y="66632"/>
        <a:ext cx="3106952" cy="346292"/>
      </dsp:txXfrm>
    </dsp:sp>
    <dsp:sp modelId="{5F920467-77AC-404A-BEE8-54AD6C49E6C4}">
      <dsp:nvSpPr>
        <dsp:cNvPr id="0" name=""/>
        <dsp:cNvSpPr/>
      </dsp:nvSpPr>
      <dsp:spPr>
        <a:xfrm>
          <a:off x="0" y="1054683"/>
          <a:ext cx="4492029" cy="941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631" tIns="270764" rIns="34863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300" kern="1200"/>
            <a:t>Specific RV types vulnerable, such as drones with a single IMU.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300" kern="1200"/>
            <a:t>Acoustic </a:t>
          </a:r>
          <a:r>
            <a:rPr lang="en-US" sz="1300" b="1" kern="1200"/>
            <a:t>noise</a:t>
          </a:r>
          <a:r>
            <a:rPr lang="en-US" sz="1300" kern="1200"/>
            <a:t> </a:t>
          </a:r>
          <a:r>
            <a:rPr lang="en-US" sz="1300" b="1" kern="1200"/>
            <a:t>directed</a:t>
          </a:r>
          <a:r>
            <a:rPr lang="en-US" sz="1300" kern="1200"/>
            <a:t> at </a:t>
          </a:r>
          <a:r>
            <a:rPr lang="en-US" sz="1300" b="1" kern="1200"/>
            <a:t>IMUs</a:t>
          </a:r>
          <a:r>
            <a:rPr lang="en-US" sz="1300" kern="1200"/>
            <a:t> within close range.</a:t>
          </a:r>
        </a:p>
      </dsp:txBody>
      <dsp:txXfrm>
        <a:off x="0" y="1054683"/>
        <a:ext cx="4492029" cy="941849"/>
      </dsp:txXfrm>
    </dsp:sp>
    <dsp:sp modelId="{4A008DF4-D4B3-4045-B804-024E7197A57A}">
      <dsp:nvSpPr>
        <dsp:cNvPr id="0" name=""/>
        <dsp:cNvSpPr/>
      </dsp:nvSpPr>
      <dsp:spPr>
        <a:xfrm>
          <a:off x="224601" y="862803"/>
          <a:ext cx="3144420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52" tIns="0" rIns="11885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Key Prerequisites</a:t>
          </a:r>
          <a:endParaRPr lang="en-US" sz="1300" kern="1200"/>
        </a:p>
      </dsp:txBody>
      <dsp:txXfrm>
        <a:off x="243335" y="881537"/>
        <a:ext cx="3106952" cy="346292"/>
      </dsp:txXfrm>
    </dsp:sp>
    <dsp:sp modelId="{5A53A1BC-0EE5-404F-A43B-0C88AABBAE12}">
      <dsp:nvSpPr>
        <dsp:cNvPr id="0" name=""/>
        <dsp:cNvSpPr/>
      </dsp:nvSpPr>
      <dsp:spPr>
        <a:xfrm>
          <a:off x="0" y="2258613"/>
          <a:ext cx="4492029" cy="1126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631" tIns="270764" rIns="34863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300" b="1" kern="1200"/>
            <a:t>Noise</a:t>
          </a:r>
          <a:r>
            <a:rPr lang="en-US" sz="1300" kern="1200"/>
            <a:t> </a:t>
          </a:r>
          <a:r>
            <a:rPr lang="en-US" sz="1300" b="1" kern="1200"/>
            <a:t>injection</a:t>
          </a:r>
          <a:r>
            <a:rPr lang="en-US" sz="1300" kern="1200"/>
            <a:t> destabilizes the RV’s </a:t>
          </a:r>
          <a:r>
            <a:rPr lang="en-US" sz="1300" b="1" kern="1200"/>
            <a:t>gyroscope</a:t>
          </a:r>
          <a:r>
            <a:rPr lang="en-US" sz="1300" kern="1200"/>
            <a:t> readings, causing attitude </a:t>
          </a:r>
          <a:r>
            <a:rPr lang="en-US" sz="1300" b="1" kern="1200"/>
            <a:t>control</a:t>
          </a:r>
          <a:r>
            <a:rPr lang="en-US" sz="1300" kern="1200"/>
            <a:t> </a:t>
          </a:r>
          <a:r>
            <a:rPr lang="en-US" sz="1300" b="1" kern="1200"/>
            <a:t>issues</a:t>
          </a:r>
          <a:r>
            <a:rPr lang="en-US" sz="1300" kern="1200"/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300" kern="1200"/>
            <a:t>Despite fail-safe logic, the </a:t>
          </a:r>
          <a:r>
            <a:rPr lang="en-US" sz="1300" b="1" kern="1200"/>
            <a:t>RV</a:t>
          </a:r>
          <a:r>
            <a:rPr lang="en-US" sz="1300" kern="1200"/>
            <a:t> </a:t>
          </a:r>
          <a:r>
            <a:rPr lang="en-US" sz="1300" b="1" kern="1200"/>
            <a:t>crashes</a:t>
          </a:r>
          <a:r>
            <a:rPr lang="en-US" sz="1300" kern="1200"/>
            <a:t> due to the </a:t>
          </a:r>
          <a:r>
            <a:rPr lang="en-US" sz="1300" b="1" kern="1200"/>
            <a:t>system</a:t>
          </a:r>
          <a:r>
            <a:rPr lang="en-US" sz="1300" kern="1200"/>
            <a:t> </a:t>
          </a:r>
          <a:r>
            <a:rPr lang="en-US" sz="1300" b="1" kern="1200"/>
            <a:t>interpreting</a:t>
          </a:r>
          <a:r>
            <a:rPr lang="en-US" sz="1300" kern="1200"/>
            <a:t> the </a:t>
          </a:r>
          <a:r>
            <a:rPr lang="en-US" sz="1300" b="1" kern="1200"/>
            <a:t>noise</a:t>
          </a:r>
          <a:r>
            <a:rPr lang="en-US" sz="1300" kern="1200"/>
            <a:t> as </a:t>
          </a:r>
          <a:r>
            <a:rPr lang="en-US" sz="1300" b="1" kern="1200"/>
            <a:t>extreme</a:t>
          </a:r>
          <a:r>
            <a:rPr lang="en-US" sz="1300" kern="1200"/>
            <a:t> </a:t>
          </a:r>
          <a:r>
            <a:rPr lang="en-US" sz="1300" b="1" kern="1200"/>
            <a:t>vibrations</a:t>
          </a:r>
          <a:r>
            <a:rPr lang="en-US" sz="1300" kern="1200"/>
            <a:t>.</a:t>
          </a:r>
        </a:p>
      </dsp:txBody>
      <dsp:txXfrm>
        <a:off x="0" y="2258613"/>
        <a:ext cx="4492029" cy="1126125"/>
      </dsp:txXfrm>
    </dsp:sp>
    <dsp:sp modelId="{7FC68BD1-D2D4-3D4D-9658-338D459DFA77}">
      <dsp:nvSpPr>
        <dsp:cNvPr id="0" name=""/>
        <dsp:cNvSpPr/>
      </dsp:nvSpPr>
      <dsp:spPr>
        <a:xfrm>
          <a:off x="224601" y="2066733"/>
          <a:ext cx="3144420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52" tIns="0" rIns="11885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Impact</a:t>
          </a:r>
          <a:endParaRPr lang="en-US" sz="1300" kern="1200"/>
        </a:p>
      </dsp:txBody>
      <dsp:txXfrm>
        <a:off x="243335" y="2085467"/>
        <a:ext cx="3106952" cy="346292"/>
      </dsp:txXfrm>
    </dsp:sp>
    <dsp:sp modelId="{381C1990-E11A-B241-B609-598D0F0453DF}">
      <dsp:nvSpPr>
        <dsp:cNvPr id="0" name=""/>
        <dsp:cNvSpPr/>
      </dsp:nvSpPr>
      <dsp:spPr>
        <a:xfrm>
          <a:off x="0" y="3646818"/>
          <a:ext cx="4492029" cy="167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631" tIns="270764" rIns="34863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300" kern="1200"/>
            <a:t>The fail-safe mechanisms misinterpret the acoustic noise as physical vibration, activating a less accurate complementary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q"/>
          </a:pPr>
          <a:r>
            <a:rPr lang="en-US" sz="1300" b="1" kern="1200" err="1"/>
            <a:t>ArduPilot</a:t>
          </a:r>
          <a:r>
            <a:rPr lang="en-US" sz="1300" kern="1200"/>
            <a:t> and </a:t>
          </a:r>
          <a:r>
            <a:rPr lang="en-US" sz="1300" b="1" kern="1200"/>
            <a:t>PX4</a:t>
          </a:r>
          <a:r>
            <a:rPr lang="en-US" sz="1300" kern="1200"/>
            <a:t> differ in response; </a:t>
          </a:r>
          <a:r>
            <a:rPr lang="en-US" sz="1300" kern="1200" err="1"/>
            <a:t>ArduPilot</a:t>
          </a:r>
          <a:r>
            <a:rPr lang="en-US" sz="1300" kern="1200"/>
            <a:t> misinterprets the noise as </a:t>
          </a:r>
          <a:r>
            <a:rPr lang="en-US" sz="1300" b="1" kern="1200"/>
            <a:t>GPS signal disturbance</a:t>
          </a:r>
          <a:r>
            <a:rPr lang="en-US" sz="1300" kern="1200"/>
            <a:t>, worsening stability, while PX4’s </a:t>
          </a:r>
          <a:r>
            <a:rPr lang="en-US" sz="1300" b="1" kern="1200"/>
            <a:t>fail-safe triggers too late,</a:t>
          </a:r>
          <a:r>
            <a:rPr lang="en-US" sz="1300" kern="1200"/>
            <a:t> failing to prevent the crash.</a:t>
          </a:r>
        </a:p>
      </dsp:txBody>
      <dsp:txXfrm>
        <a:off x="0" y="3646818"/>
        <a:ext cx="4492029" cy="1678949"/>
      </dsp:txXfrm>
    </dsp:sp>
    <dsp:sp modelId="{B65BB01A-EA5B-3E44-AA18-320199B1D240}">
      <dsp:nvSpPr>
        <dsp:cNvPr id="0" name=""/>
        <dsp:cNvSpPr/>
      </dsp:nvSpPr>
      <dsp:spPr>
        <a:xfrm>
          <a:off x="224601" y="3454938"/>
          <a:ext cx="3144420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52" tIns="0" rIns="11885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Root Cause Analysis:</a:t>
          </a:r>
          <a:endParaRPr lang="en-US" sz="1300" kern="1200"/>
        </a:p>
      </dsp:txBody>
      <dsp:txXfrm>
        <a:off x="243335" y="3473672"/>
        <a:ext cx="310695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498EA-9CE9-4A85-81A1-D1E792C8DFFE}" type="datetimeFigureOut">
              <a:t>11/15/24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A0D3A-AD0D-4DD4-AB6D-3FC177C88A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1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96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27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61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67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1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45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93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0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95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5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64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2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7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A0D3A-AD0D-4DD4-AB6D-3FC177C88A82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4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9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598246"/>
            <a:ext cx="3309314" cy="3626217"/>
          </a:xfrm>
        </p:spPr>
        <p:txBody>
          <a:bodyPr anchor="t">
            <a:normAutofit/>
          </a:bodyPr>
          <a:lstStyle/>
          <a:p>
            <a:pPr algn="r">
              <a:lnSpc>
                <a:spcPct val="90000"/>
              </a:lnSpc>
              <a:defRPr sz="3600" b="1">
                <a:solidFill>
                  <a:srgbClr val="1F3864"/>
                </a:solidFill>
              </a:defRPr>
            </a:pPr>
            <a:r>
              <a:rPr lang="en-US" sz="3900">
                <a:solidFill>
                  <a:srgbClr val="FFFFFF"/>
                </a:solidFill>
                <a:ea typeface="+mj-lt"/>
                <a:cs typeface="+mj-lt"/>
              </a:rPr>
              <a:t>CSE 707: Wireless Networks Security – Principles and Practices</a:t>
            </a:r>
            <a:endParaRPr lang="en-US" sz="39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350213"/>
            <a:ext cx="3309312" cy="1031537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defRPr sz="1800">
                <a:solidFill>
                  <a:srgbClr val="323232"/>
                </a:solidFill>
              </a:defRPr>
            </a:pPr>
            <a:r>
              <a:rPr lang="en-US" sz="1800">
                <a:solidFill>
                  <a:srgbClr val="FFFFFF"/>
                </a:solidFill>
                <a:ea typeface="+mn-lt"/>
                <a:cs typeface="+mn-lt"/>
              </a:rPr>
              <a:t>Group 1: </a:t>
            </a:r>
          </a:p>
          <a:p>
            <a:pPr algn="r">
              <a:lnSpc>
                <a:spcPct val="90000"/>
              </a:lnSpc>
              <a:defRPr sz="1800">
                <a:solidFill>
                  <a:srgbClr val="323232"/>
                </a:solidFill>
              </a:defRPr>
            </a:pPr>
            <a:r>
              <a:rPr lang="en-US" sz="1800">
                <a:solidFill>
                  <a:srgbClr val="FFFFFF"/>
                </a:solidFill>
                <a:ea typeface="+mn-lt"/>
                <a:cs typeface="+mn-lt"/>
              </a:rPr>
              <a:t>Aayush Pandey </a:t>
            </a:r>
          </a:p>
          <a:p>
            <a:pPr algn="r">
              <a:lnSpc>
                <a:spcPct val="90000"/>
              </a:lnSpc>
              <a:defRPr sz="1800">
                <a:solidFill>
                  <a:srgbClr val="323232"/>
                </a:solidFill>
              </a:defRPr>
            </a:pPr>
            <a:r>
              <a:rPr lang="en-US" sz="1800">
                <a:solidFill>
                  <a:srgbClr val="FFFFFF"/>
                </a:solidFill>
                <a:ea typeface="+mn-lt"/>
                <a:cs typeface="+mn-lt"/>
              </a:rPr>
              <a:t>Kevin Prabhu</a:t>
            </a:r>
          </a:p>
          <a:p>
            <a:pPr algn="r">
              <a:lnSpc>
                <a:spcPct val="90000"/>
              </a:lnSpc>
              <a:defRPr sz="1800">
                <a:solidFill>
                  <a:srgbClr val="323232"/>
                </a:solidFill>
              </a:defRPr>
            </a:pPr>
            <a:endParaRPr lang="en-US" sz="1800">
              <a:solidFill>
                <a:srgbClr val="FFFFFF"/>
              </a:solidFill>
              <a:ea typeface="Calibri"/>
              <a:cs typeface="Calibri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5491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 4" descr="Green Lock In A 3D Electronic System">
            <a:extLst>
              <a:ext uri="{FF2B5EF4-FFF2-40B4-BE49-F238E27FC236}">
                <a16:creationId xmlns:a16="http://schemas.microsoft.com/office/drawing/2014/main" id="{DF418087-3D17-8012-1023-6D996E4273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177" r="12609" b="-1"/>
          <a:stretch/>
        </p:blipFill>
        <p:spPr>
          <a:xfrm>
            <a:off x="4490193" y="2369603"/>
            <a:ext cx="4248100" cy="317704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34057" y="1267063"/>
            <a:ext cx="276361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36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20" y="539211"/>
            <a:ext cx="3788795" cy="1200361"/>
          </a:xfrm>
        </p:spPr>
        <p:txBody>
          <a:bodyPr anchor="b"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100"/>
              <a:t>Key Concept: Attack Hardness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99" y="2031101"/>
            <a:ext cx="3212238" cy="3511943"/>
          </a:xfrm>
        </p:spPr>
        <p:txBody>
          <a:bodyPr anchor="ctr">
            <a:normAutofit/>
          </a:bodyPr>
          <a:lstStyle/>
          <a:p>
            <a:pPr marL="0" indent="0">
              <a:buNone/>
              <a:defRPr sz="2000" b="1"/>
            </a:pPr>
            <a:r>
              <a:rPr lang="en-US" sz="1500"/>
              <a:t>Defining the Difficulty of Executing Physical Sensor Attacks</a:t>
            </a:r>
          </a:p>
          <a:p>
            <a:pPr marL="0" indent="0">
              <a:buNone/>
            </a:pPr>
            <a:endParaRPr lang="en-US" sz="1500"/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500" b="1"/>
              <a:t>Definition</a:t>
            </a:r>
            <a:r>
              <a:rPr lang="en-US" sz="1500"/>
              <a:t>: Attack hardness measures how challenging it is to successfully execute a sensor attack on RVs.</a:t>
            </a:r>
          </a:p>
          <a:p>
            <a:pPr marL="0" indent="0">
              <a:buNone/>
              <a:defRPr sz="1800">
                <a:solidFill>
                  <a:srgbClr val="505050"/>
                </a:solidFill>
              </a:defRPr>
            </a:pPr>
            <a:endParaRPr lang="en-US" sz="1500"/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500" b="1"/>
              <a:t>Parameters Influencing Hardness</a:t>
            </a:r>
            <a:r>
              <a:rPr lang="en-US" sz="1500"/>
              <a:t>:</a:t>
            </a:r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500" i="1"/>
              <a:t>Intensity</a:t>
            </a:r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500" i="1"/>
              <a:t>Duration</a:t>
            </a:r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500" i="1"/>
              <a:t>Start Time</a:t>
            </a:r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500" i="1"/>
              <a:t>Algorithm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61965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6109" y="1694387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 shot of a diagram&#10;&#10;Description automatically generated">
            <a:extLst>
              <a:ext uri="{FF2B5EF4-FFF2-40B4-BE49-F238E27FC236}">
                <a16:creationId xmlns:a16="http://schemas.microsoft.com/office/drawing/2014/main" id="{A87AE5C8-1131-F872-FFA5-C3A03983D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95" t="-855" r="21584" b="14075"/>
          <a:stretch/>
        </p:blipFill>
        <p:spPr>
          <a:xfrm>
            <a:off x="4490803" y="1229968"/>
            <a:ext cx="4221014" cy="4165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93716A-EFEC-7ED7-7BC7-21736FA3C0DB}"/>
              </a:ext>
            </a:extLst>
          </p:cNvPr>
          <p:cNvSpPr txBox="1"/>
          <p:nvPr/>
        </p:nvSpPr>
        <p:spPr>
          <a:xfrm>
            <a:off x="-3321269" y="-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97" y="335126"/>
            <a:ext cx="7886700" cy="1325563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200"/>
              <a:t>RVPROBER Framework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B7736F-13F3-FEB0-5796-4D1010DEF4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168062"/>
              </p:ext>
            </p:extLst>
          </p:nvPr>
        </p:nvGraphicFramePr>
        <p:xfrm>
          <a:off x="148816" y="1508754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306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324662" cy="992125"/>
          </a:xfrm>
        </p:spPr>
        <p:txBody>
          <a:bodyPr/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t>RVPROBER Framework Overview</a:t>
            </a:r>
          </a:p>
        </p:txBody>
      </p:sp>
      <p:pic>
        <p:nvPicPr>
          <p:cNvPr id="4" name="Content Placeholder 3" descr="A diagram of a drone&#10;&#10;Description automatically generated">
            <a:extLst>
              <a:ext uri="{FF2B5EF4-FFF2-40B4-BE49-F238E27FC236}">
                <a16:creationId xmlns:a16="http://schemas.microsoft.com/office/drawing/2014/main" id="{E6392F54-703C-93FD-7F74-E91BF0AEA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39" t="7994" r="3755" b="2692"/>
          <a:stretch/>
        </p:blipFill>
        <p:spPr>
          <a:xfrm>
            <a:off x="359924" y="4056702"/>
            <a:ext cx="7206204" cy="2346189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6553653-8555-8ED0-62E5-26324E95A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012857"/>
              </p:ext>
            </p:extLst>
          </p:nvPr>
        </p:nvGraphicFramePr>
        <p:xfrm>
          <a:off x="191941" y="690664"/>
          <a:ext cx="5762306" cy="3132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black and white text with white text&#10;&#10;Description automatically generated">
            <a:extLst>
              <a:ext uri="{FF2B5EF4-FFF2-40B4-BE49-F238E27FC236}">
                <a16:creationId xmlns:a16="http://schemas.microsoft.com/office/drawing/2014/main" id="{B05CB804-7B54-437D-58A2-76B21F062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187" y="833582"/>
            <a:ext cx="2637889" cy="34176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1CF877-53A0-95FB-DDA0-21DE9F5BF70A}"/>
              </a:ext>
            </a:extLst>
          </p:cNvPr>
          <p:cNvSpPr txBox="1"/>
          <p:nvPr/>
        </p:nvSpPr>
        <p:spPr>
          <a:xfrm>
            <a:off x="608597" y="62182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Overview of RVPROBER’s workflow.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up of a key and a keyhole">
            <a:extLst>
              <a:ext uri="{FF2B5EF4-FFF2-40B4-BE49-F238E27FC236}">
                <a16:creationId xmlns:a16="http://schemas.microsoft.com/office/drawing/2014/main" id="{32C0DD16-F986-736E-1CD3-737DA96C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88" r="1" b="1"/>
          <a:stretch/>
        </p:blipFill>
        <p:spPr>
          <a:xfrm>
            <a:off x="-2585" y="-1"/>
            <a:ext cx="9146585" cy="6879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64451" y="791834"/>
            <a:ext cx="3020876" cy="9154947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4" y="0"/>
            <a:ext cx="2132551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79028" y="21736"/>
            <a:ext cx="2364646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5" y="5288433"/>
            <a:ext cx="9149779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5100" y="2905286"/>
            <a:ext cx="3866773" cy="408214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EF725-99D2-A027-7271-8D5F9618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71" y="4121944"/>
            <a:ext cx="5945838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Key Concepts in Attack Modeling</a:t>
            </a:r>
            <a:br>
              <a:rPr lang="en-US" sz="3500">
                <a:solidFill>
                  <a:srgbClr val="FFFFFF"/>
                </a:solidFill>
              </a:rPr>
            </a:br>
            <a:endParaRPr lang="en-US" sz="3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49" y="381001"/>
            <a:ext cx="400064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3500"/>
              <a:t>Methodology: Prerequisites for Sensor Attacks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97B2F-5133-A760-DB16-BB458ACDB24B}"/>
              </a:ext>
            </a:extLst>
          </p:cNvPr>
          <p:cNvSpPr txBox="1"/>
          <p:nvPr/>
        </p:nvSpPr>
        <p:spPr>
          <a:xfrm>
            <a:off x="191971" y="2470245"/>
            <a:ext cx="4662131" cy="32496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b="1"/>
              <a:t>Prerequisites Breakdown</a:t>
            </a:r>
            <a:r>
              <a:rPr lang="en-US" sz="1200"/>
              <a:t>: The RVPROBER framework identifies seven key prerequisites that influence the success of sensor attacks on robotic vehicles. 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1200"/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/>
              <a:t>These include: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RV Types</a:t>
            </a:r>
            <a:r>
              <a:rPr lang="en-US" sz="1200"/>
              <a:t>: Certain RV types are more susceptible, depending on the environment (e.g., drones in air vs. rovers on land).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Sensor Configurations</a:t>
            </a:r>
            <a:r>
              <a:rPr lang="en-US" sz="1200"/>
              <a:t>: Successful attacks often require the RV to have specific sensor configurations.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Software Versions</a:t>
            </a:r>
            <a:r>
              <a:rPr lang="en-US" sz="1200"/>
              <a:t>: Different RV control software versions offer varying levels of resistance, especially with enhanced fail-safe logic in recent versions.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Flight Modes</a:t>
            </a:r>
            <a:r>
              <a:rPr lang="en-US" sz="1200"/>
              <a:t>: Flight modes determine sensor use—e.g., “</a:t>
            </a:r>
            <a:r>
              <a:rPr lang="en-US" sz="1200" i="1"/>
              <a:t>Loiter</a:t>
            </a:r>
            <a:r>
              <a:rPr lang="en-US" sz="1200"/>
              <a:t>” mode leverages all sensors, making it more vulnerable.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Configuration Parameters</a:t>
            </a:r>
            <a:r>
              <a:rPr lang="en-US" sz="1200"/>
              <a:t>: RVs may be configured with different sensor weights and filter settings.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Environmental Conditions</a:t>
            </a:r>
            <a:r>
              <a:rPr lang="en-US" sz="1200"/>
              <a:t>: Prerequisites may include stable conditions like consistent GPS signals.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Attack Parameters</a:t>
            </a:r>
            <a:r>
              <a:rPr lang="en-US" sz="1200"/>
              <a:t>: Parameters like intensity, timing, and duration impact the attack success rate.</a:t>
            </a:r>
          </a:p>
        </p:txBody>
      </p:sp>
      <p:pic>
        <p:nvPicPr>
          <p:cNvPr id="31" name="Picture 30" descr="Drone flying over tulip fields">
            <a:extLst>
              <a:ext uri="{FF2B5EF4-FFF2-40B4-BE49-F238E27FC236}">
                <a16:creationId xmlns:a16="http://schemas.microsoft.com/office/drawing/2014/main" id="{38EA5EF7-70AF-8DB5-96A4-810C17E25B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13" r="37410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Challenges in Quantifying Attack Hardness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1EBBC-945D-16FE-9564-F02BA25391DD}"/>
              </a:ext>
            </a:extLst>
          </p:cNvPr>
          <p:cNvSpPr txBox="1"/>
          <p:nvPr/>
        </p:nvSpPr>
        <p:spPr>
          <a:xfrm>
            <a:off x="6429374" y="390832"/>
            <a:ext cx="2425189" cy="873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Obstacles to Measuring Attack Feasibility Accurately</a:t>
            </a:r>
          </a:p>
        </p:txBody>
      </p:sp>
      <p:graphicFrame>
        <p:nvGraphicFramePr>
          <p:cNvPr id="42" name="TextBox 3">
            <a:extLst>
              <a:ext uri="{FF2B5EF4-FFF2-40B4-BE49-F238E27FC236}">
                <a16:creationId xmlns:a16="http://schemas.microsoft.com/office/drawing/2014/main" id="{22D72D2E-1C4B-EA6F-88E4-328E692D1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104433"/>
              </p:ext>
            </p:extLst>
          </p:nvPr>
        </p:nvGraphicFramePr>
        <p:xfrm>
          <a:off x="1429185" y="1909073"/>
          <a:ext cx="6634637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118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3467"/>
            <a:ext cx="2916395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Findings: Real-World Vulnerability of RVs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97B2F-5133-A760-DB16-BB458ACDB24B}"/>
              </a:ext>
            </a:extLst>
          </p:cNvPr>
          <p:cNvSpPr txBox="1"/>
          <p:nvPr/>
        </p:nvSpPr>
        <p:spPr>
          <a:xfrm>
            <a:off x="628650" y="2623381"/>
            <a:ext cx="2916396" cy="35535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Identifying Vulnerabilities in Actual RV Configurations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Significant Real-World Vulnerability Rate</a:t>
            </a:r>
            <a:r>
              <a:rPr lang="en-US" sz="1200"/>
              <a:t>: Analysis of </a:t>
            </a:r>
            <a:r>
              <a:rPr lang="en-US" sz="1200" b="1"/>
              <a:t>30,059 real-world RV logs </a:t>
            </a:r>
            <a:r>
              <a:rPr lang="en-US" sz="1200"/>
              <a:t>revealed that around </a:t>
            </a:r>
            <a:r>
              <a:rPr lang="en-US" sz="1200" b="1"/>
              <a:t>57.08%</a:t>
            </a:r>
            <a:r>
              <a:rPr lang="en-US" sz="1200"/>
              <a:t> of RVs are </a:t>
            </a:r>
            <a:r>
              <a:rPr lang="en-US" sz="1200" b="1"/>
              <a:t>vulnerable</a:t>
            </a:r>
            <a:r>
              <a:rPr lang="en-US" sz="1200"/>
              <a:t> to </a:t>
            </a:r>
            <a:r>
              <a:rPr lang="en-US" sz="1200" b="1"/>
              <a:t>physical sensor attacks</a:t>
            </a:r>
            <a:r>
              <a:rPr lang="en-US" sz="1200"/>
              <a:t>, underscoring the necessity of security improvements.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/>
              <a:t>Misconceptions in Current RV Security</a:t>
            </a:r>
            <a:r>
              <a:rPr lang="en-US" sz="1200"/>
              <a:t>: Despite these vulnerabilities, developers often assume that sensor redundancy is a sufficient countermeasure, overlooking coordinated interference and attack prerequisites.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9B7BB02-FD08-EEB9-AA31-251A77E1B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612641"/>
              </p:ext>
            </p:extLst>
          </p:nvPr>
        </p:nvGraphicFramePr>
        <p:xfrm>
          <a:off x="4954690" y="1783776"/>
          <a:ext cx="3560660" cy="385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710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3000"/>
              <a:t>Impact of Prerequisites on Attack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1900"/>
              <a:t>Analyzing How Prerequisites Influence Attack Outcomes</a:t>
            </a:r>
          </a:p>
          <a:p>
            <a:pPr>
              <a:lnSpc>
                <a:spcPct val="90000"/>
              </a:lnSpc>
            </a:pPr>
            <a:endParaRPr lang="en-US" sz="1900"/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900" b="1">
                <a:ea typeface="+mn-lt"/>
                <a:cs typeface="+mn-lt"/>
              </a:rPr>
              <a:t>Prerequisite Fulfillment and Attack Success</a:t>
            </a:r>
            <a:r>
              <a:rPr lang="en-US" sz="1900">
                <a:ea typeface="+mn-lt"/>
                <a:cs typeface="+mn-lt"/>
              </a:rPr>
              <a:t>: The study observed that attacks are much more successful when prerequisites are met. For example, GPS spoofing requires conditions where legitimate signals can be overridden by the spoofed signal.</a:t>
            </a:r>
            <a:endParaRPr lang="en-US" sz="1900">
              <a:ea typeface="Calibri"/>
              <a:cs typeface="Calibri"/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900" b="1">
                <a:ea typeface="+mn-lt"/>
                <a:cs typeface="+mn-lt"/>
              </a:rPr>
              <a:t>Defensive Strategy Insights</a:t>
            </a:r>
            <a:r>
              <a:rPr lang="en-US" sz="1900">
                <a:ea typeface="+mn-lt"/>
                <a:cs typeface="+mn-lt"/>
              </a:rPr>
              <a:t>: This data suggests that disrupting these prerequisites—like creating environments where sensor redundancy is more effective—could be a powerful defensive approach.</a:t>
            </a:r>
            <a:endParaRPr lang="en-US"/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19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5B3C051F-D17C-E902-FF3F-3170DFEA5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3500"/>
              <a:t>Root Cause Analysis of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1700"/>
              <a:t>Identifying Core Factors Behind Successful Sensor Attacks</a:t>
            </a:r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700" b="1">
                <a:ea typeface="+mn-lt"/>
                <a:cs typeface="+mn-lt"/>
              </a:rPr>
              <a:t>Design Flaws and Lack of Redundancy</a:t>
            </a:r>
            <a:r>
              <a:rPr lang="en-US" sz="1700">
                <a:ea typeface="+mn-lt"/>
                <a:cs typeface="+mn-lt"/>
              </a:rPr>
              <a:t>: RV software often has weak fail-safe logic, insufficient data validation, and reliance on single sensors, making attacks like GPS spoofing more feasible.</a:t>
            </a:r>
            <a:endParaRPr lang="en-US" sz="1700">
              <a:ea typeface="Calibri"/>
              <a:cs typeface="Calibri"/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700" b="1">
                <a:ea typeface="+mn-lt"/>
                <a:cs typeface="+mn-lt"/>
              </a:rPr>
              <a:t>Examples</a:t>
            </a:r>
            <a:r>
              <a:rPr lang="en-US" sz="1700">
                <a:ea typeface="+mn-lt"/>
                <a:cs typeface="+mn-lt"/>
              </a:rPr>
              <a:t>: Some RVs lack mechanisms to verify data consistency across multiple sensors, allowing a single compromised sensor to disrupt the entire system.</a:t>
            </a:r>
            <a:endParaRPr lang="en-US"/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1700">
              <a:ea typeface="Calibri"/>
              <a:cs typeface="Calibri"/>
            </a:endParaRPr>
          </a:p>
        </p:txBody>
      </p:sp>
      <p:pic>
        <p:nvPicPr>
          <p:cNvPr id="18" name="Picture 17" descr="Blue blocks and networks technology background">
            <a:extLst>
              <a:ext uri="{FF2B5EF4-FFF2-40B4-BE49-F238E27FC236}">
                <a16:creationId xmlns:a16="http://schemas.microsoft.com/office/drawing/2014/main" id="{4ECD37C0-1510-9C0F-ECB6-AE1F9815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2" r="47325" b="-438"/>
          <a:stretch/>
        </p:blipFill>
        <p:spPr>
          <a:xfrm>
            <a:off x="4627881" y="-50800"/>
            <a:ext cx="4577118" cy="695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97" y="502021"/>
            <a:ext cx="7266222" cy="1642969"/>
          </a:xfrm>
        </p:spPr>
        <p:txBody>
          <a:bodyPr anchor="b"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500"/>
              <a:t>Attack Hardness – Prerequisite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297" y="2418409"/>
            <a:ext cx="7266222" cy="3454358"/>
          </a:xfrm>
        </p:spPr>
        <p:txBody>
          <a:bodyPr anchor="t">
            <a:normAutofit/>
          </a:bodyPr>
          <a:lstStyle/>
          <a:p>
            <a:pPr marL="0" indent="0">
              <a:buNone/>
              <a:defRPr sz="2000" b="1"/>
            </a:pPr>
            <a:r>
              <a:rPr lang="en-US" sz="1700"/>
              <a:t>Analyzing How Prerequisites Affect Attack Difficulty</a:t>
            </a:r>
          </a:p>
          <a:p>
            <a:endParaRPr lang="en-US" sz="1700"/>
          </a:p>
          <a:p>
            <a:pPr algn="just">
              <a:defRPr sz="1800">
                <a:solidFill>
                  <a:srgbClr val="505050"/>
                </a:solidFill>
              </a:defRPr>
            </a:pPr>
            <a:r>
              <a:rPr lang="en-US" sz="1700" b="1">
                <a:ea typeface="+mn-lt"/>
                <a:cs typeface="+mn-lt"/>
              </a:rPr>
              <a:t>Complexity of Prerequisites</a:t>
            </a:r>
            <a:r>
              <a:rPr lang="en-US" sz="1700">
                <a:ea typeface="+mn-lt"/>
                <a:cs typeface="+mn-lt"/>
              </a:rPr>
              <a:t>: Certain attacks are inherently harder to execute due to specific environmental conditions, precise sensor configurations, or multiple required disruptions (like interfering with IMUs across multiple frequencies).</a:t>
            </a:r>
            <a:endParaRPr lang="en-US" sz="1700">
              <a:ea typeface="Calibri"/>
              <a:cs typeface="Calibri"/>
            </a:endParaRPr>
          </a:p>
          <a:p>
            <a:pPr algn="just">
              <a:defRPr sz="1800">
                <a:solidFill>
                  <a:srgbClr val="505050"/>
                </a:solidFill>
              </a:defRPr>
            </a:pPr>
            <a:r>
              <a:rPr lang="en-US" sz="1700" b="1">
                <a:ea typeface="+mn-lt"/>
                <a:cs typeface="+mn-lt"/>
              </a:rPr>
              <a:t>Example</a:t>
            </a:r>
            <a:r>
              <a:rPr lang="en-US" sz="1700">
                <a:ea typeface="+mn-lt"/>
                <a:cs typeface="+mn-lt"/>
              </a:rPr>
              <a:t>: Acoustic noise injection attacks, for instance, require specific resonance frequencies for different sensors, making simultaneous disruption more difficult.</a:t>
            </a:r>
            <a:endParaRPr lang="en-US" sz="1700"/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700">
              <a:ea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3" y="1721579"/>
            <a:ext cx="2517523" cy="3213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  <a:defRPr sz="3600" b="1">
                <a:solidFill>
                  <a:srgbClr val="1F3864"/>
                </a:solidFill>
              </a:defRPr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Systematic Study of Physical Sensor Attack Hardness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4300" y="1721579"/>
            <a:ext cx="4605337" cy="395264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r>
              <a:rPr lang="en-US" sz="2100" b="1">
                <a:solidFill>
                  <a:schemeClr val="tx1">
                    <a:alpha val="80000"/>
                  </a:schemeClr>
                </a:solidFill>
              </a:rPr>
              <a:t>Authors</a:t>
            </a:r>
            <a:r>
              <a:rPr lang="en-US" sz="2100">
                <a:solidFill>
                  <a:schemeClr val="tx1">
                    <a:alpha val="80000"/>
                  </a:schemeClr>
                </a:solidFill>
              </a:rPr>
              <a:t>: Hyungsub Kim, Rwitam Bandyopadhyay, Muslum Ozgur Ozmen, Z. Berkay Celik, Antonio Bianchi, Yongdae Kim, Dongyan Xu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endParaRPr lang="en-US" sz="2100" b="1">
              <a:solidFill>
                <a:schemeClr val="tx1">
                  <a:alpha val="80000"/>
                </a:schemeClr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r>
              <a:rPr lang="en-US" sz="2100" b="1">
                <a:solidFill>
                  <a:schemeClr val="tx1">
                    <a:alpha val="80000"/>
                  </a:schemeClr>
                </a:solidFill>
              </a:rPr>
              <a:t>Institutions</a:t>
            </a:r>
            <a:r>
              <a:rPr lang="en-US" sz="2100">
                <a:solidFill>
                  <a:schemeClr val="tx1">
                    <a:alpha val="80000"/>
                  </a:schemeClr>
                </a:solidFill>
              </a:rPr>
              <a:t>: Purdue University, KAIST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endParaRPr lang="en-US" sz="2100" b="1">
              <a:solidFill>
                <a:schemeClr val="tx1">
                  <a:alpha val="80000"/>
                </a:schemeClr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r>
              <a:rPr lang="en-US" sz="2100" b="1">
                <a:solidFill>
                  <a:schemeClr val="tx1">
                    <a:alpha val="80000"/>
                  </a:schemeClr>
                </a:solidFill>
              </a:rPr>
              <a:t>Published : </a:t>
            </a:r>
            <a:r>
              <a:rPr lang="en-US" sz="2100">
                <a:solidFill>
                  <a:schemeClr val="tx1">
                    <a:alpha val="80000"/>
                  </a:schemeClr>
                </a:solidFill>
              </a:rPr>
              <a:t>2024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endParaRPr lang="en-US" sz="2100" b="1">
              <a:solidFill>
                <a:schemeClr val="tx1">
                  <a:alpha val="80000"/>
                </a:schemeClr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323232"/>
                </a:solidFill>
              </a:defRPr>
            </a:pPr>
            <a:r>
              <a:rPr lang="en-US" sz="2100" b="1">
                <a:solidFill>
                  <a:schemeClr val="tx1">
                    <a:alpha val="80000"/>
                  </a:schemeClr>
                </a:solidFill>
              </a:rPr>
              <a:t>Purpose</a:t>
            </a:r>
            <a:r>
              <a:rPr lang="en-US" sz="2100">
                <a:solidFill>
                  <a:schemeClr val="tx1">
                    <a:alpha val="80000"/>
                  </a:schemeClr>
                </a:solidFill>
              </a:rPr>
              <a:t>: Introduce the focus on sensor security in robotic vehicles (RVs) and the new insights on attack hardness.</a:t>
            </a:r>
          </a:p>
        </p:txBody>
      </p:sp>
    </p:spTree>
    <p:extLst>
      <p:ext uri="{BB962C8B-B14F-4D97-AF65-F5344CB8AC3E}">
        <p14:creationId xmlns:p14="http://schemas.microsoft.com/office/powerpoint/2010/main" val="135868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>
              <a:defRPr sz="3200" b="1">
                <a:solidFill>
                  <a:srgbClr val="1F3864"/>
                </a:solidFill>
              </a:defRPr>
            </a:pPr>
            <a:r>
              <a:rPr lang="en-US" sz="3500">
                <a:solidFill>
                  <a:srgbClr val="FFFFFF"/>
                </a:solidFill>
                <a:ea typeface="+mj-lt"/>
                <a:cs typeface="+mj-lt"/>
              </a:rPr>
              <a:t>Key Findings with RVPROBER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283" y="659314"/>
            <a:ext cx="4184580" cy="52990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>
                <a:effectLst/>
                <a:latin typeface="Helvetica Neue" panose="02000503000000020004" pitchFamily="2" charset="0"/>
              </a:rPr>
              <a:t>RVPROBER's Effectiveness in Identifying Attack Prerequisites</a:t>
            </a:r>
          </a:p>
          <a:p>
            <a:pPr marL="0" indent="0">
              <a:buNone/>
            </a:pPr>
            <a:br>
              <a:rPr lang="en-US" sz="1600">
                <a:effectLst/>
                <a:latin typeface="Helvetica Neue" panose="02000503000000020004" pitchFamily="2" charset="0"/>
              </a:rPr>
            </a:br>
            <a:endParaRPr lang="en-US" sz="1600">
              <a:effectLst/>
              <a:latin typeface="Helvetica Neue" panose="02000503000000020004" pitchFamily="2" charset="0"/>
            </a:endParaRPr>
          </a:p>
          <a:p>
            <a:r>
              <a:rPr lang="en-US" sz="1600" b="1">
                <a:effectLst/>
                <a:latin typeface="Helvetica Neue" panose="02000503000000020004" pitchFamily="2" charset="0"/>
              </a:rPr>
              <a:t>RVPROBER’s Effectiveness</a:t>
            </a:r>
            <a:r>
              <a:rPr lang="en-US" sz="1600">
                <a:effectLst/>
                <a:latin typeface="Helvetica Neue" panose="02000503000000020004" pitchFamily="2" charset="0"/>
              </a:rPr>
              <a:t>: By automating the identification of prerequisites and enabling structured simulations, RVPROBER increased the number of successfully detected vulnerabilities from 6 to 11.</a:t>
            </a:r>
          </a:p>
          <a:p>
            <a:r>
              <a:rPr lang="en-US" sz="1600" b="1">
                <a:effectLst/>
                <a:latin typeface="Helvetica Neue" panose="02000503000000020004" pitchFamily="2" charset="0"/>
              </a:rPr>
              <a:t>Practical Impact</a:t>
            </a:r>
            <a:r>
              <a:rPr lang="en-US" sz="1600">
                <a:effectLst/>
                <a:latin typeface="Helvetica Neue" panose="02000503000000020004" pitchFamily="2" charset="0"/>
              </a:rPr>
              <a:t>: RVPROBER highlights previously unidentified attack prerequisites, aiding developers in enhancing RV security by addressing these critical conditions proactively.</a:t>
            </a:r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7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90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pette adding DNA sample to a petri dish">
            <a:extLst>
              <a:ext uri="{FF2B5EF4-FFF2-40B4-BE49-F238E27FC236}">
                <a16:creationId xmlns:a16="http://schemas.microsoft.com/office/drawing/2014/main" id="{B502437F-5878-915F-5331-6CF826766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 24">
            <a:extLst>
              <a:ext uri="{FF2B5EF4-FFF2-40B4-BE49-F238E27FC236}">
                <a16:creationId xmlns:a16="http://schemas.microsoft.com/office/drawing/2014/main" id="{A414F261-E931-45CB-8605-20FFD682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5200"/>
            <a:ext cx="3629025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00250-3D60-13F5-7A56-7342FC63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2" y="4981575"/>
            <a:ext cx="2421732" cy="860426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1900">
                <a:solidFill>
                  <a:srgbClr val="FFFFFF"/>
                </a:solidFill>
              </a:rPr>
              <a:t>Findings and Analysis</a:t>
            </a:r>
            <a:br>
              <a:rPr lang="en-US" sz="1900">
                <a:solidFill>
                  <a:srgbClr val="FFFFFF"/>
                </a:solidFill>
              </a:rPr>
            </a:br>
            <a:endParaRPr lang="en-US" sz="190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3CF8AD-BB19-4F90-BDE5-B3B3F56F4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4876800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4E62CA-FAA3-4628-AEF3-5033C7714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5969000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3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9141714" cy="3490956"/>
            <a:chOff x="651279" y="598259"/>
            <a:chExt cx="10889442" cy="5680742"/>
          </a:xfrm>
        </p:grpSpPr>
        <p:sp>
          <p:nvSpPr>
            <p:cNvPr id="40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FC9ED8ED-06EC-EA26-2949-C2B5CB77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" y="186858"/>
            <a:ext cx="7874173" cy="24016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3783CB0-8768-6D47-1645-36FC2C621F97}"/>
              </a:ext>
            </a:extLst>
          </p:cNvPr>
          <p:cNvSpPr txBox="1"/>
          <p:nvPr/>
        </p:nvSpPr>
        <p:spPr>
          <a:xfrm>
            <a:off x="8109690" y="550112"/>
            <a:ext cx="113692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b="1" i="1">
                <a:solidFill>
                  <a:srgbClr val="000000"/>
                </a:solidFill>
                <a:effectLst/>
                <a:latin typeface="Helvetica" pitchFamily="2" charset="0"/>
              </a:rPr>
              <a:t>Summary</a:t>
            </a:r>
            <a:r>
              <a:rPr lang="en-US" sz="800" i="1">
                <a:solidFill>
                  <a:srgbClr val="000000"/>
                </a:solidFill>
                <a:effectLst/>
                <a:latin typeface="Helvetica" pitchFamily="2" charset="0"/>
              </a:rPr>
              <a:t> of required prerequisites to achieve, as the attack’s goal, “Physical crash” in </a:t>
            </a:r>
            <a:r>
              <a:rPr lang="en-US" sz="800" i="1" err="1">
                <a:solidFill>
                  <a:srgbClr val="000000"/>
                </a:solidFill>
                <a:effectLst/>
                <a:latin typeface="Helvetica" pitchFamily="2" charset="0"/>
              </a:rPr>
              <a:t>ArduPilot</a:t>
            </a:r>
            <a:r>
              <a:rPr lang="en-US" sz="800" i="1">
                <a:solidFill>
                  <a:srgbClr val="000000"/>
                </a:solidFill>
                <a:effectLst/>
                <a:latin typeface="Helvetica" pitchFamily="2" charset="0"/>
              </a:rPr>
              <a:t> and how many</a:t>
            </a:r>
            <a:r>
              <a:rPr lang="en-US" sz="800" i="1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800" i="1">
                <a:solidFill>
                  <a:srgbClr val="000000"/>
                </a:solidFill>
                <a:effectLst/>
                <a:latin typeface="Helvetica" pitchFamily="2" charset="0"/>
              </a:rPr>
              <a:t>real-world RV configurations satisfy the required prerequisites.</a:t>
            </a:r>
          </a:p>
          <a:p>
            <a:pPr>
              <a:spcAft>
                <a:spcPts val="600"/>
              </a:spcAft>
            </a:pPr>
            <a:endParaRPr lang="en-US" sz="800" i="1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10280059-039F-389E-4405-31BEF597FE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412785"/>
              </p:ext>
            </p:extLst>
          </p:nvPr>
        </p:nvGraphicFramePr>
        <p:xfrm>
          <a:off x="316309" y="4041068"/>
          <a:ext cx="7958253" cy="2600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E6784CD-D9B5-BB77-86F8-6114B80774CD}"/>
              </a:ext>
            </a:extLst>
          </p:cNvPr>
          <p:cNvSpPr txBox="1"/>
          <p:nvPr/>
        </p:nvSpPr>
        <p:spPr>
          <a:xfrm>
            <a:off x="1975057" y="2683677"/>
            <a:ext cx="462053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2400">
                <a:solidFill>
                  <a:schemeClr val="tx2"/>
                </a:solidFill>
              </a:rPr>
              <a:t>Real-World Vulnerability Analysis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F04A8B-1BE1-A83C-2E68-DAD639530FA9}"/>
              </a:ext>
            </a:extLst>
          </p:cNvPr>
          <p:cNvSpPr txBox="1">
            <a:spLocks/>
          </p:cNvSpPr>
          <p:nvPr/>
        </p:nvSpPr>
        <p:spPr>
          <a:xfrm>
            <a:off x="-4167" y="3001263"/>
            <a:ext cx="8087899" cy="1092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  <a:defRPr sz="2000" b="1"/>
            </a:pPr>
            <a:endParaRPr lang="en-US" sz="1200" b="1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buFont typeface="Arial"/>
              <a:buNone/>
              <a:defRPr sz="2000" b="1"/>
            </a:pPr>
            <a:r>
              <a:rPr lang="en-US" sz="1200" b="1">
                <a:solidFill>
                  <a:schemeClr val="tx2"/>
                </a:solidFill>
              </a:rPr>
              <a:t>Insights from Analysis of RV Logs and Vulnerability Trends</a:t>
            </a:r>
          </a:p>
          <a:p>
            <a:pPr>
              <a:lnSpc>
                <a:spcPct val="90000"/>
              </a:lnSpc>
            </a:pPr>
            <a:endParaRPr lang="en-US" sz="12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200" b="1">
                <a:solidFill>
                  <a:schemeClr val="tx2"/>
                </a:solidFill>
              </a:rPr>
              <a:t>Analysis Scope</a:t>
            </a:r>
            <a:r>
              <a:rPr lang="en-US" sz="1200">
                <a:solidFill>
                  <a:schemeClr val="tx2"/>
                </a:solidFill>
              </a:rPr>
              <a:t>: Over 30,000 RV logs were reviewed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200" b="1">
                <a:solidFill>
                  <a:schemeClr val="tx2"/>
                </a:solidFill>
              </a:rPr>
              <a:t>Finding</a:t>
            </a:r>
            <a:r>
              <a:rPr lang="en-US" sz="1200">
                <a:solidFill>
                  <a:schemeClr val="tx2"/>
                </a:solidFill>
              </a:rPr>
              <a:t>: Many </a:t>
            </a:r>
            <a:r>
              <a:rPr lang="en-US" sz="1200" b="1">
                <a:solidFill>
                  <a:schemeClr val="tx2"/>
                </a:solidFill>
              </a:rPr>
              <a:t>real-world configurations </a:t>
            </a:r>
            <a:r>
              <a:rPr lang="en-US" sz="1200">
                <a:solidFill>
                  <a:schemeClr val="tx2"/>
                </a:solidFill>
              </a:rPr>
              <a:t>frequently </a:t>
            </a:r>
            <a:r>
              <a:rPr lang="en-US" sz="1200" b="1">
                <a:solidFill>
                  <a:schemeClr val="tx2"/>
                </a:solidFill>
              </a:rPr>
              <a:t>meet</a:t>
            </a:r>
            <a:r>
              <a:rPr lang="en-US" sz="1200">
                <a:solidFill>
                  <a:schemeClr val="tx2"/>
                </a:solidFill>
              </a:rPr>
              <a:t> the </a:t>
            </a:r>
            <a:r>
              <a:rPr lang="en-US" sz="1200" b="1">
                <a:solidFill>
                  <a:schemeClr val="tx2"/>
                </a:solidFill>
              </a:rPr>
              <a:t>prerequisites</a:t>
            </a:r>
            <a:r>
              <a:rPr lang="en-US" sz="1200">
                <a:solidFill>
                  <a:schemeClr val="tx2"/>
                </a:solidFill>
              </a:rPr>
              <a:t> for </a:t>
            </a:r>
            <a:r>
              <a:rPr lang="en-US" sz="1200" b="1">
                <a:solidFill>
                  <a:schemeClr val="tx2"/>
                </a:solidFill>
              </a:rPr>
              <a:t>sensor</a:t>
            </a:r>
            <a:r>
              <a:rPr lang="en-US" sz="1200">
                <a:solidFill>
                  <a:schemeClr val="tx2"/>
                </a:solidFill>
              </a:rPr>
              <a:t> </a:t>
            </a:r>
            <a:r>
              <a:rPr lang="en-US" sz="1200" b="1">
                <a:solidFill>
                  <a:schemeClr val="tx2"/>
                </a:solidFill>
              </a:rPr>
              <a:t>attacks</a:t>
            </a:r>
            <a:r>
              <a:rPr lang="en-US" sz="1200">
                <a:solidFill>
                  <a:schemeClr val="tx2"/>
                </a:solidFill>
              </a:rPr>
              <a:t>, indicating potential security risks.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200" b="1">
                <a:solidFill>
                  <a:schemeClr val="tx2"/>
                </a:solidFill>
              </a:rPr>
              <a:t>Implication</a:t>
            </a:r>
            <a:r>
              <a:rPr lang="en-US" sz="1200">
                <a:solidFill>
                  <a:schemeClr val="tx2"/>
                </a:solidFill>
              </a:rPr>
              <a:t>: </a:t>
            </a:r>
            <a:r>
              <a:rPr lang="en-US" sz="1200" b="1">
                <a:solidFill>
                  <a:schemeClr val="tx2"/>
                </a:solidFill>
              </a:rPr>
              <a:t>Need</a:t>
            </a:r>
            <a:r>
              <a:rPr lang="en-US" sz="1200">
                <a:solidFill>
                  <a:schemeClr val="tx2"/>
                </a:solidFill>
              </a:rPr>
              <a:t> for ongoing </a:t>
            </a:r>
            <a:r>
              <a:rPr lang="en-US" sz="1200" b="1">
                <a:solidFill>
                  <a:schemeClr val="tx2"/>
                </a:solidFill>
              </a:rPr>
              <a:t>assessment</a:t>
            </a:r>
            <a:r>
              <a:rPr lang="en-US" sz="1200">
                <a:solidFill>
                  <a:schemeClr val="tx2"/>
                </a:solidFill>
              </a:rPr>
              <a:t> and </a:t>
            </a:r>
            <a:r>
              <a:rPr lang="en-US" sz="1200" b="1">
                <a:solidFill>
                  <a:schemeClr val="tx2"/>
                </a:solidFill>
              </a:rPr>
              <a:t>adaptive</a:t>
            </a:r>
            <a:r>
              <a:rPr lang="en-US" sz="1200">
                <a:solidFill>
                  <a:schemeClr val="tx2"/>
                </a:solidFill>
              </a:rPr>
              <a:t> security </a:t>
            </a:r>
            <a:r>
              <a:rPr lang="en-US" sz="1200" b="1">
                <a:solidFill>
                  <a:schemeClr val="tx2"/>
                </a:solidFill>
              </a:rPr>
              <a:t>measures</a:t>
            </a:r>
            <a:r>
              <a:rPr lang="en-US" sz="1200">
                <a:solidFill>
                  <a:schemeClr val="tx2"/>
                </a:solidFill>
              </a:rPr>
              <a:t> in RV </a:t>
            </a:r>
            <a:r>
              <a:rPr lang="en-US" sz="1200" b="1">
                <a:solidFill>
                  <a:schemeClr val="tx2"/>
                </a:solidFill>
              </a:rPr>
              <a:t>design</a:t>
            </a:r>
            <a:r>
              <a:rPr lang="en-US" sz="1200">
                <a:solidFill>
                  <a:schemeClr val="tx2"/>
                </a:solidFill>
              </a:rPr>
              <a:t> and </a:t>
            </a:r>
            <a:r>
              <a:rPr lang="en-US" sz="1200" b="1">
                <a:solidFill>
                  <a:schemeClr val="tx2"/>
                </a:solidFill>
              </a:rPr>
              <a:t>deployment</a:t>
            </a:r>
            <a:r>
              <a:rPr lang="en-US" sz="120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Graphic spid="18" grpId="0">
        <p:bldAsOne/>
      </p:bldGraphic>
      <p:bldP spid="2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276" y="564861"/>
            <a:ext cx="5273457" cy="1237697"/>
          </a:xfrm>
        </p:spPr>
        <p:txBody>
          <a:bodyPr>
            <a:normAutofit fontScale="90000"/>
          </a:bodyPr>
          <a:lstStyle/>
          <a:p>
            <a:r>
              <a:rPr lang="en-US" sz="240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Case Studies – Acoustic Noise Injection and Electromagnetic Interference (EMI) Attacks</a:t>
            </a:r>
            <a:br>
              <a:rPr lang="en-US" sz="2400"/>
            </a:br>
            <a:r>
              <a:rPr lang="en-US" sz="1700" b="1"/>
              <a:t>Case Study 1 – Acoustic Noise Injection</a:t>
            </a:r>
            <a:br>
              <a:rPr lang="en-US" sz="1700" b="1"/>
            </a:br>
            <a:br>
              <a:rPr lang="en-US" sz="900"/>
            </a:br>
            <a:br>
              <a:rPr lang="en-US" sz="2400"/>
            </a:br>
            <a:br>
              <a:rPr lang="en-US" sz="2400"/>
            </a:br>
            <a:endParaRPr lang="en-US" sz="2400"/>
          </a:p>
        </p:txBody>
      </p:sp>
      <p:pic>
        <p:nvPicPr>
          <p:cNvPr id="5" name="Picture 4" descr="A poster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F3F88246-25C9-8EF4-9A92-104C8D31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99" r="16791"/>
          <a:stretch/>
        </p:blipFill>
        <p:spPr>
          <a:xfrm>
            <a:off x="5017433" y="0"/>
            <a:ext cx="4126567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3DAE6B1F-339B-C8B1-8D0E-7B36D6A55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430728"/>
              </p:ext>
            </p:extLst>
          </p:nvPr>
        </p:nvGraphicFramePr>
        <p:xfrm>
          <a:off x="305439" y="1290181"/>
          <a:ext cx="4492029" cy="537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66604-21E2-03BC-027F-5ABB82BCA5F3}"/>
              </a:ext>
            </a:extLst>
          </p:cNvPr>
          <p:cNvSpPr txBox="1"/>
          <p:nvPr/>
        </p:nvSpPr>
        <p:spPr>
          <a:xfrm>
            <a:off x="628650" y="557188"/>
            <a:ext cx="78867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 Study 2 – Electromagnetic Interference (EMI) Injection</a:t>
            </a:r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039CC3-76A3-FB7C-9D1E-5D55CE4B0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00932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99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1DDB97-E419-9468-5ABF-6E9E06D6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10999" b="-1"/>
          <a:stretch/>
        </p:blipFill>
        <p:spPr>
          <a:xfrm>
            <a:off x="0" y="314643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19" y="18255"/>
            <a:ext cx="7886700" cy="1325563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200">
                <a:solidFill>
                  <a:srgbClr val="FFFFFF"/>
                </a:solidFill>
              </a:rPr>
              <a:t>Implications for RV Developers and Users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BC91C96C-8BD3-0CBF-34C6-7589328AB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55579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39D0C42-3E17-558A-9E21-FCAB1264B5EA}"/>
              </a:ext>
            </a:extLst>
          </p:cNvPr>
          <p:cNvSpPr txBox="1"/>
          <p:nvPr/>
        </p:nvSpPr>
        <p:spPr>
          <a:xfrm>
            <a:off x="727981" y="1225461"/>
            <a:ext cx="7327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effectLst/>
                <a:latin typeface=".SF NS"/>
              </a:rPr>
              <a:t>The high vulnerability of RVs to sensor attacks underscores the need for improved security practices among developers and heightened awareness among users.</a:t>
            </a:r>
            <a:endParaRPr lang="en-US">
              <a:effectLst/>
              <a:latin typeface=".SF N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8" grpId="0">
        <p:bldAsOne/>
      </p:bldGraphic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38" y="637762"/>
            <a:ext cx="7416372" cy="900131"/>
          </a:xfrm>
        </p:spPr>
        <p:txBody>
          <a:bodyPr anchor="t">
            <a:normAutofit/>
          </a:bodyPr>
          <a:lstStyle/>
          <a:p>
            <a:pPr algn="l">
              <a:defRPr sz="3200" b="1">
                <a:solidFill>
                  <a:srgbClr val="1F3864"/>
                </a:solidFill>
              </a:defRPr>
            </a:pPr>
            <a:r>
              <a:rPr lang="en-US" sz="3200">
                <a:solidFill>
                  <a:schemeClr val="bg1"/>
                </a:solidFill>
              </a:rPr>
              <a:t>Recommendations for Countermeasures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661" y="2293511"/>
            <a:ext cx="7410669" cy="39596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100">
                <a:solidFill>
                  <a:srgbClr val="505050"/>
                </a:solidFill>
              </a:rPr>
              <a:t>Based on the study’s findings, these countermeasures are recommended to reduce the risk of successful sensor attacks on RVs.</a:t>
            </a:r>
          </a:p>
          <a:p>
            <a:pPr marL="0" indent="0">
              <a:buNone/>
            </a:pPr>
            <a:endParaRPr lang="en-US" sz="2100"/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2100" b="1"/>
              <a:t>Enhanced Sensor Security: </a:t>
            </a:r>
            <a:r>
              <a:rPr lang="en-US" sz="2100"/>
              <a:t>Implement advanced security protocols to protect sensors from external interference and manipulation.</a:t>
            </a:r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2100" b="1"/>
              <a:t>Regular Patching and Updates: </a:t>
            </a:r>
            <a:r>
              <a:rPr lang="en-US" sz="2100"/>
              <a:t>Continuously update firmware and software to protect against new vulnerabilities and attack methods.</a:t>
            </a:r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2100" b="1"/>
              <a:t>Continuous Monitoring</a:t>
            </a:r>
            <a:r>
              <a:rPr lang="en-US" sz="2100"/>
              <a:t>: Employ real-time monitoring systems to detect unusual behavior or potential breaches in sensor data integrity.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blurry image of a blue and green light&#10;&#10;Description automatically generated">
            <a:extLst>
              <a:ext uri="{FF2B5EF4-FFF2-40B4-BE49-F238E27FC236}">
                <a16:creationId xmlns:a16="http://schemas.microsoft.com/office/drawing/2014/main" id="{F3846AED-81D5-A10E-E658-7B842B42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1133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200">
                <a:solidFill>
                  <a:srgbClr val="FFFFFF"/>
                </a:solidFill>
              </a:rPr>
              <a:t>Misconceptions About Sensor Attacks</a:t>
            </a:r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D7FF27C2-C0DF-C0FC-319F-8908465F1D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52608"/>
              </p:ext>
            </p:extLst>
          </p:nvPr>
        </p:nvGraphicFramePr>
        <p:xfrm>
          <a:off x="140134" y="789140"/>
          <a:ext cx="8891131" cy="5812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C2AFFA-068F-A8B7-E674-5A2BBBA60D1D}"/>
              </a:ext>
            </a:extLst>
          </p:cNvPr>
          <p:cNvSpPr txBox="1"/>
          <p:nvPr/>
        </p:nvSpPr>
        <p:spPr>
          <a:xfrm>
            <a:off x="1531307" y="1416525"/>
            <a:ext cx="608138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1800"/>
              <a:t>Addressing Common Myths Around Sensor Security in RVs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 descr="A blurry image of a blue and white light&#10;&#10;Description automatically generated">
            <a:extLst>
              <a:ext uri="{FF2B5EF4-FFF2-40B4-BE49-F238E27FC236}">
                <a16:creationId xmlns:a16="http://schemas.microsoft.com/office/drawing/2014/main" id="{94A21FFE-3BBC-E140-B259-8E327AAF26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6435" r="456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200">
                <a:solidFill>
                  <a:srgbClr val="FFFFFF"/>
                </a:solidFill>
              </a:rPr>
              <a:t>Root Cause Analysis – In-Depth Findings</a:t>
            </a:r>
          </a:p>
        </p:txBody>
      </p:sp>
      <p:graphicFrame>
        <p:nvGraphicFramePr>
          <p:cNvPr id="96" name="Content Placeholder 2">
            <a:extLst>
              <a:ext uri="{FF2B5EF4-FFF2-40B4-BE49-F238E27FC236}">
                <a16:creationId xmlns:a16="http://schemas.microsoft.com/office/drawing/2014/main" id="{0321AC6C-54AE-2AEA-803B-4E573B175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61990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17E975-A510-7EDB-6B9F-BE5F46CCFD7D}"/>
              </a:ext>
            </a:extLst>
          </p:cNvPr>
          <p:cNvSpPr txBox="1"/>
          <p:nvPr/>
        </p:nvSpPr>
        <p:spPr>
          <a:xfrm>
            <a:off x="1091982" y="1358047"/>
            <a:ext cx="6807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 sz="2000" b="1"/>
            </a:pPr>
            <a:r>
              <a:rPr lang="en-US"/>
              <a:t>Detailed Exploration of Root Causes Behind Vulnerabilities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9141714" cy="3490956"/>
            <a:chOff x="651279" y="598259"/>
            <a:chExt cx="10889442" cy="5680742"/>
          </a:xfrm>
        </p:grpSpPr>
        <p:sp>
          <p:nvSpPr>
            <p:cNvPr id="67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271" y="-161641"/>
            <a:ext cx="6430444" cy="937501"/>
          </a:xfrm>
        </p:spPr>
        <p:txBody>
          <a:bodyPr anchor="b">
            <a:normAutofit/>
          </a:bodyPr>
          <a:lstStyle/>
          <a:p>
            <a:pPr algn="l">
              <a:defRPr sz="3200" b="1">
                <a:solidFill>
                  <a:srgbClr val="1F3864"/>
                </a:solidFill>
              </a:defRPr>
            </a:pPr>
            <a:r>
              <a:rPr lang="en-US" sz="4200">
                <a:solidFill>
                  <a:schemeClr val="bg1"/>
                </a:solidFill>
              </a:rPr>
              <a:t>Generalization of Findings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75BE954-B520-FD50-DAA1-7AC66016A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56384"/>
              </p:ext>
            </p:extLst>
          </p:nvPr>
        </p:nvGraphicFramePr>
        <p:xfrm>
          <a:off x="665081" y="3626441"/>
          <a:ext cx="7848729" cy="2628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114EDC8-85EE-A164-21A1-1253D11F7DED}"/>
              </a:ext>
            </a:extLst>
          </p:cNvPr>
          <p:cNvSpPr txBox="1"/>
          <p:nvPr/>
        </p:nvSpPr>
        <p:spPr>
          <a:xfrm>
            <a:off x="226847" y="897886"/>
            <a:ext cx="88152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E0E0E"/>
              </a:solidFill>
              <a:latin typeface=".SF 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E0E0E"/>
                </a:solidFill>
                <a:latin typeface=".SF NS"/>
              </a:rPr>
              <a:t>Performed a total of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33 real-world attacks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: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11 GPS spoofing attacks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,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10 acoustic noise injections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,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10 EMI injections on magnetometers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, and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2 optical flow spoofing attacks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. 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E0E0E"/>
                </a:solidFill>
                <a:latin typeface=".SF NS"/>
              </a:rPr>
              <a:t>RVPROBER detected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11 successful attacks 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compared to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6 in a manual assessment 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by systematically analyzing prerequisites.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E0E0E"/>
                </a:solidFill>
                <a:latin typeface=".SF NS"/>
              </a:rPr>
              <a:t>The RVPROBER framework was used to analyze </a:t>
            </a:r>
            <a:r>
              <a:rPr lang="en-US" sz="1600" b="1">
                <a:solidFill>
                  <a:srgbClr val="0E0E0E"/>
                </a:solidFill>
                <a:latin typeface=".SF NS"/>
              </a:rPr>
              <a:t>seven key prerequisites </a:t>
            </a:r>
            <a:r>
              <a:rPr lang="en-US" sz="1600">
                <a:solidFill>
                  <a:srgbClr val="0E0E0E"/>
                </a:solidFill>
                <a:latin typeface=".SF NS"/>
              </a:rPr>
              <a:t>that influence the success of sensor attacks on RVs.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304910"/>
            <a:ext cx="8229600" cy="1143000"/>
          </a:xfrm>
        </p:spPr>
        <p:txBody>
          <a:bodyPr/>
          <a:lstStyle/>
          <a:p>
            <a:pPr>
              <a:defRPr sz="3600" b="1">
                <a:solidFill>
                  <a:srgbClr val="1F3864"/>
                </a:solidFill>
              </a:defRPr>
            </a:pPr>
            <a:r>
              <a:rPr lang="en-US"/>
              <a:t>Table of Contents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75672FFA-302F-B7C5-760B-F76A15C39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203007"/>
              </p:ext>
            </p:extLst>
          </p:nvPr>
        </p:nvGraphicFramePr>
        <p:xfrm>
          <a:off x="-1991710" y="144791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Brace 5">
            <a:extLst>
              <a:ext uri="{FF2B5EF4-FFF2-40B4-BE49-F238E27FC236}">
                <a16:creationId xmlns:a16="http://schemas.microsoft.com/office/drawing/2014/main" id="{0264249E-C9B0-5213-8035-C546F2BB7098}"/>
              </a:ext>
            </a:extLst>
          </p:cNvPr>
          <p:cNvSpPr/>
          <p:nvPr/>
        </p:nvSpPr>
        <p:spPr>
          <a:xfrm>
            <a:off x="3615558" y="1447910"/>
            <a:ext cx="262758" cy="1074573"/>
          </a:xfrm>
          <a:prstGeom prst="rightBrace">
            <a:avLst>
              <a:gd name="adj1" fmla="val 10224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B0D8446-96BC-25A0-A7E1-66CE5BF4A323}"/>
              </a:ext>
            </a:extLst>
          </p:cNvPr>
          <p:cNvSpPr/>
          <p:nvPr/>
        </p:nvSpPr>
        <p:spPr>
          <a:xfrm>
            <a:off x="3615558" y="2711669"/>
            <a:ext cx="262758" cy="10138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208E961-8527-BF08-5F61-70E2F5BD1323}"/>
              </a:ext>
            </a:extLst>
          </p:cNvPr>
          <p:cNvSpPr/>
          <p:nvPr/>
        </p:nvSpPr>
        <p:spPr>
          <a:xfrm>
            <a:off x="3615558" y="3866102"/>
            <a:ext cx="262758" cy="1074573"/>
          </a:xfrm>
          <a:prstGeom prst="rightBrace">
            <a:avLst>
              <a:gd name="adj1" fmla="val 10224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450273B-1A6D-252C-6A36-5BE33D8CC3C3}"/>
              </a:ext>
            </a:extLst>
          </p:cNvPr>
          <p:cNvSpPr/>
          <p:nvPr/>
        </p:nvSpPr>
        <p:spPr>
          <a:xfrm>
            <a:off x="3615558" y="5081215"/>
            <a:ext cx="262758" cy="819137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B110A5-21A2-3E38-9F5D-53F72D3B69A2}"/>
              </a:ext>
            </a:extLst>
          </p:cNvPr>
          <p:cNvSpPr txBox="1"/>
          <p:nvPr/>
        </p:nvSpPr>
        <p:spPr>
          <a:xfrm>
            <a:off x="3913456" y="1800530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DA984-9633-DC0F-6914-562F66ADF751}"/>
              </a:ext>
            </a:extLst>
          </p:cNvPr>
          <p:cNvSpPr txBox="1"/>
          <p:nvPr/>
        </p:nvSpPr>
        <p:spPr>
          <a:xfrm>
            <a:off x="3913456" y="3025630"/>
            <a:ext cx="325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Key Concepts in Attack Modeling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5537AA-7014-993F-868C-E64072153D6B}"/>
              </a:ext>
            </a:extLst>
          </p:cNvPr>
          <p:cNvSpPr txBox="1"/>
          <p:nvPr/>
        </p:nvSpPr>
        <p:spPr>
          <a:xfrm>
            <a:off x="3878316" y="4211998"/>
            <a:ext cx="21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Findings and Analysis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8DEA4-4C37-49B8-AA73-E642D264885A}"/>
              </a:ext>
            </a:extLst>
          </p:cNvPr>
          <p:cNvSpPr txBox="1"/>
          <p:nvPr/>
        </p:nvSpPr>
        <p:spPr>
          <a:xfrm>
            <a:off x="3878316" y="5306117"/>
            <a:ext cx="3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Implications and Recommendations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1" grpId="0">
        <p:bldAsOne/>
      </p:bldGraphic>
      <p:bldP spid="6" grpId="0" animBg="1"/>
      <p:bldP spid="7" grpId="0" animBg="1"/>
      <p:bldP spid="8" grpId="0" animBg="1"/>
      <p:bldP spid="10" grpId="0" animBg="1"/>
      <p:bldP spid="12" grpId="0"/>
      <p:bldP spid="14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200"/>
              <a:t>Limitations of the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33297"/>
            <a:ext cx="3464715" cy="38436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600" b="1"/>
              <a:t>Focused RV Configurations</a:t>
            </a:r>
            <a:r>
              <a:rPr lang="en-US" sz="1600"/>
              <a:t>: The study primarily examined specific RV configurations, potentially limiting the generalizability of findings.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600" b="1"/>
              <a:t>Simulation Constraints</a:t>
            </a:r>
            <a:r>
              <a:rPr lang="en-US" sz="1600"/>
              <a:t>: Simulations may not capture all real-world environmental variables, affecting result accuracy.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600" b="1"/>
              <a:t>Limited Sensor Types</a:t>
            </a:r>
            <a:r>
              <a:rPr lang="en-US" sz="1600"/>
              <a:t>: Not all sensor types were assessed, which may leave gaps in understanding attack susceptibility across varied sensors.</a:t>
            </a:r>
          </a:p>
        </p:txBody>
      </p:sp>
      <p:pic>
        <p:nvPicPr>
          <p:cNvPr id="24" name="Picture 23" descr="Vehicle driving uphill in countryside">
            <a:extLst>
              <a:ext uri="{FF2B5EF4-FFF2-40B4-BE49-F238E27FC236}">
                <a16:creationId xmlns:a16="http://schemas.microsoft.com/office/drawing/2014/main" id="{E7F2F340-E702-D405-65CF-DBC60E92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58" r="20414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8A171-3A13-951B-E29D-7157F0C9355B}"/>
              </a:ext>
            </a:extLst>
          </p:cNvPr>
          <p:cNvSpPr txBox="1"/>
          <p:nvPr/>
        </p:nvSpPr>
        <p:spPr>
          <a:xfrm>
            <a:off x="75007" y="1898921"/>
            <a:ext cx="5344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 sz="2000" b="1"/>
            </a:pPr>
            <a:r>
              <a:rPr lang="en-US"/>
              <a:t>Acknowledging Constraints in Study Scope and 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yellow figures and a red figure on the other side">
            <a:extLst>
              <a:ext uri="{FF2B5EF4-FFF2-40B4-BE49-F238E27FC236}">
                <a16:creationId xmlns:a16="http://schemas.microsoft.com/office/drawing/2014/main" id="{E8E786FF-A4C3-8EBF-A2D1-5A69F0687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950" y="1860919"/>
            <a:ext cx="373146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03DC8-67F7-BC7B-4FE4-4D5E789DD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96" y="2299176"/>
            <a:ext cx="3098526" cy="15711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900"/>
              <a:t>Implications and Recommendations</a:t>
            </a:r>
            <a:br>
              <a:rPr lang="en-US" sz="2900"/>
            </a:br>
            <a:endParaRPr lang="en-US" sz="29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2377" y="403477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2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3000">
                <a:ea typeface="+mj-lt"/>
                <a:cs typeface="+mj-lt"/>
              </a:rPr>
              <a:t>Future Work and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effectLst/>
                <a:latin typeface="Helvetica Neue" panose="02000503000000020004" pitchFamily="2" charset="0"/>
              </a:rPr>
              <a:t>Expanding RVPROBER Capabilities</a:t>
            </a:r>
            <a:r>
              <a:rPr lang="en-US" sz="1600">
                <a:effectLst/>
                <a:latin typeface="Helvetica Neue" panose="02000503000000020004" pitchFamily="2" charset="0"/>
              </a:rPr>
              <a:t>: Future directions include expanding RVPROBER to assess a broader range of sensor attack types, such as newer jamming techniques or attacks against alternative sensor technologies.</a:t>
            </a:r>
          </a:p>
          <a:p>
            <a:pPr>
              <a:lnSpc>
                <a:spcPct val="90000"/>
              </a:lnSpc>
            </a:pPr>
            <a:r>
              <a:rPr lang="en-US" sz="1600" b="1">
                <a:effectLst/>
                <a:latin typeface="Helvetica Neue" panose="02000503000000020004" pitchFamily="2" charset="0"/>
              </a:rPr>
              <a:t>Broader Empirical Validation</a:t>
            </a:r>
            <a:r>
              <a:rPr lang="en-US" sz="1600">
                <a:effectLst/>
                <a:latin typeface="Helvetica Neue" panose="02000503000000020004" pitchFamily="2" charset="0"/>
              </a:rPr>
              <a:t>: Conducting real-world validation across a wider variety of RV platforms could help generalize findings. This includes testing on more proprietary or commercially available RVs beyond open-source platforms.</a:t>
            </a:r>
          </a:p>
          <a:p>
            <a:pPr>
              <a:lnSpc>
                <a:spcPct val="90000"/>
              </a:lnSpc>
            </a:pPr>
            <a:r>
              <a:rPr lang="en-US" sz="1600" b="1">
                <a:effectLst/>
                <a:latin typeface="Helvetica Neue" panose="02000503000000020004" pitchFamily="2" charset="0"/>
              </a:rPr>
              <a:t>Developing Cost-Effective Security Solutions:</a:t>
            </a:r>
            <a:r>
              <a:rPr lang="en-US" sz="1600">
                <a:effectLst/>
                <a:latin typeface="Helvetica Neue" panose="02000503000000020004" pitchFamily="2" charset="0"/>
              </a:rPr>
              <a:t> Another key focus is creating scalable and cost-effective security measures that adapt to evolving RV technologies, with minimal impact on performance.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1600">
              <a:ea typeface="Calibri"/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Graphic 34" descr="Target">
            <a:extLst>
              <a:ext uri="{FF2B5EF4-FFF2-40B4-BE49-F238E27FC236}">
                <a16:creationId xmlns:a16="http://schemas.microsoft.com/office/drawing/2014/main" id="{4422C34E-5534-BB4B-8F0E-09C803C9F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0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4200">
                <a:ea typeface="+mj-lt"/>
                <a:cs typeface="+mj-lt"/>
              </a:rPr>
              <a:t>Threats to Validity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3017522"/>
            <a:ext cx="7455989" cy="3124658"/>
          </a:xfrm>
        </p:spPr>
        <p:txBody>
          <a:bodyPr anchor="ctr">
            <a:normAutofit/>
          </a:bodyPr>
          <a:lstStyle/>
          <a:p>
            <a:r>
              <a:rPr lang="en-US" sz="1900" b="1">
                <a:effectLst/>
                <a:latin typeface="Helvetica Neue" panose="02000503000000020004" pitchFamily="2" charset="0"/>
              </a:rPr>
              <a:t>Limitations in Real-World Data Representation</a:t>
            </a:r>
            <a:r>
              <a:rPr lang="en-US" sz="1900">
                <a:effectLst/>
                <a:latin typeface="Helvetica Neue" panose="02000503000000020004" pitchFamily="2" charset="0"/>
              </a:rPr>
              <a:t>: Real-world RV logs may not capture the full range of possible RV configurations and operating conditions, which could impact the generalizability of the findings.</a:t>
            </a:r>
          </a:p>
          <a:p>
            <a:r>
              <a:rPr lang="en-US" sz="1900" b="1">
                <a:effectLst/>
                <a:latin typeface="Helvetica Neue" panose="02000503000000020004" pitchFamily="2" charset="0"/>
              </a:rPr>
              <a:t>Simulation Constraints</a:t>
            </a:r>
            <a:r>
              <a:rPr lang="en-US" sz="1900">
                <a:effectLst/>
                <a:latin typeface="Helvetica Neue" panose="02000503000000020004" pitchFamily="2" charset="0"/>
              </a:rPr>
              <a:t>: Simulated environments don’t fully capture all real-world complexities, meaning some findings may vary under real conditions.</a:t>
            </a:r>
          </a:p>
          <a:p>
            <a:r>
              <a:rPr lang="en-US" sz="1900" b="1">
                <a:effectLst/>
                <a:latin typeface="Helvetica Neue" panose="02000503000000020004" pitchFamily="2" charset="0"/>
              </a:rPr>
              <a:t>Sensor Variability</a:t>
            </a:r>
            <a:r>
              <a:rPr lang="en-US" sz="1900">
                <a:effectLst/>
                <a:latin typeface="Helvetica Neue" panose="02000503000000020004" pitchFamily="2" charset="0"/>
              </a:rPr>
              <a:t>: Different sensor models and configurations can affect attack outcomes, which means certain vulnerabilities may not apply universally across RVs.</a:t>
            </a:r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900">
              <a:ea typeface="Calibri"/>
              <a:cs typeface="Calibri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824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4700"/>
              <a:t>Related Work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2100"/>
              <a:t>Overview of Key Studies on Sensor Attacks in Robotic Vehicles</a:t>
            </a:r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2100" b="1">
                <a:ea typeface="+mn-lt"/>
                <a:cs typeface="+mn-lt"/>
              </a:rPr>
              <a:t>Comparative Studies on Sensor Security</a:t>
            </a:r>
            <a:r>
              <a:rPr lang="en-US" sz="2100">
                <a:ea typeface="+mn-lt"/>
                <a:cs typeface="+mn-lt"/>
              </a:rPr>
              <a:t>: Previous studies have mostly focused on individual sensor vulnerabilities (e.g., </a:t>
            </a:r>
            <a:r>
              <a:rPr lang="en-US" sz="2100" i="1">
                <a:ea typeface="+mn-lt"/>
                <a:cs typeface="+mn-lt"/>
              </a:rPr>
              <a:t>GPS</a:t>
            </a:r>
            <a:r>
              <a:rPr lang="en-US" sz="2100">
                <a:ea typeface="+mn-lt"/>
                <a:cs typeface="+mn-lt"/>
              </a:rPr>
              <a:t> or </a:t>
            </a:r>
            <a:r>
              <a:rPr lang="en-US" sz="2100" i="1">
                <a:ea typeface="+mn-lt"/>
                <a:cs typeface="+mn-lt"/>
              </a:rPr>
              <a:t>gyroscope</a:t>
            </a:r>
            <a:r>
              <a:rPr lang="en-US" sz="2100">
                <a:ea typeface="+mn-lt"/>
                <a:cs typeface="+mn-lt"/>
              </a:rPr>
              <a:t> </a:t>
            </a:r>
            <a:r>
              <a:rPr lang="en-US" sz="2100" i="1">
                <a:ea typeface="+mn-lt"/>
                <a:cs typeface="+mn-lt"/>
              </a:rPr>
              <a:t>attacks</a:t>
            </a:r>
            <a:r>
              <a:rPr lang="en-US" sz="2100">
                <a:ea typeface="+mn-lt"/>
                <a:cs typeface="+mn-lt"/>
              </a:rPr>
              <a:t>) without a comprehensive framework like RVPROBER to quantify attack difficulty systematically.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2100" b="1">
                <a:ea typeface="+mn-lt"/>
                <a:cs typeface="+mn-lt"/>
              </a:rPr>
              <a:t>Contributions Beyond Previous Research</a:t>
            </a:r>
            <a:r>
              <a:rPr lang="en-US" sz="2100">
                <a:ea typeface="+mn-lt"/>
                <a:cs typeface="+mn-lt"/>
              </a:rPr>
              <a:t>: The research contributes uniquely by offering an in-depth analysis of attack prerequisites and providing a structured approach for evaluating sensor attack feasibility, filling gaps left by prior studies.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21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500"/>
              <a:t>Summary and Key Takeaways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76" y="2481943"/>
            <a:ext cx="7626096" cy="3695020"/>
          </a:xfrm>
        </p:spPr>
        <p:txBody>
          <a:bodyPr>
            <a:normAutofit/>
          </a:bodyPr>
          <a:lstStyle/>
          <a:p>
            <a:pPr marL="0" indent="0">
              <a:buNone/>
              <a:defRPr sz="2000" b="1"/>
            </a:pPr>
            <a:r>
              <a:rPr lang="en-US" sz="1900"/>
              <a:t>Highlights of the Study and Contributions to RV Security</a:t>
            </a:r>
          </a:p>
          <a:p>
            <a:endParaRPr lang="en-US" sz="1900"/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900" b="1">
                <a:ea typeface="+mn-lt"/>
                <a:cs typeface="+mn-lt"/>
              </a:rPr>
              <a:t>Attack Hardness Analysis</a:t>
            </a:r>
            <a:r>
              <a:rPr lang="en-US" sz="1900">
                <a:ea typeface="+mn-lt"/>
                <a:cs typeface="+mn-lt"/>
              </a:rPr>
              <a:t>:  Introduced a new framework to quantify sensor attack difficulty, focusing on how prerequisites affect attack success.</a:t>
            </a:r>
            <a:endParaRPr lang="en-US" sz="1900"/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900" b="1">
                <a:ea typeface="+mn-lt"/>
                <a:cs typeface="+mn-lt"/>
              </a:rPr>
              <a:t>RVPROBER Tool</a:t>
            </a:r>
            <a:r>
              <a:rPr lang="en-US" sz="1900">
                <a:ea typeface="+mn-lt"/>
                <a:cs typeface="+mn-lt"/>
              </a:rPr>
              <a:t>: The RVPROBER framework has enhanced the detection of vulnerabilities by identifying critical conditions for successful attacks.</a:t>
            </a:r>
            <a:endParaRPr lang="en-US" sz="1900"/>
          </a:p>
          <a:p>
            <a:pPr lvl="1">
              <a:defRPr sz="1800">
                <a:solidFill>
                  <a:srgbClr val="505050"/>
                </a:solidFill>
              </a:defRPr>
            </a:pPr>
            <a:r>
              <a:rPr lang="en-US" sz="1900" b="1">
                <a:ea typeface="+mn-lt"/>
                <a:cs typeface="+mn-lt"/>
              </a:rPr>
              <a:t>High Vulnerability Rates</a:t>
            </a:r>
            <a:r>
              <a:rPr lang="en-US" sz="1900">
                <a:ea typeface="+mn-lt"/>
                <a:cs typeface="+mn-lt"/>
              </a:rPr>
              <a:t>:  Found that 57.08% of real-world RV configurations are vulnerable to sensor attacks, highlighting the importance of robust security.</a:t>
            </a:r>
            <a:endParaRPr lang="en-US" sz="1900"/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900">
              <a:ea typeface="Calibri"/>
              <a:cs typeface="Calibri"/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9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7" y="548640"/>
            <a:ext cx="7157553" cy="1188720"/>
          </a:xfrm>
        </p:spPr>
        <p:txBody>
          <a:bodyPr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 and 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490" y="2431765"/>
            <a:ext cx="6207019" cy="33200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  <a:defRPr sz="2000" b="1"/>
            </a:pP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Final Thoughts on Advancing Sensor Security in Robotic Vehicles</a:t>
            </a:r>
          </a:p>
          <a:p>
            <a:endParaRPr lang="en-US" sz="17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Future-Ready RV Security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: Emphasize the importance of continuous innovation in sensor security for RVs to keep pace with evolving threats.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Encouragement for Further Research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: Future work will focus on developing scalable, adaptive security protocols that can protect RVs in diverse conditions.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>
              <a:defRPr sz="1800">
                <a:solidFill>
                  <a:srgbClr val="505050"/>
                </a:solidFill>
              </a:defRPr>
            </a:pP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73B62-CA9E-7E6D-A729-B3F4B57A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381"/>
            <a:ext cx="788441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lex math formulas on a blackboard">
            <a:extLst>
              <a:ext uri="{FF2B5EF4-FFF2-40B4-BE49-F238E27FC236}">
                <a16:creationId xmlns:a16="http://schemas.microsoft.com/office/drawing/2014/main" id="{3DF5DA8F-06BB-331A-2A70-F46837BD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7" r="1" b="1"/>
          <a:stretch/>
        </p:blipFill>
        <p:spPr>
          <a:xfrm>
            <a:off x="-2585" y="-1"/>
            <a:ext cx="9146585" cy="6879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64451" y="791834"/>
            <a:ext cx="3020876" cy="9154947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4" y="0"/>
            <a:ext cx="2132551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79028" y="21736"/>
            <a:ext cx="2364646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5" y="5288433"/>
            <a:ext cx="9149779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5100" y="2905286"/>
            <a:ext cx="3866773" cy="408214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EE81A-774B-51F7-848D-50F22EC4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71" y="4121944"/>
            <a:ext cx="5945838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Paper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37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robot&#10;&#10;Description automatically generated">
            <a:extLst>
              <a:ext uri="{FF2B5EF4-FFF2-40B4-BE49-F238E27FC236}">
                <a16:creationId xmlns:a16="http://schemas.microsoft.com/office/drawing/2014/main" id="{FD8F1B64-EE6E-440C-7CAD-02572C633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07" r="15087" b="-2"/>
          <a:stretch/>
        </p:blipFill>
        <p:spPr>
          <a:xfrm>
            <a:off x="91314" y="3725"/>
            <a:ext cx="4384623" cy="6850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80307-CE74-96CC-C6B2-CB0D2EA960E0}"/>
              </a:ext>
            </a:extLst>
          </p:cNvPr>
          <p:cNvSpPr txBox="1"/>
          <p:nvPr/>
        </p:nvSpPr>
        <p:spPr>
          <a:xfrm>
            <a:off x="4666091" y="-102391"/>
            <a:ext cx="3733482" cy="14540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 - Importance of Sensor Security in Robotic Vehicles (RVs)​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475937" y="1351660"/>
            <a:ext cx="4259200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effectLst/>
                <a:latin typeface="Helvetica Neue" panose="02000503000000020004" pitchFamily="2" charset="0"/>
              </a:rPr>
              <a:t>In robotic vehicles (RVs), sensors are the foundation of </a:t>
            </a:r>
            <a:r>
              <a:rPr lang="en-US" sz="1400" b="1">
                <a:effectLst/>
                <a:latin typeface="Helvetica Neue" panose="02000503000000020004" pitchFamily="2" charset="0"/>
              </a:rPr>
              <a:t>perception</a:t>
            </a:r>
            <a:r>
              <a:rPr lang="en-US" sz="1400">
                <a:effectLst/>
                <a:latin typeface="Helvetica Neue" panose="02000503000000020004" pitchFamily="2" charset="0"/>
              </a:rPr>
              <a:t> and </a:t>
            </a:r>
            <a:r>
              <a:rPr lang="en-US" sz="1400" b="1">
                <a:effectLst/>
                <a:latin typeface="Helvetica Neue" panose="02000503000000020004" pitchFamily="2" charset="0"/>
              </a:rPr>
              <a:t>decision-making</a:t>
            </a:r>
            <a:r>
              <a:rPr lang="en-US" sz="1400">
                <a:effectLst/>
                <a:latin typeface="Helvetica Neue" panose="02000503000000020004" pitchFamily="2" charset="0"/>
              </a:rPr>
              <a:t>, </a:t>
            </a:r>
            <a:r>
              <a:rPr lang="en-US" sz="1400" b="1">
                <a:effectLst/>
                <a:latin typeface="Helvetica Neue" panose="02000503000000020004" pitchFamily="2" charset="0"/>
              </a:rPr>
              <a:t>guiding navigation</a:t>
            </a:r>
            <a:r>
              <a:rPr lang="en-US" sz="1400">
                <a:effectLst/>
                <a:latin typeface="Helvetica Neue" panose="02000503000000020004" pitchFamily="2" charset="0"/>
              </a:rPr>
              <a:t>, </a:t>
            </a:r>
            <a:r>
              <a:rPr lang="en-US" sz="1400" b="1">
                <a:effectLst/>
                <a:latin typeface="Helvetica Neue" panose="02000503000000020004" pitchFamily="2" charset="0"/>
              </a:rPr>
              <a:t>collision</a:t>
            </a:r>
            <a:r>
              <a:rPr lang="en-US" sz="1400">
                <a:effectLst/>
                <a:latin typeface="Helvetica Neue" panose="02000503000000020004" pitchFamily="2" charset="0"/>
              </a:rPr>
              <a:t> </a:t>
            </a:r>
            <a:r>
              <a:rPr lang="en-US" sz="1400" b="1">
                <a:effectLst/>
                <a:latin typeface="Helvetica Neue" panose="02000503000000020004" pitchFamily="2" charset="0"/>
              </a:rPr>
              <a:t>avoidance</a:t>
            </a:r>
            <a:r>
              <a:rPr lang="en-US" sz="1400">
                <a:effectLst/>
                <a:latin typeface="Helvetica Neue" panose="02000503000000020004" pitchFamily="2" charset="0"/>
              </a:rPr>
              <a:t>, and </a:t>
            </a:r>
            <a:r>
              <a:rPr lang="en-US" sz="1400" b="1">
                <a:effectLst/>
                <a:latin typeface="Helvetica Neue" panose="02000503000000020004" pitchFamily="2" charset="0"/>
              </a:rPr>
              <a:t>operational safety</a:t>
            </a:r>
            <a:r>
              <a:rPr lang="en-US" sz="1400">
                <a:effectLst/>
                <a:latin typeface="Helvetica Neue" panose="02000503000000020004" pitchFamily="2" charset="0"/>
              </a:rPr>
              <a:t>.</a:t>
            </a:r>
          </a:p>
          <a:p>
            <a:endParaRPr lang="en-US" sz="1400">
              <a:effectLst/>
              <a:latin typeface="Helvetica Neue" panose="02000503000000020004" pitchFamily="2" charset="0"/>
            </a:endParaRPr>
          </a:p>
          <a:p>
            <a:r>
              <a:rPr lang="en-US" sz="1400" b="1">
                <a:effectLst/>
                <a:latin typeface="Helvetica Neue" panose="02000503000000020004" pitchFamily="2" charset="0"/>
              </a:rPr>
              <a:t>Sensor Security:</a:t>
            </a:r>
            <a:r>
              <a:rPr lang="en-US" sz="1400">
                <a:effectLst/>
                <a:latin typeface="Helvetica Neue" panose="02000503000000020004" pitchFamily="2" charset="0"/>
              </a:rPr>
              <a:t> A Critical Aspect in Autonomous Vehicle Operations</a:t>
            </a:r>
          </a:p>
          <a:p>
            <a:endParaRPr lang="en-US" sz="1400">
              <a:effectLst/>
              <a:latin typeface="Helvetica Neue" panose="02000503000000020004" pitchFamily="2" charset="0"/>
            </a:endParaRPr>
          </a:p>
          <a:p>
            <a:r>
              <a:rPr lang="en-US" sz="1400" b="1">
                <a:effectLst/>
                <a:latin typeface="Helvetica Neue" panose="02000503000000020004" pitchFamily="2" charset="0"/>
              </a:rPr>
              <a:t>Autonomous vehicles </a:t>
            </a:r>
            <a:r>
              <a:rPr lang="en-US" sz="1400">
                <a:effectLst/>
                <a:latin typeface="Helvetica Neue" panose="02000503000000020004" pitchFamily="2" charset="0"/>
              </a:rPr>
              <a:t>(e.g., drones, cars) rely on accurate sensor data to perform critical tasks.</a:t>
            </a:r>
          </a:p>
          <a:p>
            <a:endParaRPr lang="en-US" sz="1400">
              <a:effectLst/>
              <a:latin typeface="Helvetica Neue" panose="02000503000000020004" pitchFamily="2" charset="0"/>
            </a:endParaRPr>
          </a:p>
          <a:p>
            <a:r>
              <a:rPr lang="en-US" sz="1400" b="1">
                <a:effectLst/>
                <a:latin typeface="Helvetica Neue" panose="02000503000000020004" pitchFamily="2" charset="0"/>
              </a:rPr>
              <a:t>Compromised sensors </a:t>
            </a:r>
            <a:r>
              <a:rPr lang="en-US" sz="1400">
                <a:effectLst/>
                <a:latin typeface="Helvetica Neue" panose="02000503000000020004" pitchFamily="2" charset="0"/>
              </a:rPr>
              <a:t>can lead to mission failures, physical harm, and security breaches.</a:t>
            </a:r>
          </a:p>
          <a:p>
            <a:pPr marL="0" indent="0">
              <a:buNone/>
            </a:pPr>
            <a:endParaRPr lang="en-US" sz="1400">
              <a:effectLst/>
              <a:latin typeface="Helvetica Neue" panose="02000503000000020004" pitchFamily="2" charset="0"/>
            </a:endParaRPr>
          </a:p>
        </p:txBody>
      </p:sp>
      <p:pic>
        <p:nvPicPr>
          <p:cNvPr id="2" name="Picture 1" descr="A collage of different types of electrical equipment&#10;&#10;Description automatically generated">
            <a:extLst>
              <a:ext uri="{FF2B5EF4-FFF2-40B4-BE49-F238E27FC236}">
                <a16:creationId xmlns:a16="http://schemas.microsoft.com/office/drawing/2014/main" id="{8C0F9FA9-B8F3-DC8A-8686-8359FD27C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76"/>
          <a:stretch/>
        </p:blipFill>
        <p:spPr>
          <a:xfrm>
            <a:off x="0" y="4990949"/>
            <a:ext cx="8578345" cy="181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0717" y="227721"/>
            <a:ext cx="7044316" cy="13308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Problem Statement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8" y="2061836"/>
            <a:ext cx="3719225" cy="3917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1300"/>
              <a:t>Understanding the Risks and Feasibility of Physical Sensor Attacks</a:t>
            </a:r>
          </a:p>
          <a:p>
            <a:pPr>
              <a:lnSpc>
                <a:spcPct val="90000"/>
              </a:lnSpc>
            </a:pPr>
            <a:endParaRPr lang="en-US" sz="1300"/>
          </a:p>
          <a:p>
            <a:pPr marL="0" indent="0">
              <a:lnSpc>
                <a:spcPct val="90000"/>
              </a:lnSpc>
              <a:buNone/>
              <a:defRPr sz="1800">
                <a:solidFill>
                  <a:srgbClr val="505050"/>
                </a:solidFill>
              </a:defRPr>
            </a:pPr>
            <a:r>
              <a:rPr lang="en-US" sz="1300" b="1"/>
              <a:t>Misconception</a:t>
            </a:r>
            <a:r>
              <a:rPr lang="en-US" sz="1300"/>
              <a:t>: Physical sensor attacks are often considered infeasible or too complex to implement.</a:t>
            </a:r>
            <a:endParaRPr lang="en-US" sz="13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  <a:defRPr sz="1800">
                <a:solidFill>
                  <a:srgbClr val="505050"/>
                </a:solidFill>
              </a:defRPr>
            </a:pPr>
            <a:endParaRPr lang="en-US" sz="13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  <a:defRPr sz="1800">
                <a:solidFill>
                  <a:srgbClr val="505050"/>
                </a:solidFill>
              </a:defRPr>
            </a:pPr>
            <a:r>
              <a:rPr lang="en-US" sz="1300" b="1"/>
              <a:t>Objective</a:t>
            </a:r>
            <a:r>
              <a:rPr lang="en-US" sz="1300"/>
              <a:t>: This study aims to redefine the 'hardness' of such attacks by quantifying their difficulty.</a:t>
            </a:r>
            <a:endParaRPr lang="en-US" sz="13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  <a:defRPr sz="1800">
                <a:solidFill>
                  <a:srgbClr val="505050"/>
                </a:solidFill>
              </a:defRPr>
            </a:pPr>
            <a:endParaRPr lang="en-US" sz="13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  <a:defRPr sz="1800">
                <a:solidFill>
                  <a:srgbClr val="505050"/>
                </a:solidFill>
              </a:defRPr>
            </a:pPr>
            <a:r>
              <a:rPr lang="en-US" sz="1300" b="1"/>
              <a:t>Key Research Questions</a:t>
            </a:r>
            <a:r>
              <a:rPr lang="en-US" sz="1300"/>
              <a:t>:</a:t>
            </a:r>
            <a:endParaRPr lang="en-US" sz="130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300" i="1"/>
              <a:t>What factors make sensor attacks feasible on real-world RVs?</a:t>
            </a:r>
            <a:endParaRPr lang="en-US" sz="1300" i="1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300" i="1"/>
              <a:t>How can the difficulty of these attacks be systematically measured?</a:t>
            </a:r>
            <a:endParaRPr lang="en-US" sz="1300" i="1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1300" i="1"/>
              <a:t> What is the vulnerability level of actual RVs to these attacks?</a:t>
            </a:r>
            <a:endParaRPr lang="en-US" sz="1300" i="1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/>
          </a:p>
        </p:txBody>
      </p:sp>
      <p:pic>
        <p:nvPicPr>
          <p:cNvPr id="6" name="Picture 5" descr="A graph with orange squares&#10;&#10;Description automatically generated">
            <a:extLst>
              <a:ext uri="{FF2B5EF4-FFF2-40B4-BE49-F238E27FC236}">
                <a16:creationId xmlns:a16="http://schemas.microsoft.com/office/drawing/2014/main" id="{4F5B56C1-1825-AEBB-16BF-8C01698A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675" y="4154420"/>
            <a:ext cx="3591379" cy="237928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EB4B5C-654B-48A9-AAA3-C12D79BBF91E}"/>
              </a:ext>
            </a:extLst>
          </p:cNvPr>
          <p:cNvSpPr txBox="1">
            <a:spLocks/>
          </p:cNvSpPr>
          <p:nvPr/>
        </p:nvSpPr>
        <p:spPr>
          <a:xfrm>
            <a:off x="635793" y="609600"/>
            <a:ext cx="2897982" cy="2105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  <a:defRPr sz="2000" b="1"/>
            </a:pPr>
            <a:endParaRPr lang="en-US" sz="140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F5B205A-F401-141B-53B3-73B802754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810928"/>
              </p:ext>
            </p:extLst>
          </p:nvPr>
        </p:nvGraphicFramePr>
        <p:xfrm>
          <a:off x="4078932" y="809625"/>
          <a:ext cx="4618360" cy="3223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646" y="386930"/>
            <a:ext cx="7606349" cy="130055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4200"/>
              <a:t>Background on Robotic Vehicles and Sensors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a function&#10;&#10;Description automatically generated">
            <a:extLst>
              <a:ext uri="{FF2B5EF4-FFF2-40B4-BE49-F238E27FC236}">
                <a16:creationId xmlns:a16="http://schemas.microsoft.com/office/drawing/2014/main" id="{4FA82A82-3370-FE7C-D929-47BC39F1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4" y="2687168"/>
            <a:ext cx="4284284" cy="17672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4821" y="2599509"/>
            <a:ext cx="3398174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  <a:defRPr sz="2000" b="1"/>
            </a:pPr>
            <a:r>
              <a:rPr lang="en-US" sz="900"/>
              <a:t>Understanding the Components and Functions of RV Sensors</a:t>
            </a:r>
            <a:endParaRPr lang="en-US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Robotic Vehicles (RVs)</a:t>
            </a:r>
            <a:r>
              <a:rPr lang="en-US" sz="900"/>
              <a:t>: Includes drones, rovers, and autonomous vehicles used for tasks like delivery, mapping, and monitoring.</a:t>
            </a:r>
            <a:endParaRPr lang="en-US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Key Sensors:</a:t>
            </a:r>
            <a:endParaRPr lang="en-US" sz="900" b="1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GPS</a:t>
            </a:r>
            <a:r>
              <a:rPr lang="en-US" sz="900"/>
              <a:t>: Provides precise location data to guide RVs in various terrains.</a:t>
            </a:r>
            <a:endParaRPr lang="en-US" sz="90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IMUs (Inertial Measurement Units): </a:t>
            </a:r>
            <a:r>
              <a:rPr lang="en-US" sz="900"/>
              <a:t>Tracks motion and orientation, ensuring stable navigation.</a:t>
            </a:r>
            <a:endParaRPr lang="en-US" sz="90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Cameras</a:t>
            </a:r>
            <a:r>
              <a:rPr lang="en-US" sz="900"/>
              <a:t>: Captures visual data for situational awareness and object detection.</a:t>
            </a:r>
            <a:endParaRPr lang="en-US" sz="90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LiDAR</a:t>
            </a:r>
            <a:r>
              <a:rPr lang="en-US" sz="900"/>
              <a:t>: Uses light pulses to measure distances, creating a 3D map of the surroundings.</a:t>
            </a:r>
          </a:p>
          <a:p>
            <a:pPr lvl="1"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r>
              <a:rPr lang="en-US" sz="900" b="1"/>
              <a:t>Sensor Fusion</a:t>
            </a:r>
            <a:r>
              <a:rPr lang="en-US" sz="900"/>
              <a:t>: Integrates data from multiple sensors to enhance reliability and accuracy.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9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900">
                <a:effectLst/>
                <a:latin typeface="Helvetica" pitchFamily="2" charset="0"/>
              </a:rPr>
              <a:t>Sensor fusion aims to improve the accuracy and reliability of estimating an RV’s physical states (e.g., position). It comprises three primary components: sensors, sensor filters, and sensor fusion algorithms (e.g., EKFs), as shown in Figure .</a:t>
            </a:r>
          </a:p>
          <a:p>
            <a:pPr>
              <a:lnSpc>
                <a:spcPct val="90000"/>
              </a:lnSpc>
              <a:defRPr sz="1800">
                <a:solidFill>
                  <a:srgbClr val="505050"/>
                </a:solidFill>
              </a:defRPr>
            </a:pPr>
            <a:endParaRPr lang="en-US" sz="900"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A90F8-3276-D055-C649-DABD4F46311E}"/>
              </a:ext>
            </a:extLst>
          </p:cNvPr>
          <p:cNvSpPr txBox="1"/>
          <p:nvPr/>
        </p:nvSpPr>
        <p:spPr>
          <a:xfrm>
            <a:off x="215214" y="4681188"/>
            <a:ext cx="46438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" b="1">
                <a:effectLst/>
                <a:latin typeface="Helvetica Neue" panose="02000503000000020004" pitchFamily="2" charset="0"/>
              </a:rPr>
              <a:t>Illustration of different types of sensors , sensor filters and sensor fusion processes on RVs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4B0B678-CD10-4371-96E5-2706F4579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8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517897"/>
            <a:ext cx="8333796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646" y="1704418"/>
            <a:ext cx="4110263" cy="1216770"/>
          </a:xfrm>
        </p:spPr>
        <p:txBody>
          <a:bodyPr anchor="b">
            <a:normAutofit/>
          </a:bodyPr>
          <a:lstStyle/>
          <a:p>
            <a:pPr>
              <a:defRPr sz="3200" b="1">
                <a:solidFill>
                  <a:srgbClr val="1F3864"/>
                </a:solidFill>
              </a:defRPr>
            </a:pPr>
            <a:r>
              <a:rPr lang="en-US" sz="3500"/>
              <a:t>Types of Physical Sensor Attacks</a:t>
            </a:r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06BDA45A-1268-E46B-E88A-7229E2CB4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44" r="1923"/>
          <a:stretch/>
        </p:blipFill>
        <p:spPr>
          <a:xfrm>
            <a:off x="461737" y="4340619"/>
            <a:ext cx="4034553" cy="143990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67998" y="2188548"/>
            <a:ext cx="3780769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 with text on it&#10;&#10;Description automatically generated">
            <a:extLst>
              <a:ext uri="{FF2B5EF4-FFF2-40B4-BE49-F238E27FC236}">
                <a16:creationId xmlns:a16="http://schemas.microsoft.com/office/drawing/2014/main" id="{850A43F2-D65A-F34B-FDFC-DB6EF84B8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7" r="1" b="20850"/>
          <a:stretch/>
        </p:blipFill>
        <p:spPr>
          <a:xfrm>
            <a:off x="434646" y="0"/>
            <a:ext cx="7337754" cy="1467339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D5BA54BF-DA79-8CE7-AD09-0092D03ED1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584917"/>
              </p:ext>
            </p:extLst>
          </p:nvPr>
        </p:nvGraphicFramePr>
        <p:xfrm>
          <a:off x="5146478" y="2104633"/>
          <a:ext cx="4056610" cy="363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AADCF9-86F0-F928-E65D-356B945086A6}"/>
              </a:ext>
            </a:extLst>
          </p:cNvPr>
          <p:cNvSpPr txBox="1"/>
          <p:nvPr/>
        </p:nvSpPr>
        <p:spPr>
          <a:xfrm>
            <a:off x="902545" y="5738235"/>
            <a:ext cx="45720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" b="1">
                <a:solidFill>
                  <a:srgbClr val="000000"/>
                </a:solidFill>
                <a:effectLst/>
                <a:latin typeface="Helvetica" pitchFamily="2" charset="0"/>
              </a:rPr>
              <a:t>Physical sensor attacks and goals of an adversary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1" grpId="0">
        <p:bldAsOne/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646" y="386930"/>
            <a:ext cx="7606349" cy="130055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defRPr sz="3200" b="1">
                <a:solidFill>
                  <a:srgbClr val="1F3864"/>
                </a:solidFill>
              </a:defRPr>
            </a:pPr>
            <a:r>
              <a:rPr lang="en-US" sz="2900"/>
              <a:t>Current State of RV Security</a:t>
            </a:r>
            <a:br>
              <a:rPr lang="en-US" sz="2900"/>
            </a:br>
            <a:r>
              <a:rPr lang="en-US" sz="2900">
                <a:ea typeface="Calibri"/>
                <a:cs typeface="Calibri"/>
              </a:rPr>
              <a:t>Developer Misconceptions and Realities of RV Sensor Security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4FD8822-B9D7-87E9-B170-0E85EBDE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71" y="3063689"/>
            <a:ext cx="3862708" cy="2636296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B1C75B4-70BE-B339-A00A-783C03970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231848"/>
              </p:ext>
            </p:extLst>
          </p:nvPr>
        </p:nvGraphicFramePr>
        <p:xfrm>
          <a:off x="4571999" y="2517349"/>
          <a:ext cx="3398174" cy="363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1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3094</Words>
  <Application>Microsoft Macintosh PowerPoint</Application>
  <PresentationFormat>On-screen Show (4:3)</PresentationFormat>
  <Paragraphs>282</Paragraphs>
  <Slides>37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.SF NS</vt:lpstr>
      <vt:lpstr>Arial</vt:lpstr>
      <vt:lpstr>Calibri</vt:lpstr>
      <vt:lpstr>Dreaming Outloud Pro</vt:lpstr>
      <vt:lpstr>Helvetica</vt:lpstr>
      <vt:lpstr>Helvetica Neue</vt:lpstr>
      <vt:lpstr>Wingdings</vt:lpstr>
      <vt:lpstr>Office Theme</vt:lpstr>
      <vt:lpstr>CSE 707: Wireless Networks Security – Principles and Practices</vt:lpstr>
      <vt:lpstr>A Systematic Study of Physical Sensor Attack Hardness</vt:lpstr>
      <vt:lpstr>Table of Contents</vt:lpstr>
      <vt:lpstr>Paper Introduction</vt:lpstr>
      <vt:lpstr>PowerPoint Presentation</vt:lpstr>
      <vt:lpstr>Problem Statement and Motivation</vt:lpstr>
      <vt:lpstr>Background on Robotic Vehicles and Sensors</vt:lpstr>
      <vt:lpstr>Types of Physical Sensor Attacks</vt:lpstr>
      <vt:lpstr>Current State of RV Security Developer Misconceptions and Realities of RV Sensor Security</vt:lpstr>
      <vt:lpstr>Key Concept: Attack Hardness</vt:lpstr>
      <vt:lpstr>RVPROBER Framework Overview</vt:lpstr>
      <vt:lpstr>RVPROBER Framework Overview</vt:lpstr>
      <vt:lpstr>Key Concepts in Attack Modeling </vt:lpstr>
      <vt:lpstr>Methodology: Prerequisites for Sensor Attacks</vt:lpstr>
      <vt:lpstr>Challenges in Quantifying Attack Hardness</vt:lpstr>
      <vt:lpstr>Key Findings: Real-World Vulnerability of RVs</vt:lpstr>
      <vt:lpstr>Impact of Prerequisites on Attack Success</vt:lpstr>
      <vt:lpstr>Root Cause Analysis of Vulnerabilities</vt:lpstr>
      <vt:lpstr>Attack Hardness – Prerequisite Analysis</vt:lpstr>
      <vt:lpstr>Key Findings with RVPROBER</vt:lpstr>
      <vt:lpstr>Findings and Analysis </vt:lpstr>
      <vt:lpstr>PowerPoint Presentation</vt:lpstr>
      <vt:lpstr>Case Studies – Acoustic Noise Injection and Electromagnetic Interference (EMI) Attacks Case Study 1 – Acoustic Noise Injection    </vt:lpstr>
      <vt:lpstr>PowerPoint Presentation</vt:lpstr>
      <vt:lpstr>Implications for RV Developers and Users</vt:lpstr>
      <vt:lpstr>Recommendations for Countermeasures</vt:lpstr>
      <vt:lpstr>Misconceptions About Sensor Attacks</vt:lpstr>
      <vt:lpstr>Root Cause Analysis – In-Depth Findings</vt:lpstr>
      <vt:lpstr>Generalization of Findings</vt:lpstr>
      <vt:lpstr>Limitations of the Study</vt:lpstr>
      <vt:lpstr>Implications and Recommendations </vt:lpstr>
      <vt:lpstr>Future Work and Research Directions</vt:lpstr>
      <vt:lpstr>Threats to Validity</vt:lpstr>
      <vt:lpstr>Related Work</vt:lpstr>
      <vt:lpstr>Summary and Key Takeaways</vt:lpstr>
      <vt:lpstr>Conclusion and Q&amp;A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Kevin Prabhu</cp:lastModifiedBy>
  <cp:revision>2</cp:revision>
  <dcterms:created xsi:type="dcterms:W3CDTF">2013-01-27T09:14:16Z</dcterms:created>
  <dcterms:modified xsi:type="dcterms:W3CDTF">2024-11-15T18:20:17Z</dcterms:modified>
  <cp:category/>
</cp:coreProperties>
</file>