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8"/>
  </p:notesMasterIdLst>
  <p:sldIdLst>
    <p:sldId id="256" r:id="rId2"/>
    <p:sldId id="257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273C4-0D98-3941-B795-B7FEB15BC7A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DE002-66D9-7544-9F61-654E7228F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04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4DE002-66D9-7544-9F61-654E7228F6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25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6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2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29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836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798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89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21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87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8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5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7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4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53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61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67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72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87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1A34A-D274-574F-92E5-F1B27519AB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Peer Review Template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945054-6100-B811-5EF6-34DBCA6352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Replace the above with a creative name for the other team’s project</a:t>
            </a:r>
          </a:p>
        </p:txBody>
      </p:sp>
    </p:spTree>
    <p:extLst>
      <p:ext uri="{BB962C8B-B14F-4D97-AF65-F5344CB8AC3E}">
        <p14:creationId xmlns:p14="http://schemas.microsoft.com/office/powerpoint/2010/main" val="196434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D7661-F8CE-5291-F71B-FE7A54139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450" y="965200"/>
            <a:ext cx="7372350" cy="8759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6000" dirty="0"/>
              <a:t>Pump them up!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BA425E-4575-1E07-CABA-D04902A500D9}"/>
              </a:ext>
            </a:extLst>
          </p:cNvPr>
          <p:cNvSpPr txBox="1"/>
          <p:nvPr/>
        </p:nvSpPr>
        <p:spPr>
          <a:xfrm>
            <a:off x="5073639" y="2666989"/>
            <a:ext cx="54511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Provide a one sentence statement of why this project is going to be great using as much </a:t>
            </a:r>
            <a:r>
              <a:rPr lang="en-US" sz="3600" dirty="0" err="1"/>
              <a:t>GenZ</a:t>
            </a:r>
            <a:r>
              <a:rPr lang="en-US" sz="3600" dirty="0"/>
              <a:t> language as possible. </a:t>
            </a:r>
          </a:p>
        </p:txBody>
      </p:sp>
    </p:spTree>
    <p:extLst>
      <p:ext uri="{BB962C8B-B14F-4D97-AF65-F5344CB8AC3E}">
        <p14:creationId xmlns:p14="http://schemas.microsoft.com/office/powerpoint/2010/main" val="386745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D1A4A-48A9-F5DE-2857-3D0371D9BD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4198B-BE73-F57A-86C2-A230F59E2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17BC2-90D3-5C32-090C-7D8365AA0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697" y="2628900"/>
            <a:ext cx="11000887" cy="3589785"/>
          </a:xfrm>
        </p:spPr>
        <p:txBody>
          <a:bodyPr>
            <a:normAutofit/>
          </a:bodyPr>
          <a:lstStyle/>
          <a:p>
            <a:r>
              <a:rPr lang="en-US" sz="2800" dirty="0"/>
              <a:t>Provide a </a:t>
            </a:r>
            <a:r>
              <a:rPr lang="en-US" sz="2800" b="1" dirty="0"/>
              <a:t>short</a:t>
            </a:r>
            <a:r>
              <a:rPr lang="en-US" sz="2800" dirty="0"/>
              <a:t> summary of the submission. Include a summary of:</a:t>
            </a:r>
          </a:p>
          <a:p>
            <a:pPr lvl="1"/>
            <a:r>
              <a:rPr lang="en-US" sz="2400" dirty="0"/>
              <a:t>What subproblem was described  and why it is important</a:t>
            </a:r>
          </a:p>
          <a:p>
            <a:pPr lvl="1"/>
            <a:r>
              <a:rPr lang="en-US" sz="2400" dirty="0"/>
              <a:t>What the submission says causes this subproblem</a:t>
            </a:r>
          </a:p>
          <a:p>
            <a:pPr lvl="1"/>
            <a:r>
              <a:rPr lang="en-US" sz="2400" dirty="0"/>
              <a:t>The nonprofit selected that addresses this subproblem</a:t>
            </a:r>
          </a:p>
          <a:p>
            <a:pPr lvl="1"/>
            <a:r>
              <a:rPr lang="en-US" sz="2400" dirty="0"/>
              <a:t>How </a:t>
            </a:r>
            <a:r>
              <a:rPr lang="en-US" sz="2400" dirty="0" err="1"/>
              <a:t>GenAI</a:t>
            </a:r>
            <a:endParaRPr lang="en-US" sz="2400" dirty="0"/>
          </a:p>
          <a:p>
            <a:pPr lvl="2"/>
            <a:r>
              <a:rPr lang="en-US" sz="2000" dirty="0"/>
              <a:t>Is part of the problem</a:t>
            </a:r>
          </a:p>
          <a:p>
            <a:pPr lvl="2"/>
            <a:r>
              <a:rPr lang="en-US" sz="2000" dirty="0"/>
              <a:t>Will be part of the solution</a:t>
            </a:r>
          </a:p>
        </p:txBody>
      </p:sp>
    </p:spTree>
    <p:extLst>
      <p:ext uri="{BB962C8B-B14F-4D97-AF65-F5344CB8AC3E}">
        <p14:creationId xmlns:p14="http://schemas.microsoft.com/office/powerpoint/2010/main" val="3922774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ECF5D5-87A4-3FF3-CBA4-A0CDD1904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8A38A-EB2C-17A9-4704-DC805EA1B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Three 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C0877-14AB-50EF-7B94-042988127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697" y="2628900"/>
            <a:ext cx="11000887" cy="3589785"/>
          </a:xfrm>
        </p:spPr>
        <p:txBody>
          <a:bodyPr>
            <a:normAutofit/>
          </a:bodyPr>
          <a:lstStyle/>
          <a:p>
            <a:r>
              <a:rPr lang="en-US" sz="2800" dirty="0"/>
              <a:t>Detail three strengths/good parts of the proposal</a:t>
            </a:r>
          </a:p>
          <a:p>
            <a:r>
              <a:rPr lang="en-US" sz="2800" dirty="0"/>
              <a:t>Be specific!</a:t>
            </a:r>
          </a:p>
          <a:p>
            <a:r>
              <a:rPr lang="en-US" sz="2800" b="1" dirty="0"/>
              <a:t>Bad: </a:t>
            </a:r>
            <a:r>
              <a:rPr lang="en-US" sz="2800" dirty="0"/>
              <a:t>“I liked the non-profit the team picked”</a:t>
            </a:r>
          </a:p>
          <a:p>
            <a:r>
              <a:rPr lang="en-US" sz="2800" b="1" dirty="0"/>
              <a:t>Good: </a:t>
            </a:r>
            <a:r>
              <a:rPr lang="en-US" sz="2800" dirty="0"/>
              <a:t>“The submission convincingly argued why the non-profit selected was the right one for this problem. It did so by…”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5360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9F14AB-B4A2-4014-3807-2ACC354B26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0ED31-51E3-24DB-9E3A-7264F1550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Three Weaknesses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981C1-59C4-6298-11BC-416DA7B39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697" y="2628900"/>
            <a:ext cx="11000887" cy="3589785"/>
          </a:xfrm>
        </p:spPr>
        <p:txBody>
          <a:bodyPr>
            <a:normAutofit/>
          </a:bodyPr>
          <a:lstStyle/>
          <a:p>
            <a:r>
              <a:rPr lang="en-US" sz="2800" dirty="0"/>
              <a:t>Detail three weaknesses of the proposal </a:t>
            </a:r>
            <a:r>
              <a:rPr lang="en-US" sz="2800" b="1" dirty="0"/>
              <a:t>and suggestions on how to improve</a:t>
            </a:r>
            <a:endParaRPr lang="en-US" sz="2800" dirty="0"/>
          </a:p>
          <a:p>
            <a:r>
              <a:rPr lang="en-US" sz="2800" dirty="0"/>
              <a:t>Be specific!</a:t>
            </a:r>
          </a:p>
          <a:p>
            <a:r>
              <a:rPr lang="en-US" sz="2800" dirty="0"/>
              <a:t>Good Feedback is:</a:t>
            </a:r>
          </a:p>
          <a:p>
            <a:pPr lvl="1"/>
            <a:r>
              <a:rPr lang="en-US" sz="2600" b="1" dirty="0"/>
              <a:t>Critical</a:t>
            </a:r>
          </a:p>
          <a:p>
            <a:pPr lvl="1"/>
            <a:r>
              <a:rPr lang="en-US" sz="2600" b="1" dirty="0"/>
              <a:t>Constructive</a:t>
            </a:r>
          </a:p>
          <a:p>
            <a:pPr lvl="1"/>
            <a:r>
              <a:rPr lang="en-US" sz="2600" b="1" dirty="0"/>
              <a:t>Targeted at the </a:t>
            </a:r>
            <a:r>
              <a:rPr lang="en-US" sz="2600" b="1" i="1" dirty="0"/>
              <a:t>content </a:t>
            </a:r>
            <a:r>
              <a:rPr lang="en-US" sz="2600" b="1" dirty="0"/>
              <a:t>and not the </a:t>
            </a:r>
            <a:r>
              <a:rPr lang="en-US" sz="2600" b="1" i="1" dirty="0"/>
              <a:t>people</a:t>
            </a:r>
            <a:r>
              <a:rPr lang="en-US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067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4EC65-FD4B-B010-EED3-FDE890D53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34AFA-716F-7A2E-C331-1B0B74294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Three Questions/Provocations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80AE2-4272-4413-C71F-EED98BAD9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697" y="2628900"/>
            <a:ext cx="11000887" cy="3589785"/>
          </a:xfrm>
        </p:spPr>
        <p:txBody>
          <a:bodyPr>
            <a:normAutofit/>
          </a:bodyPr>
          <a:lstStyle/>
          <a:p>
            <a:r>
              <a:rPr lang="en-US" sz="2800" dirty="0"/>
              <a:t>For everything else:</a:t>
            </a:r>
          </a:p>
          <a:p>
            <a:pPr lvl="1"/>
            <a:r>
              <a:rPr lang="en-US" sz="2400" dirty="0"/>
              <a:t>What did this proposal make you think about that you will bring into your own project?</a:t>
            </a:r>
          </a:p>
          <a:p>
            <a:pPr lvl="1"/>
            <a:r>
              <a:rPr lang="en-US" sz="2400" dirty="0"/>
              <a:t>What is something weird that you think they might want to look into?</a:t>
            </a:r>
          </a:p>
          <a:p>
            <a:pPr lvl="1"/>
            <a:r>
              <a:rPr lang="en-US" sz="2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417898605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34</TotalTime>
  <Words>213</Words>
  <Application>Microsoft Macintosh PowerPoint</Application>
  <PresentationFormat>Widescreen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Arial</vt:lpstr>
      <vt:lpstr>Century Gothic</vt:lpstr>
      <vt:lpstr>Vapor Trail</vt:lpstr>
      <vt:lpstr>Peer Review Template slides</vt:lpstr>
      <vt:lpstr>Pump them up!</vt:lpstr>
      <vt:lpstr>Summary</vt:lpstr>
      <vt:lpstr>Three Strengths</vt:lpstr>
      <vt:lpstr>Three Weaknesses</vt:lpstr>
      <vt:lpstr>Three Questions/Provocations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Kenneth Joseph</dc:creator>
  <cp:lastModifiedBy>Kenneth Joseph</cp:lastModifiedBy>
  <cp:revision>1</cp:revision>
  <dcterms:created xsi:type="dcterms:W3CDTF">2025-03-10T12:33:39Z</dcterms:created>
  <dcterms:modified xsi:type="dcterms:W3CDTF">2025-03-10T13:08:05Z</dcterms:modified>
</cp:coreProperties>
</file>