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5466-D8E4-D74F-91BB-BD216F064457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776C6-3595-1942-B267-E038CC5782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153400" cy="310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SUNY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Chunming Qiao</dc:creator>
  <cp:lastModifiedBy>Chunming Qiao</cp:lastModifiedBy>
  <cp:revision>1</cp:revision>
  <dcterms:created xsi:type="dcterms:W3CDTF">2012-07-24T03:37:27Z</dcterms:created>
  <dcterms:modified xsi:type="dcterms:W3CDTF">2012-07-24T03:39:56Z</dcterms:modified>
</cp:coreProperties>
</file>