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15" r:id="rId3"/>
    <p:sldId id="425" r:id="rId4"/>
    <p:sldId id="455" r:id="rId5"/>
    <p:sldId id="453" r:id="rId6"/>
    <p:sldId id="418" r:id="rId7"/>
    <p:sldId id="419" r:id="rId8"/>
    <p:sldId id="456" r:id="rId9"/>
    <p:sldId id="420" r:id="rId10"/>
    <p:sldId id="277" r:id="rId11"/>
    <p:sldId id="293" r:id="rId12"/>
    <p:sldId id="460" r:id="rId13"/>
    <p:sldId id="294" r:id="rId14"/>
    <p:sldId id="295" r:id="rId15"/>
    <p:sldId id="449" r:id="rId16"/>
    <p:sldId id="296" r:id="rId17"/>
    <p:sldId id="297" r:id="rId18"/>
    <p:sldId id="298" r:id="rId19"/>
    <p:sldId id="264" r:id="rId20"/>
    <p:sldId id="299" r:id="rId21"/>
    <p:sldId id="457" r:id="rId22"/>
    <p:sldId id="301" r:id="rId23"/>
    <p:sldId id="300" r:id="rId24"/>
    <p:sldId id="302" r:id="rId25"/>
    <p:sldId id="303" r:id="rId26"/>
    <p:sldId id="304" r:id="rId27"/>
    <p:sldId id="458" r:id="rId28"/>
    <p:sldId id="305" r:id="rId29"/>
    <p:sldId id="306" r:id="rId30"/>
    <p:sldId id="307" r:id="rId31"/>
    <p:sldId id="309" r:id="rId32"/>
    <p:sldId id="308" r:id="rId33"/>
    <p:sldId id="459" r:id="rId34"/>
    <p:sldId id="273" r:id="rId35"/>
    <p:sldId id="268" r:id="rId36"/>
    <p:sldId id="432" r:id="rId3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5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20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5473CC-280A-0F45-B754-A83E6BE225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81577-475C-5349-97BC-D2A444BA01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58ACFF6-6319-F74F-B9A3-AA7C7790AFF5}" type="datetimeFigureOut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C44F3-45E5-A54B-9F88-891CFC245D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2C4A1-CBAE-0448-8061-BAB454364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3BA802-4A3D-A84A-A47D-675979BE7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6B4D34-8B19-C344-85FD-08BDD2F4EE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467F8-5D88-924E-9403-3ED5A4FDCF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18BF-582E-3145-8FE3-E761A94ECA80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4CA98D-7F6F-5B4A-92FC-74B2076A03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D0EC1F-78F6-4444-8CCD-5F335769A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57FD7-F736-A346-A9E9-F706738264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EBCF1-3E2E-F445-A6C2-F71BB050C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4B5A31-1301-AB40-94DD-795F8C7EC1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F77C318A-E884-6D4D-BD62-DF1E07725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92F7E07A-A1A4-C14A-8014-BAFA14D538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1C51CF1F-094F-6D4D-AAAF-AA82DD936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2649F-6F39-DF48-9966-AA920B74B52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94EB6-240A-F34E-A175-3E0D0A6C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2EBE-E43C-4840-9FCE-679183FC4D72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44762-4335-B04B-A911-5F8F8927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CECC-EACB-6E4A-A1FB-4DF0B366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B0875-6023-0B4F-A441-78161136F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32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272B-C1CC-E941-B34D-801EC8F8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4B6D-823C-5E4B-91F9-A77F7A42C1C2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2BE7D-6632-3843-9599-BDC0114D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D804-12FA-E540-B670-EB1003B7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1993-FC8D-264E-B1D1-A8E381A3B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14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A4E9-4999-4A49-8541-6AAA7FA9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82A5-4E61-CC40-A45A-31A4198BFDC5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6AAD6-C90E-C244-88FD-63A19B38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AF90-4FE1-874E-9A4B-49E128BA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E568D-B124-694B-8EDF-BFBC8D67C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1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AAE38-217D-9547-8D03-DF427C8E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DEA-850E-0348-85C1-C19FC30159EE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6C120-856B-9E44-AA2A-B6BF8AA3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19E8-E55C-2A46-9E15-28E5DF93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B3DE-78B0-A649-8528-C914E38D9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8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26AE-3C97-524E-A5CF-C0B2A468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C98B-1BAD-F342-8694-C8622BC59250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F3F8A-7042-5141-831F-807DF0A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82235-AE6C-3F46-962E-DB5C7FE9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4BBC-05B3-7B4A-8851-E35347B72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1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6D43E2-0619-6943-8EA8-06E0E601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C21A-7FF2-0B45-97E3-379EEC5F5571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5B837-A55D-2249-8459-4726969E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96147B-C62E-4D49-8225-64F84EDE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EE25-CD9B-5540-A56E-69E559737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86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E31CBC-81B1-F747-8FB5-69D2942F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1E7B-41D6-6C40-8A2B-7E467ACA5028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D5984C-3CC7-4343-842B-22F265B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E9A3F5-DEC6-5B4B-A7D0-C55EBE8B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22E3-3C08-6245-ACBD-B9F3EB4E6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BCDD88-33E3-1A47-BC35-A2F34DE6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C93B-AEE0-114B-A734-C665F2887D3E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680A01-B0CF-1143-95E7-89A42268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E6D892-F625-0040-9EFD-F21AAB8C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982CC-C541-F34B-B49E-D78A154AA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15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0B5070-A08A-9D40-B01A-3EA8BB3D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D6BA-7755-8A48-BABF-01A12E92D197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F542B6-2D37-C949-869F-B5D3A610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2CF531-F181-BB4B-9D0D-A0C4F203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A77AA-680F-C54E-A2AC-598A2DA27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11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804B18-47C5-FA45-B67A-C3E57780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C6D5-B117-D74C-B91E-7281FD997EF5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E95053-7567-804D-8D1A-199BB3E1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E81598-1904-8D46-9C13-E5583D5B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5AA55-4BFC-5B4F-8670-9C01745F1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38984C-755B-5742-B795-4E19F01A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A6D2-7B5F-D844-A9A4-FB27B41CAD93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ABC11C-FD21-0F48-A8AC-0A1A73EF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606590-2013-1140-BB5D-AB54AD2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CE190-E683-7147-92DD-1A6B821A6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B0EC550-5A21-B34A-BAA2-5B72905F7A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D3EE4B-05CA-BC4F-8783-60CF9432BF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F4D51-3192-044E-B9E3-E62724999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40333BB-DF19-2E4C-A2E6-65CE8DC33159}" type="datetime1">
              <a:rPr lang="en-US" altLang="en-US"/>
              <a:pPr>
                <a:defRPr/>
              </a:pPr>
              <a:t>10/4/21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FE8C1-34F7-6C45-8317-EA4A74730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E5C2-70E5-9842-8FBE-F546FA554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1EBA99-1810-5A42-8C83-E1095DA2EC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50F8D23-EF07-F64E-919F-634948B34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15F3F-7CBB-B24C-B13B-7D715BC7B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4,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903B89-50D6-D349-BBAC-6DAA8B10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0BDD8876-3BA6-DE4A-9F6F-6CC0B8927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87575"/>
            <a:ext cx="563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Input: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500">
                <a:latin typeface="Arial" panose="020B0604020202020204" pitchFamily="34" charset="0"/>
              </a:rPr>
              <a:t> intervals  </a:t>
            </a:r>
            <a:r>
              <a:rPr lang="en-US" altLang="en-US" sz="3000">
                <a:latin typeface="Arial" panose="020B0604020202020204" pitchFamily="34" charset="0"/>
              </a:rPr>
              <a:t>[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s(i), f(i)</a:t>
            </a:r>
            <a:r>
              <a:rPr lang="en-US" altLang="en-US" sz="3000">
                <a:latin typeface="Arial" panose="020B0604020202020204" pitchFamily="34" charset="0"/>
              </a:rPr>
              <a:t>)</a:t>
            </a:r>
            <a:r>
              <a:rPr lang="en-US" altLang="en-US" sz="2500">
                <a:latin typeface="Arial" panose="020B0604020202020204" pitchFamily="34" charset="0"/>
              </a:rPr>
              <a:t> for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1≤ i ≤ n</a:t>
            </a:r>
          </a:p>
        </p:txBody>
      </p:sp>
      <p:grpSp>
        <p:nvGrpSpPr>
          <p:cNvPr id="20483" name="Group 2">
            <a:extLst>
              <a:ext uri="{FF2B5EF4-FFF2-40B4-BE49-F238E27FC236}">
                <a16:creationId xmlns:a16="http://schemas.microsoft.com/office/drawing/2014/main" id="{641B1EB5-4D6D-FC4D-A062-AA7A23DA887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457575"/>
            <a:ext cx="5743575" cy="1844675"/>
            <a:chOff x="1200150" y="3457575"/>
            <a:chExt cx="5743575" cy="1844675"/>
          </a:xfrm>
        </p:grpSpPr>
        <p:sp>
          <p:nvSpPr>
            <p:cNvPr id="20485" name="TextBox 3">
              <a:extLst>
                <a:ext uri="{FF2B5EF4-FFF2-40B4-BE49-F238E27FC236}">
                  <a16:creationId xmlns:a16="http://schemas.microsoft.com/office/drawing/2014/main" id="{B91B6D37-7FEE-6F4D-8649-1E815731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150" y="3457575"/>
              <a:ext cx="57435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Arial" panose="020B0604020202020204" pitchFamily="34" charset="0"/>
                </a:rPr>
                <a:t>Output: </a:t>
              </a:r>
              <a:r>
                <a:rPr lang="en-US" altLang="en-US" sz="2500">
                  <a:latin typeface="Arial" panose="020B0604020202020204" pitchFamily="34" charset="0"/>
                </a:rPr>
                <a:t>A </a:t>
              </a:r>
              <a:r>
                <a:rPr lang="en-US" altLang="en-US" sz="2500" i="1">
                  <a:latin typeface="Arial" panose="020B0604020202020204" pitchFamily="34" charset="0"/>
                </a:rPr>
                <a:t>schedule</a:t>
              </a:r>
              <a:r>
                <a:rPr lang="en-US" altLang="en-US" sz="2500">
                  <a:latin typeface="Arial" panose="020B0604020202020204" pitchFamily="34" charset="0"/>
                </a:rPr>
                <a:t> </a:t>
              </a:r>
              <a:r>
                <a:rPr lang="en-US" altLang="en-US" sz="2500">
                  <a:solidFill>
                    <a:srgbClr val="960096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500">
                  <a:latin typeface="Arial" panose="020B0604020202020204" pitchFamily="34" charset="0"/>
                </a:rPr>
                <a:t> of the </a:t>
              </a:r>
              <a:r>
                <a:rPr lang="en-US" altLang="en-US" sz="2500">
                  <a:solidFill>
                    <a:srgbClr val="960096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2500">
                  <a:latin typeface="Arial" panose="020B0604020202020204" pitchFamily="34" charset="0"/>
                </a:rPr>
                <a:t> intervals</a:t>
              </a:r>
            </a:p>
          </p:txBody>
        </p:sp>
        <p:sp>
          <p:nvSpPr>
            <p:cNvPr id="20486" name="TextBox 4">
              <a:extLst>
                <a:ext uri="{FF2B5EF4-FFF2-40B4-BE49-F238E27FC236}">
                  <a16:creationId xmlns:a16="http://schemas.microsoft.com/office/drawing/2014/main" id="{744D741F-71D8-B54F-89D1-940B57687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271963"/>
              <a:ext cx="307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No two intervals in </a:t>
              </a:r>
              <a:r>
                <a:rPr lang="en-US" altLang="en-US" sz="1800">
                  <a:solidFill>
                    <a:srgbClr val="960096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1800">
                  <a:latin typeface="Arial" panose="020B0604020202020204" pitchFamily="34" charset="0"/>
                </a:rPr>
                <a:t> conflict</a:t>
              </a:r>
            </a:p>
          </p:txBody>
        </p:sp>
        <p:sp>
          <p:nvSpPr>
            <p:cNvPr id="20487" name="TextBox 5">
              <a:extLst>
                <a:ext uri="{FF2B5EF4-FFF2-40B4-BE49-F238E27FC236}">
                  <a16:creationId xmlns:a16="http://schemas.microsoft.com/office/drawing/2014/main" id="{F5CF687D-6B65-144A-BAD7-9074BBA1A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933950"/>
              <a:ext cx="18557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60096"/>
                  </a:solidFill>
                  <a:latin typeface="Arial" panose="020B0604020202020204" pitchFamily="34" charset="0"/>
                </a:rPr>
                <a:t>|S| </a:t>
              </a:r>
              <a:r>
                <a:rPr lang="en-US" altLang="en-US" sz="1800">
                  <a:latin typeface="Arial" panose="020B0604020202020204" pitchFamily="34" charset="0"/>
                </a:rPr>
                <a:t>is maximized</a:t>
              </a:r>
            </a:p>
          </p:txBody>
        </p:sp>
      </p:grp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591D062-FF7E-4E47-B8C5-59F45C0AD8F4}"/>
              </a:ext>
            </a:extLst>
          </p:cNvPr>
          <p:cNvSpPr/>
          <p:nvPr/>
        </p:nvSpPr>
        <p:spPr>
          <a:xfrm>
            <a:off x="5470525" y="2851150"/>
            <a:ext cx="3216275" cy="606425"/>
          </a:xfrm>
          <a:prstGeom prst="wedgeRoundRectCallout">
            <a:avLst>
              <a:gd name="adj1" fmla="val -82038"/>
              <a:gd name="adj2" fmla="val -577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{ s(</a:t>
            </a:r>
            <a:r>
              <a:rPr lang="en-US" sz="2800" dirty="0" err="1"/>
              <a:t>i</a:t>
            </a:r>
            <a:r>
              <a:rPr lang="en-US" sz="2800" dirty="0"/>
              <a:t>), … ,f(</a:t>
            </a:r>
            <a:r>
              <a:rPr lang="en-US" sz="2800" dirty="0" err="1"/>
              <a:t>i</a:t>
            </a:r>
            <a:r>
              <a:rPr lang="en-US" sz="2800" dirty="0"/>
              <a:t>)-1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7435A8C-3C35-2843-97CD-A61B7C43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 with examples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AA693A32-D177-9D4D-B489-26C87D7D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9144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Re-define problem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C2C90F3-6F05-AB42-9A11-53580293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1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929B232B-7F74-8C41-94A7-903FB62B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1417638"/>
            <a:ext cx="336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No intervals overlap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F2F4BF19-B2BF-4748-B342-4C590992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150"/>
            <a:ext cx="9144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>
            <a:extLst>
              <a:ext uri="{FF2B5EF4-FFF2-40B4-BE49-F238E27FC236}">
                <a16:creationId xmlns:a16="http://schemas.microsoft.com/office/drawing/2014/main" id="{9D57FDDB-CFAC-1641-AF68-6F649655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08450"/>
            <a:ext cx="90297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>
            <a:extLst>
              <a:ext uri="{FF2B5EF4-FFF2-40B4-BE49-F238E27FC236}">
                <a16:creationId xmlns:a16="http://schemas.microsoft.com/office/drawing/2014/main" id="{631B0051-0C81-6D47-86EA-44B2FEE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54125"/>
            <a:ext cx="4933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8D4CFD04-65B7-CF4C-89C6-F689996B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674AC602-EB93-DA45-8845-2478DC1B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444625"/>
            <a:ext cx="336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No intervals overlap</a:t>
            </a:r>
          </a:p>
        </p:txBody>
      </p:sp>
      <p:sp>
        <p:nvSpPr>
          <p:cNvPr id="23556" name="TextBox 2">
            <a:extLst>
              <a:ext uri="{FF2B5EF4-FFF2-40B4-BE49-F238E27FC236}">
                <a16:creationId xmlns:a16="http://schemas.microsoft.com/office/drawing/2014/main" id="{4A5578B8-A9ED-0E45-8B0F-9BBEE507F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272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07CA5-5FFE-2B4F-86D6-900173E0EBFF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3252788"/>
            <a:ext cx="5526088" cy="3343275"/>
            <a:chOff x="704850" y="3252788"/>
            <a:chExt cx="5526088" cy="33432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F846047-3C63-F847-9F0C-C8A964B94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3252788"/>
              <a:ext cx="5526088" cy="3343275"/>
            </a:xfrm>
            <a:prstGeom prst="roundRect">
              <a:avLst>
                <a:gd name="adj" fmla="val 16667"/>
              </a:avLst>
            </a:prstGeom>
            <a:solidFill>
              <a:srgbClr val="F79646">
                <a:alpha val="58823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559" name="TextBox 3">
              <a:extLst>
                <a:ext uri="{FF2B5EF4-FFF2-40B4-BE49-F238E27FC236}">
                  <a16:creationId xmlns:a16="http://schemas.microsoft.com/office/drawing/2014/main" id="{A7C99E7D-BE76-E240-9A68-63BA79DB6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328988"/>
              <a:ext cx="25352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Set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  <a:r>
                <a:rPr lang="en-US" altLang="en-US" sz="1800"/>
                <a:t> to be the empty set</a:t>
              </a:r>
            </a:p>
          </p:txBody>
        </p:sp>
        <p:sp>
          <p:nvSpPr>
            <p:cNvPr id="23560" name="TextBox 4">
              <a:extLst>
                <a:ext uri="{FF2B5EF4-FFF2-40B4-BE49-F238E27FC236}">
                  <a16:creationId xmlns:a16="http://schemas.microsoft.com/office/drawing/2014/main" id="{16F22A82-3BBB-D346-BE14-AF9DF5B79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892550"/>
              <a:ext cx="213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While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  <a:r>
                <a:rPr lang="en-US" altLang="en-US" sz="1800"/>
                <a:t> is not empty</a:t>
              </a:r>
            </a:p>
          </p:txBody>
        </p:sp>
        <p:sp>
          <p:nvSpPr>
            <p:cNvPr id="23561" name="TextBox 5">
              <a:extLst>
                <a:ext uri="{FF2B5EF4-FFF2-40B4-BE49-F238E27FC236}">
                  <a16:creationId xmlns:a16="http://schemas.microsoft.com/office/drawing/2014/main" id="{25C6CAD3-2EC8-164E-AABA-FEF80CECD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598988"/>
              <a:ext cx="13901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Choose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in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  <a:endParaRPr lang="en-US" altLang="en-US" sz="1800"/>
            </a:p>
          </p:txBody>
        </p:sp>
        <p:sp>
          <p:nvSpPr>
            <p:cNvPr id="23562" name="TextBox 6">
              <a:extLst>
                <a:ext uri="{FF2B5EF4-FFF2-40B4-BE49-F238E27FC236}">
                  <a16:creationId xmlns:a16="http://schemas.microsoft.com/office/drawing/2014/main" id="{0B21519A-8604-5746-ABB6-6D105674F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5043488"/>
              <a:ext cx="1074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to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</a:p>
          </p:txBody>
        </p:sp>
        <p:sp>
          <p:nvSpPr>
            <p:cNvPr id="23563" name="TextBox 7">
              <a:extLst>
                <a:ext uri="{FF2B5EF4-FFF2-40B4-BE49-F238E27FC236}">
                  <a16:creationId xmlns:a16="http://schemas.microsoft.com/office/drawing/2014/main" id="{263E2FD9-822C-2E47-A120-0494ADA55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5478463"/>
              <a:ext cx="1839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Remove 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from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</a:p>
          </p:txBody>
        </p:sp>
        <p:sp>
          <p:nvSpPr>
            <p:cNvPr id="23564" name="TextBox 8">
              <a:extLst>
                <a:ext uri="{FF2B5EF4-FFF2-40B4-BE49-F238E27FC236}">
                  <a16:creationId xmlns:a16="http://schemas.microsoft.com/office/drawing/2014/main" id="{17713DE1-6768-234E-B110-76458BE45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6053138"/>
              <a:ext cx="13303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Return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*</a:t>
              </a:r>
              <a:r>
                <a:rPr lang="en-US" altLang="en-US" sz="1800">
                  <a:solidFill>
                    <a:srgbClr val="660066"/>
                  </a:solidFill>
                </a:rPr>
                <a:t>= 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B7CBD79-43A3-6F4B-A0F5-BCB3BF24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E173F459-1F91-5C41-851D-A85196D8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711" y="1417638"/>
            <a:ext cx="41408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At most one overlap/task</a:t>
            </a:r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FD04A579-806E-D04E-B3CC-FDFC8B92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39950"/>
            <a:ext cx="83058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>
            <a:extLst>
              <a:ext uri="{FF2B5EF4-FFF2-40B4-BE49-F238E27FC236}">
                <a16:creationId xmlns:a16="http://schemas.microsoft.com/office/drawing/2014/main" id="{C4DF36BE-2954-7B4A-99CE-BD268665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11663"/>
            <a:ext cx="91440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A40B6C44-5561-4A4C-BF63-DB3AD751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CB00D1CD-BFBD-3740-8AB0-8F6326C6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444625"/>
            <a:ext cx="338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At most one overlap</a:t>
            </a: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B1C3B537-CE16-4444-AC5F-1FFFA540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272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846047-3C63-F847-9F0C-C8A964B9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2527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53" name="TextBox 3">
            <a:extLst>
              <a:ext uri="{FF2B5EF4-FFF2-40B4-BE49-F238E27FC236}">
                <a16:creationId xmlns:a16="http://schemas.microsoft.com/office/drawing/2014/main" id="{84915C49-A635-C144-AB90-5101FF4E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3289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27654" name="TextBox 4">
            <a:extLst>
              <a:ext uri="{FF2B5EF4-FFF2-40B4-BE49-F238E27FC236}">
                <a16:creationId xmlns:a16="http://schemas.microsoft.com/office/drawing/2014/main" id="{E57813F3-A8C4-2B4F-9CA6-9282007F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8925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27655" name="TextBox 5">
            <a:extLst>
              <a:ext uri="{FF2B5EF4-FFF2-40B4-BE49-F238E27FC236}">
                <a16:creationId xmlns:a16="http://schemas.microsoft.com/office/drawing/2014/main" id="{9EAB5983-9727-FC4E-A236-F6E3CEF1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59898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endParaRPr lang="en-US" altLang="en-US" sz="1800"/>
          </a:p>
        </p:txBody>
      </p:sp>
      <p:sp>
        <p:nvSpPr>
          <p:cNvPr id="27656" name="TextBox 6">
            <a:extLst>
              <a:ext uri="{FF2B5EF4-FFF2-40B4-BE49-F238E27FC236}">
                <a16:creationId xmlns:a16="http://schemas.microsoft.com/office/drawing/2014/main" id="{E2D4A68E-5E06-EF4A-9D20-F7BB586C7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0434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CA9DE39-E761-B747-B508-B018DEE8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478463"/>
            <a:ext cx="422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7658" name="TextBox 8">
            <a:extLst>
              <a:ext uri="{FF2B5EF4-FFF2-40B4-BE49-F238E27FC236}">
                <a16:creationId xmlns:a16="http://schemas.microsoft.com/office/drawing/2014/main" id="{E24FA22D-9582-E549-ABD1-A4AEEF66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pic>
        <p:nvPicPr>
          <p:cNvPr id="27659" name="Picture 4">
            <a:extLst>
              <a:ext uri="{FF2B5EF4-FFF2-40B4-BE49-F238E27FC236}">
                <a16:creationId xmlns:a16="http://schemas.microsoft.com/office/drawing/2014/main" id="{5DD13E56-08D1-6C4D-8BB1-52BA50F7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228725"/>
            <a:ext cx="51339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49216689-75A8-0846-B282-6CDCE27B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478463"/>
            <a:ext cx="183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847C28-D588-1E42-831A-7CC79327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D0FA2B-D676-D64E-9BCB-2B9CB172CF4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BF63C9-B779-DF41-A85F-A591AB8FC674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2F2855-0EA6-7C4D-9956-1AEDAAA287FC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A7D20D-19A9-4C40-8735-C828835D2103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F57765-A424-AD43-A461-A592F6A14303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680" name="TextBox 3">
            <a:extLst>
              <a:ext uri="{FF2B5EF4-FFF2-40B4-BE49-F238E27FC236}">
                <a16:creationId xmlns:a16="http://schemas.microsoft.com/office/drawing/2014/main" id="{99743625-9578-2F44-AEA5-8019D257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28681" name="TextBox 4">
            <a:extLst>
              <a:ext uri="{FF2B5EF4-FFF2-40B4-BE49-F238E27FC236}">
                <a16:creationId xmlns:a16="http://schemas.microsoft.com/office/drawing/2014/main" id="{5384DABA-A9C8-4548-8A16-6E12E8FEB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28682" name="TextBox 5">
            <a:extLst>
              <a:ext uri="{FF2B5EF4-FFF2-40B4-BE49-F238E27FC236}">
                <a16:creationId xmlns:a16="http://schemas.microsoft.com/office/drawing/2014/main" id="{95489F7A-F5EE-0846-966E-AE1FB442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75213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endParaRPr lang="en-US" altLang="en-US" sz="1800"/>
          </a:p>
        </p:txBody>
      </p:sp>
      <p:sp>
        <p:nvSpPr>
          <p:cNvPr id="28683" name="TextBox 6">
            <a:extLst>
              <a:ext uri="{FF2B5EF4-FFF2-40B4-BE49-F238E27FC236}">
                <a16:creationId xmlns:a16="http://schemas.microsoft.com/office/drawing/2014/main" id="{475494D8-3635-6E45-9208-9B9917EB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28684" name="TextBox 7">
            <a:extLst>
              <a:ext uri="{FF2B5EF4-FFF2-40B4-BE49-F238E27FC236}">
                <a16:creationId xmlns:a16="http://schemas.microsoft.com/office/drawing/2014/main" id="{18E8D0CC-4985-A842-B86F-CADE02446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8685" name="TextBox 8">
            <a:extLst>
              <a:ext uri="{FF2B5EF4-FFF2-40B4-BE49-F238E27FC236}">
                <a16:creationId xmlns:a16="http://schemas.microsoft.com/office/drawing/2014/main" id="{9374D7D2-E177-3C43-8A2B-3DFF8E700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28686" name="TextBox 31">
            <a:extLst>
              <a:ext uri="{FF2B5EF4-FFF2-40B4-BE49-F238E27FC236}">
                <a16:creationId xmlns:a16="http://schemas.microsoft.com/office/drawing/2014/main" id="{02795822-C97B-1948-BF88-2DC1986B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5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More than one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F3DEA3F-F7A5-FE4A-9239-D4EA81D9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Greedily solve your blues!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93348C13-5115-9D42-8D93-74D81ED60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CA18C1-2B54-CE4F-B912-01B8D6565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A6DE51-08EC-0F44-8BEB-511890A0C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D46D12-B031-4649-9ACA-47D3EB58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2F3D2-95F2-634E-AFC5-807DFE67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470F79-9C7F-874A-8FCB-28230423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1E1C1E1-29DE-234E-851C-77C9887E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Arrange tasks in some order and iteratively pick non-overlapping tasks</a:t>
            </a: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CA17C288-A069-B546-A845-66EC2DAA4BD2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656C7E-2263-DB46-8E28-29B88E71D5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C96457-0F96-784F-8650-F230005165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6235312-0D2F-6B48-818A-0D03935DF5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E6790B-125F-6449-B8F8-8A9BB7AB13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517017A-C20B-FB46-9609-D80633CD4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96E75E5-285F-B547-9417-268329D15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A3822D3D-C299-6843-B226-5CEAFA391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B450674B-4484-7D4C-B638-D360FEBC1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id="{3B8E6C65-03DD-8446-9569-92E650C1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303818DE-2B76-E143-889A-A678C0ADA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63467A44-AECA-2348-9462-8CA271F90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381DB7D-A041-DD45-8CE9-F88482D3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Making it more formal</a:t>
            </a:r>
          </a:p>
        </p:txBody>
      </p:sp>
      <p:grpSp>
        <p:nvGrpSpPr>
          <p:cNvPr id="30722" name="Group 33">
            <a:extLst>
              <a:ext uri="{FF2B5EF4-FFF2-40B4-BE49-F238E27FC236}">
                <a16:creationId xmlns:a16="http://schemas.microsoft.com/office/drawing/2014/main" id="{DAB7C2CC-A551-A54B-9389-98DF6BCD4859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0723" name="Group 34">
            <a:extLst>
              <a:ext uri="{FF2B5EF4-FFF2-40B4-BE49-F238E27FC236}">
                <a16:creationId xmlns:a16="http://schemas.microsoft.com/office/drawing/2014/main" id="{7D9A39DF-6ADD-5242-9DB3-D2FE02167E88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0724" name="Group 32">
            <a:extLst>
              <a:ext uri="{FF2B5EF4-FFF2-40B4-BE49-F238E27FC236}">
                <a16:creationId xmlns:a16="http://schemas.microsoft.com/office/drawing/2014/main" id="{5FE79C5E-5A2D-1442-925E-B0C9935AE9EB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0725" name="Group 36">
            <a:extLst>
              <a:ext uri="{FF2B5EF4-FFF2-40B4-BE49-F238E27FC236}">
                <a16:creationId xmlns:a16="http://schemas.microsoft.com/office/drawing/2014/main" id="{0B60DFA3-AB42-134E-A742-B78FD37D30B6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0726" name="Group 35">
            <a:extLst>
              <a:ext uri="{FF2B5EF4-FFF2-40B4-BE49-F238E27FC236}">
                <a16:creationId xmlns:a16="http://schemas.microsoft.com/office/drawing/2014/main" id="{C919C817-EE12-A648-924F-5C7E1C4DAE8E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28" name="TextBox 3">
            <a:extLst>
              <a:ext uri="{FF2B5EF4-FFF2-40B4-BE49-F238E27FC236}">
                <a16:creationId xmlns:a16="http://schemas.microsoft.com/office/drawing/2014/main" id="{0FD7CB96-30D0-5D45-B721-75E3B4E1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0729" name="TextBox 4">
            <a:extLst>
              <a:ext uri="{FF2B5EF4-FFF2-40B4-BE49-F238E27FC236}">
                <a16:creationId xmlns:a16="http://schemas.microsoft.com/office/drawing/2014/main" id="{77891623-33AF-C142-929C-8AF8E55D1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0B5ED538-5BCE-8047-8912-E2CEC8EB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75213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endParaRPr lang="en-US" altLang="en-US" sz="1800"/>
          </a:p>
        </p:txBody>
      </p:sp>
      <p:sp>
        <p:nvSpPr>
          <p:cNvPr id="30731" name="TextBox 6">
            <a:extLst>
              <a:ext uri="{FF2B5EF4-FFF2-40B4-BE49-F238E27FC236}">
                <a16:creationId xmlns:a16="http://schemas.microsoft.com/office/drawing/2014/main" id="{859BCCB2-D993-6C4A-9430-171A361A5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0732" name="TextBox 7">
            <a:extLst>
              <a:ext uri="{FF2B5EF4-FFF2-40B4-BE49-F238E27FC236}">
                <a16:creationId xmlns:a16="http://schemas.microsoft.com/office/drawing/2014/main" id="{C3FBFA39-960B-4D44-B340-98446F11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0733" name="TextBox 8">
            <a:extLst>
              <a:ext uri="{FF2B5EF4-FFF2-40B4-BE49-F238E27FC236}">
                <a16:creationId xmlns:a16="http://schemas.microsoft.com/office/drawing/2014/main" id="{A7E485A4-1E5A-AB4A-ADD9-B821812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0734" name="TextBox 31">
            <a:extLst>
              <a:ext uri="{FF2B5EF4-FFF2-40B4-BE49-F238E27FC236}">
                <a16:creationId xmlns:a16="http://schemas.microsoft.com/office/drawing/2014/main" id="{B855C63F-505C-5B4A-918E-190DC7A8B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5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More than one conflict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30909D59-3D91-6D47-A21B-FA7F9B675426}"/>
              </a:ext>
            </a:extLst>
          </p:cNvPr>
          <p:cNvSpPr/>
          <p:nvPr/>
        </p:nvSpPr>
        <p:spPr>
          <a:xfrm>
            <a:off x="6865938" y="4168775"/>
            <a:ext cx="2278062" cy="1781175"/>
          </a:xfrm>
          <a:prstGeom prst="cloudCallout">
            <a:avLst>
              <a:gd name="adj1" fmla="val -68452"/>
              <a:gd name="adj2" fmla="val -1054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Associate a value </a:t>
            </a:r>
            <a:r>
              <a:rPr lang="en-US" dirty="0">
                <a:solidFill>
                  <a:srgbClr val="7030A0"/>
                </a:solidFill>
              </a:rPr>
              <a:t>v(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</a:t>
            </a:r>
            <a:r>
              <a:rPr lang="en-US" dirty="0"/>
              <a:t> with task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03BED94B-1D01-4F4E-8D06-A9E8C2B17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889500"/>
            <a:ext cx="317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v(i)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B6E2F85-234A-B045-9FA7-E3C2176E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a good choice for v(i)?</a:t>
            </a:r>
          </a:p>
        </p:txBody>
      </p:sp>
      <p:grpSp>
        <p:nvGrpSpPr>
          <p:cNvPr id="31746" name="Group 33">
            <a:extLst>
              <a:ext uri="{FF2B5EF4-FFF2-40B4-BE49-F238E27FC236}">
                <a16:creationId xmlns:a16="http://schemas.microsoft.com/office/drawing/2014/main" id="{015C01BB-A326-E440-81BB-55479B6C5B9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1747" name="Group 34">
            <a:extLst>
              <a:ext uri="{FF2B5EF4-FFF2-40B4-BE49-F238E27FC236}">
                <a16:creationId xmlns:a16="http://schemas.microsoft.com/office/drawing/2014/main" id="{B4532620-B9BF-E542-9166-9156C539767A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1748" name="Group 32">
            <a:extLst>
              <a:ext uri="{FF2B5EF4-FFF2-40B4-BE49-F238E27FC236}">
                <a16:creationId xmlns:a16="http://schemas.microsoft.com/office/drawing/2014/main" id="{05D0C1D7-9599-D946-B6F0-25FF13FE001F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1749" name="Group 36">
            <a:extLst>
              <a:ext uri="{FF2B5EF4-FFF2-40B4-BE49-F238E27FC236}">
                <a16:creationId xmlns:a16="http://schemas.microsoft.com/office/drawing/2014/main" id="{FA6EFDB9-52CE-524B-8205-F4634D1A75EB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1750" name="Group 35">
            <a:extLst>
              <a:ext uri="{FF2B5EF4-FFF2-40B4-BE49-F238E27FC236}">
                <a16:creationId xmlns:a16="http://schemas.microsoft.com/office/drawing/2014/main" id="{A87503D8-08D6-3F4D-9F24-F8AF1DC8432E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752" name="TextBox 3">
            <a:extLst>
              <a:ext uri="{FF2B5EF4-FFF2-40B4-BE49-F238E27FC236}">
                <a16:creationId xmlns:a16="http://schemas.microsoft.com/office/drawing/2014/main" id="{33956E08-AF14-8945-A0F4-7FDCD797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1753" name="TextBox 4">
            <a:extLst>
              <a:ext uri="{FF2B5EF4-FFF2-40B4-BE49-F238E27FC236}">
                <a16:creationId xmlns:a16="http://schemas.microsoft.com/office/drawing/2014/main" id="{3D4CDE43-DCED-7B4E-B05C-E7EC20031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1754" name="TextBox 6">
            <a:extLst>
              <a:ext uri="{FF2B5EF4-FFF2-40B4-BE49-F238E27FC236}">
                <a16:creationId xmlns:a16="http://schemas.microsoft.com/office/drawing/2014/main" id="{6FB33FAE-814C-9842-8027-21F70AF0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1755" name="TextBox 7">
            <a:extLst>
              <a:ext uri="{FF2B5EF4-FFF2-40B4-BE49-F238E27FC236}">
                <a16:creationId xmlns:a16="http://schemas.microsoft.com/office/drawing/2014/main" id="{B443BB30-D64E-3C4E-87D7-A71C3E6F1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1756" name="TextBox 8">
            <a:extLst>
              <a:ext uri="{FF2B5EF4-FFF2-40B4-BE49-F238E27FC236}">
                <a16:creationId xmlns:a16="http://schemas.microsoft.com/office/drawing/2014/main" id="{7DDDC955-D876-E343-BD6F-0BFAE4156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1757" name="TextBox 31">
            <a:extLst>
              <a:ext uri="{FF2B5EF4-FFF2-40B4-BE49-F238E27FC236}">
                <a16:creationId xmlns:a16="http://schemas.microsoft.com/office/drawing/2014/main" id="{F37DBB98-ADD5-D648-86EF-D9BEA9C67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5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More than one conflict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30909D59-3D91-6D47-A21B-FA7F9B675426}"/>
              </a:ext>
            </a:extLst>
          </p:cNvPr>
          <p:cNvSpPr/>
          <p:nvPr/>
        </p:nvSpPr>
        <p:spPr>
          <a:xfrm>
            <a:off x="6865938" y="4168775"/>
            <a:ext cx="2278062" cy="1781175"/>
          </a:xfrm>
          <a:prstGeom prst="cloudCallout">
            <a:avLst>
              <a:gd name="adj1" fmla="val -68452"/>
              <a:gd name="adj2" fmla="val -1054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Associate a value </a:t>
            </a:r>
            <a:r>
              <a:rPr lang="en-US" dirty="0">
                <a:solidFill>
                  <a:srgbClr val="7030A0"/>
                </a:solidFill>
              </a:rPr>
              <a:t>v(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</a:t>
            </a:r>
            <a:r>
              <a:rPr lang="en-US" dirty="0"/>
              <a:t> with task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1759" name="TextBox 5">
            <a:extLst>
              <a:ext uri="{FF2B5EF4-FFF2-40B4-BE49-F238E27FC236}">
                <a16:creationId xmlns:a16="http://schemas.microsoft.com/office/drawing/2014/main" id="{F401AC89-2893-EB4A-A904-1816F3901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843463"/>
            <a:ext cx="317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v(i)</a:t>
            </a:r>
            <a:endParaRPr lang="en-US" alt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9CA34F4A-18EF-C34D-9554-3E584D34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v(i) </a:t>
            </a:r>
            <a:r>
              <a:rPr lang="en-US" altLang="en-US">
                <a:ea typeface="ＭＳ Ｐゴシック" panose="020B0600070205080204" pitchFamily="34" charset="-128"/>
              </a:rPr>
              <a:t>=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f(i)</a:t>
            </a:r>
            <a:r>
              <a:rPr lang="en-US" altLang="en-US">
                <a:ea typeface="ＭＳ Ｐゴシック" panose="020B0600070205080204" pitchFamily="34" charset="-128"/>
              </a:rPr>
              <a:t> –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s(i)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65957D-5D8C-8D4A-A867-4C63901DAC04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E4C72B-5E1D-3546-9F26-6A7FFD35948F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1DD9A2-8F88-6C4D-A4B5-A20C34A36B0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E965B16-0936-434C-BDD3-31744B9B1A2A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688AA0C-F95C-9049-8281-D9BE22E5286F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776" name="TextBox 3">
            <a:extLst>
              <a:ext uri="{FF2B5EF4-FFF2-40B4-BE49-F238E27FC236}">
                <a16:creationId xmlns:a16="http://schemas.microsoft.com/office/drawing/2014/main" id="{165E7020-5171-D24D-AF3F-7FBEC02C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2777" name="TextBox 4">
            <a:extLst>
              <a:ext uri="{FF2B5EF4-FFF2-40B4-BE49-F238E27FC236}">
                <a16:creationId xmlns:a16="http://schemas.microsoft.com/office/drawing/2014/main" id="{E75FFA69-265A-544C-BEB8-A98961430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2778" name="TextBox 6">
            <a:extLst>
              <a:ext uri="{FF2B5EF4-FFF2-40B4-BE49-F238E27FC236}">
                <a16:creationId xmlns:a16="http://schemas.microsoft.com/office/drawing/2014/main" id="{C614D76B-6240-6B4E-BC47-FC24E7D8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2779" name="TextBox 7">
            <a:extLst>
              <a:ext uri="{FF2B5EF4-FFF2-40B4-BE49-F238E27FC236}">
                <a16:creationId xmlns:a16="http://schemas.microsoft.com/office/drawing/2014/main" id="{4091621B-ED6B-E24D-B289-42C2F7A3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2780" name="TextBox 8">
            <a:extLst>
              <a:ext uri="{FF2B5EF4-FFF2-40B4-BE49-F238E27FC236}">
                <a16:creationId xmlns:a16="http://schemas.microsoft.com/office/drawing/2014/main" id="{BAF4C9BA-11EF-F247-995B-FB6C50364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2781" name="TextBox 31">
            <a:extLst>
              <a:ext uri="{FF2B5EF4-FFF2-40B4-BE49-F238E27FC236}">
                <a16:creationId xmlns:a16="http://schemas.microsoft.com/office/drawing/2014/main" id="{47B2A14B-249F-1048-BE4D-2673191D6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0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Smallest duration first</a:t>
            </a:r>
          </a:p>
        </p:txBody>
      </p:sp>
      <p:sp>
        <p:nvSpPr>
          <p:cNvPr id="32782" name="TextBox 5">
            <a:extLst>
              <a:ext uri="{FF2B5EF4-FFF2-40B4-BE49-F238E27FC236}">
                <a16:creationId xmlns:a16="http://schemas.microsoft.com/office/drawing/2014/main" id="{333CCBBD-5314-0A43-9E47-7B710FA2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4873625"/>
            <a:ext cx="364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f(i) – s(i)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B1A97E8-E7C5-9041-A514-9B79EEE0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v(i) </a:t>
            </a:r>
            <a:r>
              <a:rPr lang="en-US" altLang="en-US">
                <a:ea typeface="ＭＳ Ｐゴシック" panose="020B0600070205080204" pitchFamily="34" charset="-128"/>
              </a:rPr>
              <a:t>= 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s(i)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4F352F-5FBD-9045-8E85-882C4867AB9C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AC0942-7E7F-E24B-8D1D-5DC45A303203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775AB5-1C13-484F-BD1A-9D36DE828A49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7353DB-227F-CC4A-AB72-AAFBD3B0B9F9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3798" name="Group 35">
            <a:extLst>
              <a:ext uri="{FF2B5EF4-FFF2-40B4-BE49-F238E27FC236}">
                <a16:creationId xmlns:a16="http://schemas.microsoft.com/office/drawing/2014/main" id="{1C3412DD-86F3-784B-82C4-1FAE3E840186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0" name="TextBox 3">
            <a:extLst>
              <a:ext uri="{FF2B5EF4-FFF2-40B4-BE49-F238E27FC236}">
                <a16:creationId xmlns:a16="http://schemas.microsoft.com/office/drawing/2014/main" id="{D78DC3C4-51AB-4948-B2FC-3F902B71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3801" name="TextBox 4">
            <a:extLst>
              <a:ext uri="{FF2B5EF4-FFF2-40B4-BE49-F238E27FC236}">
                <a16:creationId xmlns:a16="http://schemas.microsoft.com/office/drawing/2014/main" id="{41B9D403-6C02-2349-AABA-FEF8FB48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3802" name="TextBox 6">
            <a:extLst>
              <a:ext uri="{FF2B5EF4-FFF2-40B4-BE49-F238E27FC236}">
                <a16:creationId xmlns:a16="http://schemas.microsoft.com/office/drawing/2014/main" id="{9AECE09A-42D3-9641-85CF-E197B0C98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3803" name="TextBox 7">
            <a:extLst>
              <a:ext uri="{FF2B5EF4-FFF2-40B4-BE49-F238E27FC236}">
                <a16:creationId xmlns:a16="http://schemas.microsoft.com/office/drawing/2014/main" id="{502A5725-0A8C-984D-89DA-3A69AA465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3804" name="TextBox 8">
            <a:extLst>
              <a:ext uri="{FF2B5EF4-FFF2-40B4-BE49-F238E27FC236}">
                <a16:creationId xmlns:a16="http://schemas.microsoft.com/office/drawing/2014/main" id="{1CD164EE-3800-7C48-A1F8-AC4AA2A0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3805" name="TextBox 31">
            <a:extLst>
              <a:ext uri="{FF2B5EF4-FFF2-40B4-BE49-F238E27FC236}">
                <a16:creationId xmlns:a16="http://schemas.microsoft.com/office/drawing/2014/main" id="{DF0BA896-8FF4-E240-B674-FEBF6F54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01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Earliest time first?</a:t>
            </a:r>
          </a:p>
        </p:txBody>
      </p:sp>
      <p:sp>
        <p:nvSpPr>
          <p:cNvPr id="33806" name="TextBox 5">
            <a:extLst>
              <a:ext uri="{FF2B5EF4-FFF2-40B4-BE49-F238E27FC236}">
                <a16:creationId xmlns:a16="http://schemas.microsoft.com/office/drawing/2014/main" id="{FFAC602F-2E4A-DD4C-849E-84BC50535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4873625"/>
            <a:ext cx="315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s(i)</a:t>
            </a:r>
            <a:endParaRPr lang="en-US" altLang="en-US" sz="1800"/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5330244D-3C42-7E40-8805-FB9850EC127E}"/>
              </a:ext>
            </a:extLst>
          </p:cNvPr>
          <p:cNvSpPr/>
          <p:nvPr/>
        </p:nvSpPr>
        <p:spPr>
          <a:xfrm>
            <a:off x="6472238" y="3735388"/>
            <a:ext cx="2486025" cy="1846262"/>
          </a:xfrm>
          <a:prstGeom prst="cloudCallout">
            <a:avLst>
              <a:gd name="adj1" fmla="val -11480"/>
              <a:gd name="adj2" fmla="val 4906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 are we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0604AE52-4409-FB4E-B822-4D0654E6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 so fast….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616D96FC-F96B-1046-A2FE-240513824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4820" name="TextBox 4">
            <a:extLst>
              <a:ext uri="{FF2B5EF4-FFF2-40B4-BE49-F238E27FC236}">
                <a16:creationId xmlns:a16="http://schemas.microsoft.com/office/drawing/2014/main" id="{7D2ED323-9358-564D-9C51-9169AD0A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B34561-E285-4546-A18B-2824A866A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F2E9F7EB-139C-FA40-ABAF-A46617FB3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4823" name="TextBox 8">
            <a:extLst>
              <a:ext uri="{FF2B5EF4-FFF2-40B4-BE49-F238E27FC236}">
                <a16:creationId xmlns:a16="http://schemas.microsoft.com/office/drawing/2014/main" id="{10A5B4DD-0240-2F4A-B37C-F249C114B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4824" name="TextBox 31">
            <a:extLst>
              <a:ext uri="{FF2B5EF4-FFF2-40B4-BE49-F238E27FC236}">
                <a16:creationId xmlns:a16="http://schemas.microsoft.com/office/drawing/2014/main" id="{1C2BAF37-2B01-804A-8530-4E22A3A4C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01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Earliest time first?</a:t>
            </a:r>
          </a:p>
        </p:txBody>
      </p:sp>
      <p:sp>
        <p:nvSpPr>
          <p:cNvPr id="34825" name="TextBox 5">
            <a:extLst>
              <a:ext uri="{FF2B5EF4-FFF2-40B4-BE49-F238E27FC236}">
                <a16:creationId xmlns:a16="http://schemas.microsoft.com/office/drawing/2014/main" id="{B43BA6A8-1558-B440-B57C-A5FC2F7BD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3157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s(i)</a:t>
            </a:r>
            <a:endParaRPr lang="en-US" alt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A486D1-B2E4-244E-A9CD-6A99E91065D3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2251075"/>
            <a:ext cx="2771775" cy="492125"/>
            <a:chOff x="3726182" y="2251347"/>
            <a:chExt cx="2771561" cy="49106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F646E1-BF6D-9C4E-8AAA-D6516D0E19BB}"/>
                </a:ext>
              </a:extLst>
            </p:cNvPr>
            <p:cNvSpPr/>
            <p:nvPr/>
          </p:nvSpPr>
          <p:spPr>
            <a:xfrm>
              <a:off x="3726182" y="2251347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AC2A6F-F7D5-4C44-A239-AA230CD19672}"/>
                </a:ext>
              </a:extLst>
            </p:cNvPr>
            <p:cNvSpPr txBox="1"/>
            <p:nvPr/>
          </p:nvSpPr>
          <p:spPr>
            <a:xfrm>
              <a:off x="4642098" y="2265604"/>
              <a:ext cx="939727" cy="4625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4A1F1D-45E3-4C49-8A5D-97DB4AA39A60}"/>
              </a:ext>
            </a:extLst>
          </p:cNvPr>
          <p:cNvGrpSpPr>
            <a:grpSpLocks/>
          </p:cNvGrpSpPr>
          <p:nvPr/>
        </p:nvGrpSpPr>
        <p:grpSpPr bwMode="auto">
          <a:xfrm>
            <a:off x="6869113" y="1644650"/>
            <a:ext cx="939800" cy="498475"/>
            <a:chOff x="6869641" y="1643863"/>
            <a:chExt cx="939801" cy="49953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82987D-3562-EA46-A254-653D2486E85F}"/>
                </a:ext>
              </a:extLst>
            </p:cNvPr>
            <p:cNvSpPr/>
            <p:nvPr/>
          </p:nvSpPr>
          <p:spPr>
            <a:xfrm>
              <a:off x="6917266" y="1643863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C40B0D-C35D-AB4E-8CB0-0DA19169E00A}"/>
                </a:ext>
              </a:extLst>
            </p:cNvPr>
            <p:cNvSpPr txBox="1"/>
            <p:nvPr/>
          </p:nvSpPr>
          <p:spPr>
            <a:xfrm>
              <a:off x="6869641" y="1662953"/>
              <a:ext cx="939801" cy="461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1B1F8C-93DD-8B48-ACB4-F5A358252C01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1644650"/>
            <a:ext cx="1044575" cy="498475"/>
            <a:chOff x="3726182" y="1643863"/>
            <a:chExt cx="1044363" cy="49953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39F81E-5841-D74B-8303-D1B4DE01FB83}"/>
                </a:ext>
              </a:extLst>
            </p:cNvPr>
            <p:cNvSpPr/>
            <p:nvPr/>
          </p:nvSpPr>
          <p:spPr>
            <a:xfrm>
              <a:off x="3726182" y="1643863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BF5EEA-3B63-6948-989D-9D357D12A60D}"/>
                </a:ext>
              </a:extLst>
            </p:cNvPr>
            <p:cNvSpPr txBox="1"/>
            <p:nvPr/>
          </p:nvSpPr>
          <p:spPr>
            <a:xfrm>
              <a:off x="3775384" y="1662953"/>
              <a:ext cx="945958" cy="461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1AA332-350E-4346-89AF-502FE7B08AAC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1025525"/>
            <a:ext cx="1120775" cy="498475"/>
            <a:chOff x="6131983" y="1024834"/>
            <a:chExt cx="1120564" cy="49953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68A51F-F9CB-424B-AC8D-33462AF00603}"/>
                </a:ext>
              </a:extLst>
            </p:cNvPr>
            <p:cNvSpPr/>
            <p:nvPr/>
          </p:nvSpPr>
          <p:spPr>
            <a:xfrm>
              <a:off x="6131983" y="1024834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73906-3DF5-884F-9A0F-C4AEB511B4A8}"/>
                </a:ext>
              </a:extLst>
            </p:cNvPr>
            <p:cNvSpPr txBox="1"/>
            <p:nvPr/>
          </p:nvSpPr>
          <p:spPr>
            <a:xfrm>
              <a:off x="6219279" y="1043924"/>
              <a:ext cx="945972" cy="461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FB9C1F-A7AE-1346-994F-E9B039D837B6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1014413"/>
            <a:ext cx="1093787" cy="500062"/>
            <a:chOff x="7339542" y="1014326"/>
            <a:chExt cx="1093893" cy="49953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DE3858-F2A9-1C48-8457-3EF05E969819}"/>
                </a:ext>
              </a:extLst>
            </p:cNvPr>
            <p:cNvSpPr/>
            <p:nvPr/>
          </p:nvSpPr>
          <p:spPr>
            <a:xfrm>
              <a:off x="7339542" y="1014326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C8A74B-18BA-4444-8C44-6B15D155D95C}"/>
                </a:ext>
              </a:extLst>
            </p:cNvPr>
            <p:cNvSpPr txBox="1"/>
            <p:nvPr/>
          </p:nvSpPr>
          <p:spPr>
            <a:xfrm>
              <a:off x="7412574" y="1033356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262EC2-3AEA-2C4E-A426-C0A81EF2A670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873375"/>
            <a:ext cx="5326062" cy="490538"/>
            <a:chOff x="3360421" y="2873223"/>
            <a:chExt cx="5326379" cy="49106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49F54C-0418-4C46-8084-DAECECC71886}"/>
                </a:ext>
              </a:extLst>
            </p:cNvPr>
            <p:cNvSpPr/>
            <p:nvPr/>
          </p:nvSpPr>
          <p:spPr>
            <a:xfrm>
              <a:off x="3360421" y="2873223"/>
              <a:ext cx="5326379" cy="4910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3E2B4A-9354-9A44-982C-83A37ADF1CF8}"/>
                </a:ext>
              </a:extLst>
            </p:cNvPr>
            <p:cNvSpPr txBox="1"/>
            <p:nvPr/>
          </p:nvSpPr>
          <p:spPr>
            <a:xfrm>
              <a:off x="5549713" y="2887526"/>
              <a:ext cx="947794" cy="462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C7A82A8C-0054-894F-9F5D-92179939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Pick job with minimum conflicts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727700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1EB64811-0038-6A47-9BB0-7481E1C1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5844" name="TextBox 4">
            <a:extLst>
              <a:ext uri="{FF2B5EF4-FFF2-40B4-BE49-F238E27FC236}">
                <a16:creationId xmlns:a16="http://schemas.microsoft.com/office/drawing/2014/main" id="{C471AFD5-DDB4-B74F-857D-18F468E9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26B3EAAF-43E5-4345-8E29-EB0A1FB7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5C126D0B-AC0B-DF45-A169-5E04D47D5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5847" name="TextBox 8">
            <a:extLst>
              <a:ext uri="{FF2B5EF4-FFF2-40B4-BE49-F238E27FC236}">
                <a16:creationId xmlns:a16="http://schemas.microsoft.com/office/drawing/2014/main" id="{54E37E23-810D-3E4A-91E8-600FFA63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5848" name="TextBox 5">
            <a:extLst>
              <a:ext uri="{FF2B5EF4-FFF2-40B4-BE49-F238E27FC236}">
                <a16:creationId xmlns:a16="http://schemas.microsoft.com/office/drawing/2014/main" id="{435B20B4-10AB-3944-ACF5-D3380157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490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has smallest number of conflicts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BC2052-4DE0-8340-8A86-C16A23C35873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2484438"/>
            <a:ext cx="2771775" cy="490537"/>
            <a:chOff x="3726182" y="2251347"/>
            <a:chExt cx="2771561" cy="49106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F646E1-BF6D-9C4E-8AAA-D6516D0E19BB}"/>
                </a:ext>
              </a:extLst>
            </p:cNvPr>
            <p:cNvSpPr/>
            <p:nvPr/>
          </p:nvSpPr>
          <p:spPr>
            <a:xfrm>
              <a:off x="3726182" y="2251347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AC2A6F-F7D5-4C44-A239-AA230CD19672}"/>
                </a:ext>
              </a:extLst>
            </p:cNvPr>
            <p:cNvSpPr txBox="1"/>
            <p:nvPr/>
          </p:nvSpPr>
          <p:spPr>
            <a:xfrm>
              <a:off x="4642098" y="2265649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7C9594-0602-4245-8C1A-9FD284209A13}"/>
              </a:ext>
            </a:extLst>
          </p:cNvPr>
          <p:cNvGrpSpPr>
            <a:grpSpLocks/>
          </p:cNvGrpSpPr>
          <p:nvPr/>
        </p:nvGrpSpPr>
        <p:grpSpPr bwMode="auto">
          <a:xfrm>
            <a:off x="6869113" y="1876425"/>
            <a:ext cx="939800" cy="500063"/>
            <a:chOff x="6869641" y="1643863"/>
            <a:chExt cx="939801" cy="49953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82987D-3562-EA46-A254-653D2486E85F}"/>
                </a:ext>
              </a:extLst>
            </p:cNvPr>
            <p:cNvSpPr/>
            <p:nvPr/>
          </p:nvSpPr>
          <p:spPr>
            <a:xfrm>
              <a:off x="6917266" y="1643863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C40B0D-C35D-AB4E-8CB0-0DA19169E00A}"/>
                </a:ext>
              </a:extLst>
            </p:cNvPr>
            <p:cNvSpPr txBox="1"/>
            <p:nvPr/>
          </p:nvSpPr>
          <p:spPr>
            <a:xfrm>
              <a:off x="6869641" y="1662893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5851" name="Group 6">
            <a:extLst>
              <a:ext uri="{FF2B5EF4-FFF2-40B4-BE49-F238E27FC236}">
                <a16:creationId xmlns:a16="http://schemas.microsoft.com/office/drawing/2014/main" id="{55002C8A-FFD4-1B4B-BC81-545A7415D9BE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1876425"/>
            <a:ext cx="1044575" cy="500063"/>
            <a:chOff x="3726182" y="1643863"/>
            <a:chExt cx="1044363" cy="49953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39F81E-5841-D74B-8303-D1B4DE01FB83}"/>
                </a:ext>
              </a:extLst>
            </p:cNvPr>
            <p:cNvSpPr/>
            <p:nvPr/>
          </p:nvSpPr>
          <p:spPr>
            <a:xfrm>
              <a:off x="3726182" y="1643863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BF5EEA-3B63-6948-989D-9D357D12A60D}"/>
                </a:ext>
              </a:extLst>
            </p:cNvPr>
            <p:cNvSpPr txBox="1"/>
            <p:nvPr/>
          </p:nvSpPr>
          <p:spPr>
            <a:xfrm>
              <a:off x="3775384" y="1662893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056ED6-5FEE-7843-B78F-4672428E235F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1257300"/>
            <a:ext cx="1120775" cy="500063"/>
            <a:chOff x="6131983" y="1024834"/>
            <a:chExt cx="1120564" cy="49953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68A51F-F9CB-424B-AC8D-33462AF00603}"/>
                </a:ext>
              </a:extLst>
            </p:cNvPr>
            <p:cNvSpPr/>
            <p:nvPr/>
          </p:nvSpPr>
          <p:spPr>
            <a:xfrm>
              <a:off x="6131983" y="1024834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73906-3DF5-884F-9A0F-C4AEB511B4A8}"/>
                </a:ext>
              </a:extLst>
            </p:cNvPr>
            <p:cNvSpPr txBox="1"/>
            <p:nvPr/>
          </p:nvSpPr>
          <p:spPr>
            <a:xfrm>
              <a:off x="6219279" y="1043864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F4E66-5CAE-774A-BC08-C43E910CA493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1246188"/>
            <a:ext cx="1093787" cy="500062"/>
            <a:chOff x="7339542" y="1014326"/>
            <a:chExt cx="1093893" cy="49953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DE3858-F2A9-1C48-8457-3EF05E969819}"/>
                </a:ext>
              </a:extLst>
            </p:cNvPr>
            <p:cNvSpPr/>
            <p:nvPr/>
          </p:nvSpPr>
          <p:spPr>
            <a:xfrm>
              <a:off x="7339542" y="1014326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C8A74B-18BA-4444-8C44-6B15D155D95C}"/>
                </a:ext>
              </a:extLst>
            </p:cNvPr>
            <p:cNvSpPr txBox="1"/>
            <p:nvPr/>
          </p:nvSpPr>
          <p:spPr>
            <a:xfrm>
              <a:off x="7412574" y="1033356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8F1911-1B29-AB46-A8E4-41AC19AD4EA8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105150"/>
            <a:ext cx="5326062" cy="492125"/>
            <a:chOff x="3360421" y="2873223"/>
            <a:chExt cx="5326379" cy="49106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49F54C-0418-4C46-8084-DAECECC71886}"/>
                </a:ext>
              </a:extLst>
            </p:cNvPr>
            <p:cNvSpPr/>
            <p:nvPr/>
          </p:nvSpPr>
          <p:spPr>
            <a:xfrm>
              <a:off x="3360421" y="2873223"/>
              <a:ext cx="5326379" cy="4910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3E2B4A-9354-9A44-982C-83A37ADF1CF8}"/>
                </a:ext>
              </a:extLst>
            </p:cNvPr>
            <p:cNvSpPr txBox="1"/>
            <p:nvPr/>
          </p:nvSpPr>
          <p:spPr>
            <a:xfrm>
              <a:off x="5549713" y="2887480"/>
              <a:ext cx="947794" cy="4625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6</a:t>
              </a:r>
            </a:p>
          </p:txBody>
        </p:sp>
      </p:grp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72424C07-BAD7-6D4E-8370-3533CAF6749C}"/>
              </a:ext>
            </a:extLst>
          </p:cNvPr>
          <p:cNvSpPr/>
          <p:nvPr/>
        </p:nvSpPr>
        <p:spPr>
          <a:xfrm>
            <a:off x="6470650" y="4149725"/>
            <a:ext cx="2486025" cy="1846263"/>
          </a:xfrm>
          <a:prstGeom prst="cloudCallout">
            <a:avLst>
              <a:gd name="adj1" fmla="val -11480"/>
              <a:gd name="adj2" fmla="val 4906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 are we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576B774-0429-B341-96B3-9745934C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Nope (but harder to show)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937000"/>
            <a:ext cx="5727700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35F9043C-1798-2C4E-9D2E-0F770259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1CF0F47C-ECED-EB4C-866C-62E80E99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6869" name="TextBox 6">
            <a:extLst>
              <a:ext uri="{FF2B5EF4-FFF2-40B4-BE49-F238E27FC236}">
                <a16:creationId xmlns:a16="http://schemas.microsoft.com/office/drawing/2014/main" id="{FBD63931-A979-E246-8C92-29A874D6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6870" name="TextBox 7">
            <a:extLst>
              <a:ext uri="{FF2B5EF4-FFF2-40B4-BE49-F238E27FC236}">
                <a16:creationId xmlns:a16="http://schemas.microsoft.com/office/drawing/2014/main" id="{BD2A39BF-5391-BB43-8818-0BD55A1C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37CEFFCF-475D-F544-83AC-4716CAD6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6872" name="TextBox 5">
            <a:extLst>
              <a:ext uri="{FF2B5EF4-FFF2-40B4-BE49-F238E27FC236}">
                <a16:creationId xmlns:a16="http://schemas.microsoft.com/office/drawing/2014/main" id="{E6F8EF9B-0000-9F41-BFA1-4AFB3D16B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490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has smallest number of conflicts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555764-4DCC-E747-AE62-3F7387C77C75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2363788"/>
            <a:ext cx="2079625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84D4CC-8FE7-B747-A6F0-F60772E29598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9" name="TextBox 10">
              <a:extLst>
                <a:ext uri="{FF2B5EF4-FFF2-40B4-BE49-F238E27FC236}">
                  <a16:creationId xmlns:a16="http://schemas.microsoft.com/office/drawing/2014/main" id="{63C1C75A-5661-3549-9042-60AF4F328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8EBAC3-6BB9-024A-A9AD-392AA044BA7F}"/>
              </a:ext>
            </a:extLst>
          </p:cNvPr>
          <p:cNvGrpSpPr>
            <a:grpSpLocks/>
          </p:cNvGrpSpPr>
          <p:nvPr/>
        </p:nvGrpSpPr>
        <p:grpSpPr bwMode="auto">
          <a:xfrm>
            <a:off x="3438525" y="1908175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7BB78A-2195-2648-ADC8-A1A293942384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7" name="TextBox 11">
              <a:extLst>
                <a:ext uri="{FF2B5EF4-FFF2-40B4-BE49-F238E27FC236}">
                  <a16:creationId xmlns:a16="http://schemas.microsoft.com/office/drawing/2014/main" id="{7E16983F-9437-7C4A-A155-1DF75AD40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D3C95-D149-9143-90ED-BBBFDD56D306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1908175"/>
            <a:ext cx="784225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AA976F-6CE1-E04F-BC4A-937594D38486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5" name="TextBox 13">
              <a:extLst>
                <a:ext uri="{FF2B5EF4-FFF2-40B4-BE49-F238E27FC236}">
                  <a16:creationId xmlns:a16="http://schemas.microsoft.com/office/drawing/2014/main" id="{B33BE72E-364D-2043-80CC-02BB68076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6FDFC9-4D75-EA4A-9BC9-D447B386277A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1443038"/>
            <a:ext cx="839787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07EC27-D107-AC45-BD14-F58259CAA59F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3" name="TextBox 15">
              <a:extLst>
                <a:ext uri="{FF2B5EF4-FFF2-40B4-BE49-F238E27FC236}">
                  <a16:creationId xmlns:a16="http://schemas.microsoft.com/office/drawing/2014/main" id="{08053F56-1332-F143-8F30-8466CF674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37893" name="Group 7">
            <a:extLst>
              <a:ext uri="{FF2B5EF4-FFF2-40B4-BE49-F238E27FC236}">
                <a16:creationId xmlns:a16="http://schemas.microsoft.com/office/drawing/2014/main" id="{09EF8482-78B0-484E-ACE5-E5AEC30970CD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1435100"/>
            <a:ext cx="819150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FF8E76-A748-4744-8A26-FB5AA92CCC56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1" name="TextBox 17">
              <a:extLst>
                <a:ext uri="{FF2B5EF4-FFF2-40B4-BE49-F238E27FC236}">
                  <a16:creationId xmlns:a16="http://schemas.microsoft.com/office/drawing/2014/main" id="{1DC90FBF-5B9B-C44D-B5E5-DD9459CC2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6B5416-A386-8A4A-B23C-84EB935D2D72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28289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B13A03-FCCA-1D4A-8279-D5C7A44BC1CA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9" name="TextBox 21">
              <a:extLst>
                <a:ext uri="{FF2B5EF4-FFF2-40B4-BE49-F238E27FC236}">
                  <a16:creationId xmlns:a16="http://schemas.microsoft.com/office/drawing/2014/main" id="{3FD03DD8-A22B-4841-ABB3-A1E2F0504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59112B-9FBA-CD43-BE9B-A960EF827166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9683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CCB716-6F6E-3D4B-A234-26E7A57120D3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7" name="TextBox 23">
              <a:extLst>
                <a:ext uri="{FF2B5EF4-FFF2-40B4-BE49-F238E27FC236}">
                  <a16:creationId xmlns:a16="http://schemas.microsoft.com/office/drawing/2014/main" id="{35075C57-BE8C-164C-AD7F-77A144039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A4D4C2-1E92-8F40-8BC7-077555AA19B1}"/>
              </a:ext>
            </a:extLst>
          </p:cNvPr>
          <p:cNvGrpSpPr>
            <a:grpSpLocks/>
          </p:cNvGrpSpPr>
          <p:nvPr/>
        </p:nvGrpSpPr>
        <p:grpSpPr bwMode="auto">
          <a:xfrm>
            <a:off x="4911725" y="28257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E422BC-870F-0148-AB94-5B1153B94790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5" name="TextBox 25">
              <a:extLst>
                <a:ext uri="{FF2B5EF4-FFF2-40B4-BE49-F238E27FC236}">
                  <a16:creationId xmlns:a16="http://schemas.microsoft.com/office/drawing/2014/main" id="{DFC45E6B-8C75-A848-8CC4-3F0CFA6E6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AAC933E-1823-DB47-8CE0-135C8BA7D67A}"/>
              </a:ext>
            </a:extLst>
          </p:cNvPr>
          <p:cNvGrpSpPr>
            <a:grpSpLocks/>
          </p:cNvGrpSpPr>
          <p:nvPr/>
        </p:nvGrpSpPr>
        <p:grpSpPr bwMode="auto">
          <a:xfrm>
            <a:off x="5824538" y="28194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899CCA-39D4-974F-B044-4A0138A9347B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3" name="TextBox 27">
              <a:extLst>
                <a:ext uri="{FF2B5EF4-FFF2-40B4-BE49-F238E27FC236}">
                  <a16:creationId xmlns:a16="http://schemas.microsoft.com/office/drawing/2014/main" id="{ACCDF839-9613-9345-AD8F-D8325CCE3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93A054-AA87-4849-AEDA-17056F828D26}"/>
              </a:ext>
            </a:extLst>
          </p:cNvPr>
          <p:cNvGrpSpPr>
            <a:grpSpLocks/>
          </p:cNvGrpSpPr>
          <p:nvPr/>
        </p:nvGrpSpPr>
        <p:grpSpPr bwMode="auto">
          <a:xfrm>
            <a:off x="6635750" y="28178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3C270C-5059-684F-9C76-5373772FF118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9">
              <a:extLst>
                <a:ext uri="{FF2B5EF4-FFF2-40B4-BE49-F238E27FC236}">
                  <a16:creationId xmlns:a16="http://schemas.microsoft.com/office/drawing/2014/main" id="{11E0509E-D179-9E4F-A762-F7239C78C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ED44C6C-CC8F-BB43-AB40-740D6619C69B}"/>
              </a:ext>
            </a:extLst>
          </p:cNvPr>
          <p:cNvGrpSpPr>
            <a:grpSpLocks/>
          </p:cNvGrpSpPr>
          <p:nvPr/>
        </p:nvGrpSpPr>
        <p:grpSpPr bwMode="auto">
          <a:xfrm>
            <a:off x="7458075" y="2817813"/>
            <a:ext cx="819150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A2C6D6-9C60-E643-841E-39D9F6EA984E}"/>
                </a:ext>
              </a:extLst>
            </p:cNvPr>
            <p:cNvSpPr/>
            <p:nvPr/>
          </p:nvSpPr>
          <p:spPr>
            <a:xfrm>
              <a:off x="7511577" y="2818246"/>
              <a:ext cx="704352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31">
              <a:extLst>
                <a:ext uri="{FF2B5EF4-FFF2-40B4-BE49-F238E27FC236}">
                  <a16:creationId xmlns:a16="http://schemas.microsoft.com/office/drawing/2014/main" id="{0691CE08-DE16-8649-B832-886F2FF77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C5A74FA-170B-B44A-8712-BE2E03F0C8AB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2374900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238859-C07A-AE47-8778-88D71F6FB45B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7" name="TextBox 33">
              <a:extLst>
                <a:ext uri="{FF2B5EF4-FFF2-40B4-BE49-F238E27FC236}">
                  <a16:creationId xmlns:a16="http://schemas.microsoft.com/office/drawing/2014/main" id="{CF61F51C-CC87-AC4A-9791-079D0919A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63177D8-06F2-3546-8FCD-B8A16FAABF43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23717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8AB3B0-54BA-7045-859A-779F02B6CFA1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35">
              <a:extLst>
                <a:ext uri="{FF2B5EF4-FFF2-40B4-BE49-F238E27FC236}">
                  <a16:creationId xmlns:a16="http://schemas.microsoft.com/office/drawing/2014/main" id="{5F17197E-907D-7042-94AC-ACDF8D168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818200-5EAC-C44F-98F5-802F08DBF088}"/>
              </a:ext>
            </a:extLst>
          </p:cNvPr>
          <p:cNvGrpSpPr>
            <a:grpSpLocks/>
          </p:cNvGrpSpPr>
          <p:nvPr/>
        </p:nvGrpSpPr>
        <p:grpSpPr bwMode="auto">
          <a:xfrm>
            <a:off x="5356225" y="1443038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E8EFE5-15E9-2F45-8DCA-F8F340979096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3" name="TextBox 37">
              <a:extLst>
                <a:ext uri="{FF2B5EF4-FFF2-40B4-BE49-F238E27FC236}">
                  <a16:creationId xmlns:a16="http://schemas.microsoft.com/office/drawing/2014/main" id="{EF2A3763-26F6-BB41-BA77-FDA183CFA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FB1FFB7-FC22-D846-8A3B-EE323B4ECC3E}"/>
              </a:ext>
            </a:extLst>
          </p:cNvPr>
          <p:cNvGrpSpPr>
            <a:grpSpLocks/>
          </p:cNvGrpSpPr>
          <p:nvPr/>
        </p:nvGrpSpPr>
        <p:grpSpPr bwMode="auto">
          <a:xfrm>
            <a:off x="7161213" y="1916113"/>
            <a:ext cx="881062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83B276-39B5-6A4B-BFF8-77C12B228EEE}"/>
                </a:ext>
              </a:extLst>
            </p:cNvPr>
            <p:cNvSpPr/>
            <p:nvPr/>
          </p:nvSpPr>
          <p:spPr>
            <a:xfrm>
              <a:off x="7211038" y="1915609"/>
              <a:ext cx="729724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1" name="TextBox 39">
              <a:extLst>
                <a:ext uri="{FF2B5EF4-FFF2-40B4-BE49-F238E27FC236}">
                  <a16:creationId xmlns:a16="http://schemas.microsoft.com/office/drawing/2014/main" id="{8E92106B-00C1-E64E-AB28-24793A4D2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CE14DF5-81C7-4D43-8758-71222B0B8347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2374900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DE877D5-F1F9-FF4B-B8E8-78983D7CEA46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9" name="TextBox 41">
              <a:extLst>
                <a:ext uri="{FF2B5EF4-FFF2-40B4-BE49-F238E27FC236}">
                  <a16:creationId xmlns:a16="http://schemas.microsoft.com/office/drawing/2014/main" id="{89237DC2-A12A-4646-8BF1-242290B04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349416-74FB-D14C-9875-D135A79FF500}"/>
              </a:ext>
            </a:extLst>
          </p:cNvPr>
          <p:cNvGrpSpPr>
            <a:grpSpLocks/>
          </p:cNvGrpSpPr>
          <p:nvPr/>
        </p:nvGrpSpPr>
        <p:grpSpPr bwMode="auto">
          <a:xfrm>
            <a:off x="5365750" y="19177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27F901-9367-9A44-ABF0-ED8958C55320}"/>
                </a:ext>
              </a:extLst>
            </p:cNvPr>
            <p:cNvSpPr/>
            <p:nvPr/>
          </p:nvSpPr>
          <p:spPr>
            <a:xfrm>
              <a:off x="5374224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43">
              <a:extLst>
                <a:ext uri="{FF2B5EF4-FFF2-40B4-BE49-F238E27FC236}">
                  <a16:creationId xmlns:a16="http://schemas.microsoft.com/office/drawing/2014/main" id="{1081E75F-682C-1544-8D27-0850E70DB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5CDD774-2C17-6744-9EFB-91DB7CA633CC}"/>
              </a:ext>
            </a:extLst>
          </p:cNvPr>
          <p:cNvGrpSpPr>
            <a:grpSpLocks/>
          </p:cNvGrpSpPr>
          <p:nvPr/>
        </p:nvGrpSpPr>
        <p:grpSpPr bwMode="auto">
          <a:xfrm>
            <a:off x="7153275" y="14620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A08661-DF20-8E49-BE99-C64FBEB6545E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5" name="TextBox 45">
              <a:extLst>
                <a:ext uri="{FF2B5EF4-FFF2-40B4-BE49-F238E27FC236}">
                  <a16:creationId xmlns:a16="http://schemas.microsoft.com/office/drawing/2014/main" id="{21C5ACB1-0E67-2347-A4B3-BB72977D6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9FBE32E-8E32-4B40-9D31-CC1788655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3808413"/>
            <a:ext cx="57292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7908" name="TextBox 3">
            <a:extLst>
              <a:ext uri="{FF2B5EF4-FFF2-40B4-BE49-F238E27FC236}">
                <a16:creationId xmlns:a16="http://schemas.microsoft.com/office/drawing/2014/main" id="{55DFDC6B-1FDD-254D-99EE-0B8345920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393223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7909" name="TextBox 4">
            <a:extLst>
              <a:ext uri="{FF2B5EF4-FFF2-40B4-BE49-F238E27FC236}">
                <a16:creationId xmlns:a16="http://schemas.microsoft.com/office/drawing/2014/main" id="{060B3400-BDA3-B542-BC0E-54C83443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4356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7910" name="TextBox 6">
            <a:extLst>
              <a:ext uri="{FF2B5EF4-FFF2-40B4-BE49-F238E27FC236}">
                <a16:creationId xmlns:a16="http://schemas.microsoft.com/office/drawing/2014/main" id="{F428CDBD-EE95-3D4F-9E25-81340E0BB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08793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7911" name="TextBox 7">
            <a:extLst>
              <a:ext uri="{FF2B5EF4-FFF2-40B4-BE49-F238E27FC236}">
                <a16:creationId xmlns:a16="http://schemas.microsoft.com/office/drawing/2014/main" id="{9AA7AF91-2E36-844A-8376-DC3BCFC6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453063"/>
            <a:ext cx="422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7912" name="TextBox 8">
            <a:extLst>
              <a:ext uri="{FF2B5EF4-FFF2-40B4-BE49-F238E27FC236}">
                <a16:creationId xmlns:a16="http://schemas.microsoft.com/office/drawing/2014/main" id="{2B756C3D-863D-1D40-8A62-65E38D826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59245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7913" name="TextBox 5">
            <a:extLst>
              <a:ext uri="{FF2B5EF4-FFF2-40B4-BE49-F238E27FC236}">
                <a16:creationId xmlns:a16="http://schemas.microsoft.com/office/drawing/2014/main" id="{43A42CD8-C031-6449-BE6E-08FF39B4F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776788"/>
            <a:ext cx="490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has smallest number of conflicts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FC4D5D0-5069-EC44-BA00-B8435C1F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01135A76-B729-5B4E-8603-5C27A2F4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3">
            <a:extLst>
              <a:ext uri="{FF2B5EF4-FFF2-40B4-BE49-F238E27FC236}">
                <a16:creationId xmlns:a16="http://schemas.microsoft.com/office/drawing/2014/main" id="{3563DFC9-991D-7A4E-91A6-DE20D44BFFB1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5E25E5-2547-B547-85E6-F5DF5C97C601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4" name="TextBox 10">
              <a:extLst>
                <a:ext uri="{FF2B5EF4-FFF2-40B4-BE49-F238E27FC236}">
                  <a16:creationId xmlns:a16="http://schemas.microsoft.com/office/drawing/2014/main" id="{25EA6093-8EFD-FD4D-9B7B-5BE9A668C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38914" name="Group 18">
            <a:extLst>
              <a:ext uri="{FF2B5EF4-FFF2-40B4-BE49-F238E27FC236}">
                <a16:creationId xmlns:a16="http://schemas.microsoft.com/office/drawing/2014/main" id="{E21BC680-67F1-2F4C-8388-FA7EF5C9D6EF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9FBCEF-11E2-2F45-A709-76BF45AE6486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2" name="TextBox 11">
              <a:extLst>
                <a:ext uri="{FF2B5EF4-FFF2-40B4-BE49-F238E27FC236}">
                  <a16:creationId xmlns:a16="http://schemas.microsoft.com/office/drawing/2014/main" id="{D68574B0-DF7D-F347-B9B5-1B05005BB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38915" name="Group 4">
            <a:extLst>
              <a:ext uri="{FF2B5EF4-FFF2-40B4-BE49-F238E27FC236}">
                <a16:creationId xmlns:a16="http://schemas.microsoft.com/office/drawing/2014/main" id="{EE2FFE7F-985E-5441-A3B8-09E828EE9286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CAD521-C89C-A146-AF4D-7C87009570F6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0" name="TextBox 13">
              <a:extLst>
                <a:ext uri="{FF2B5EF4-FFF2-40B4-BE49-F238E27FC236}">
                  <a16:creationId xmlns:a16="http://schemas.microsoft.com/office/drawing/2014/main" id="{ABEEC914-6176-C141-8CC4-BF7E85543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38916" name="Group 6">
            <a:extLst>
              <a:ext uri="{FF2B5EF4-FFF2-40B4-BE49-F238E27FC236}">
                <a16:creationId xmlns:a16="http://schemas.microsoft.com/office/drawing/2014/main" id="{FA404952-BA70-AC4D-8718-152AEF07F0AF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CD8764-735F-894F-8319-AB5DA4CD4D2D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8" name="TextBox 15">
              <a:extLst>
                <a:ext uri="{FF2B5EF4-FFF2-40B4-BE49-F238E27FC236}">
                  <a16:creationId xmlns:a16="http://schemas.microsoft.com/office/drawing/2014/main" id="{54B89C36-4DAF-0949-8429-55DF0B343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38917" name="Group 7">
            <a:extLst>
              <a:ext uri="{FF2B5EF4-FFF2-40B4-BE49-F238E27FC236}">
                <a16:creationId xmlns:a16="http://schemas.microsoft.com/office/drawing/2014/main" id="{EE53376B-D8CF-5E4F-A78A-F55DCC383DD9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750BBD-B5A5-B544-AEE9-7A9CA9A96300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6" name="TextBox 17">
              <a:extLst>
                <a:ext uri="{FF2B5EF4-FFF2-40B4-BE49-F238E27FC236}">
                  <a16:creationId xmlns:a16="http://schemas.microsoft.com/office/drawing/2014/main" id="{1126374A-DB3C-1940-AC0E-6F56C39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8918" name="Group 2">
            <a:extLst>
              <a:ext uri="{FF2B5EF4-FFF2-40B4-BE49-F238E27FC236}">
                <a16:creationId xmlns:a16="http://schemas.microsoft.com/office/drawing/2014/main" id="{9BF4F5E5-FBCE-B041-856A-E61EEA31C4D2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6645F1-DBD3-8746-BB84-F6F8C7F9C753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4" name="TextBox 21">
              <a:extLst>
                <a:ext uri="{FF2B5EF4-FFF2-40B4-BE49-F238E27FC236}">
                  <a16:creationId xmlns:a16="http://schemas.microsoft.com/office/drawing/2014/main" id="{192531A1-F13D-C54D-9FD9-E9436E93D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38919" name="Group 5">
            <a:extLst>
              <a:ext uri="{FF2B5EF4-FFF2-40B4-BE49-F238E27FC236}">
                <a16:creationId xmlns:a16="http://schemas.microsoft.com/office/drawing/2014/main" id="{225F86A5-25C1-5C45-981A-ED4F030D50C0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436F1F-1EA3-434F-A6EC-60E2311C0B3B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2" name="TextBox 23">
              <a:extLst>
                <a:ext uri="{FF2B5EF4-FFF2-40B4-BE49-F238E27FC236}">
                  <a16:creationId xmlns:a16="http://schemas.microsoft.com/office/drawing/2014/main" id="{D1EE9DB2-787D-7C48-AD7A-BF200753B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38920" name="Group 56">
            <a:extLst>
              <a:ext uri="{FF2B5EF4-FFF2-40B4-BE49-F238E27FC236}">
                <a16:creationId xmlns:a16="http://schemas.microsoft.com/office/drawing/2014/main" id="{AF512CA8-F8DC-7C4B-A418-9E92A0452536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556A3-4904-2444-B2DC-0C825A44DF1F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0" name="TextBox 25">
              <a:extLst>
                <a:ext uri="{FF2B5EF4-FFF2-40B4-BE49-F238E27FC236}">
                  <a16:creationId xmlns:a16="http://schemas.microsoft.com/office/drawing/2014/main" id="{D3A6AE21-B3AA-B744-A7EA-274C8B745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38921" name="Group 57">
            <a:extLst>
              <a:ext uri="{FF2B5EF4-FFF2-40B4-BE49-F238E27FC236}">
                <a16:creationId xmlns:a16="http://schemas.microsoft.com/office/drawing/2014/main" id="{C96EC573-135C-044D-9A56-A51379B4C0ED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E97BFE-2F0C-254E-9E7A-60490D3EE88F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8" name="TextBox 27">
              <a:extLst>
                <a:ext uri="{FF2B5EF4-FFF2-40B4-BE49-F238E27FC236}">
                  <a16:creationId xmlns:a16="http://schemas.microsoft.com/office/drawing/2014/main" id="{25139917-3B76-B844-89BE-ECFC8F9F4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38922" name="Group 58">
            <a:extLst>
              <a:ext uri="{FF2B5EF4-FFF2-40B4-BE49-F238E27FC236}">
                <a16:creationId xmlns:a16="http://schemas.microsoft.com/office/drawing/2014/main" id="{07E75CE8-3567-4748-927E-94F79D24685B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24E844-F428-2B47-ACEA-35A48531823A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6" name="TextBox 29">
              <a:extLst>
                <a:ext uri="{FF2B5EF4-FFF2-40B4-BE49-F238E27FC236}">
                  <a16:creationId xmlns:a16="http://schemas.microsoft.com/office/drawing/2014/main" id="{AF21A2FF-4E25-DA43-888A-24FB095E6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38923" name="Group 59">
            <a:extLst>
              <a:ext uri="{FF2B5EF4-FFF2-40B4-BE49-F238E27FC236}">
                <a16:creationId xmlns:a16="http://schemas.microsoft.com/office/drawing/2014/main" id="{EF1583E6-991F-E14C-9AFB-70A1D06922E1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D4ED3E0-A46F-274E-8AF7-D0DAA8DDC87F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4" name="TextBox 31">
              <a:extLst>
                <a:ext uri="{FF2B5EF4-FFF2-40B4-BE49-F238E27FC236}">
                  <a16:creationId xmlns:a16="http://schemas.microsoft.com/office/drawing/2014/main" id="{29EF0B6F-656E-B54B-97C7-ADD272E1C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38924" name="Group 60">
            <a:extLst>
              <a:ext uri="{FF2B5EF4-FFF2-40B4-BE49-F238E27FC236}">
                <a16:creationId xmlns:a16="http://schemas.microsoft.com/office/drawing/2014/main" id="{6DE51938-E3E5-5149-AC43-C6006BCA5CBE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8C1BA2-67F4-A14E-9E17-FE4712D24593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2" name="TextBox 33">
              <a:extLst>
                <a:ext uri="{FF2B5EF4-FFF2-40B4-BE49-F238E27FC236}">
                  <a16:creationId xmlns:a16="http://schemas.microsoft.com/office/drawing/2014/main" id="{5F783E47-D89B-8F41-82BE-64F6C658E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38925" name="Group 63">
            <a:extLst>
              <a:ext uri="{FF2B5EF4-FFF2-40B4-BE49-F238E27FC236}">
                <a16:creationId xmlns:a16="http://schemas.microsoft.com/office/drawing/2014/main" id="{202CD07C-84FC-384B-9E3F-1416EFC818C1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C0E5AF-0242-3E44-8143-08C1EBFDA995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0" name="TextBox 35">
              <a:extLst>
                <a:ext uri="{FF2B5EF4-FFF2-40B4-BE49-F238E27FC236}">
                  <a16:creationId xmlns:a16="http://schemas.microsoft.com/office/drawing/2014/main" id="{22D10699-BB93-9544-B08D-FFA39B1A4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38926" name="Group 19">
            <a:extLst>
              <a:ext uri="{FF2B5EF4-FFF2-40B4-BE49-F238E27FC236}">
                <a16:creationId xmlns:a16="http://schemas.microsoft.com/office/drawing/2014/main" id="{B733C047-E5A8-5644-9679-BE880E323E6B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370303-6E74-0D44-A9CC-8D1C73C6A998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8" name="TextBox 37">
              <a:extLst>
                <a:ext uri="{FF2B5EF4-FFF2-40B4-BE49-F238E27FC236}">
                  <a16:creationId xmlns:a16="http://schemas.microsoft.com/office/drawing/2014/main" id="{8D03A5FB-386F-E048-A319-8B31A754F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38927" name="Group 62">
            <a:extLst>
              <a:ext uri="{FF2B5EF4-FFF2-40B4-BE49-F238E27FC236}">
                <a16:creationId xmlns:a16="http://schemas.microsoft.com/office/drawing/2014/main" id="{B2B9DF67-E6AA-1A41-B8D9-5A9DC1CF07F7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FC99E7-BB19-584D-B855-2AFF06C7992F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6" name="TextBox 39">
              <a:extLst>
                <a:ext uri="{FF2B5EF4-FFF2-40B4-BE49-F238E27FC236}">
                  <a16:creationId xmlns:a16="http://schemas.microsoft.com/office/drawing/2014/main" id="{83EC11B3-0F77-1749-93AA-85821DABA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38928" name="Group 55">
            <a:extLst>
              <a:ext uri="{FF2B5EF4-FFF2-40B4-BE49-F238E27FC236}">
                <a16:creationId xmlns:a16="http://schemas.microsoft.com/office/drawing/2014/main" id="{04FC9996-211E-5D4C-B380-5BFBBEAF9753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F295C6-DB80-9743-B904-33DFA3E17AB0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4" name="TextBox 41">
              <a:extLst>
                <a:ext uri="{FF2B5EF4-FFF2-40B4-BE49-F238E27FC236}">
                  <a16:creationId xmlns:a16="http://schemas.microsoft.com/office/drawing/2014/main" id="{D6164A1B-BB3D-F745-B962-3B3570646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38929" name="Group 54">
            <a:extLst>
              <a:ext uri="{FF2B5EF4-FFF2-40B4-BE49-F238E27FC236}">
                <a16:creationId xmlns:a16="http://schemas.microsoft.com/office/drawing/2014/main" id="{691191A7-A763-4E4D-A9EF-8FA4E4CAD72C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D690A18-7AB3-174B-A5E0-AEE816C43C20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2" name="TextBox 43">
              <a:extLst>
                <a:ext uri="{FF2B5EF4-FFF2-40B4-BE49-F238E27FC236}">
                  <a16:creationId xmlns:a16="http://schemas.microsoft.com/office/drawing/2014/main" id="{A1D90766-FF8C-D947-A009-69E6A26F1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38930" name="Group 61">
            <a:extLst>
              <a:ext uri="{FF2B5EF4-FFF2-40B4-BE49-F238E27FC236}">
                <a16:creationId xmlns:a16="http://schemas.microsoft.com/office/drawing/2014/main" id="{5593C986-CF9D-9A4A-A2DD-9E65AB60BCA4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BACBFF-27B4-B842-AE45-E61C413BCA6F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0" name="TextBox 45">
              <a:extLst>
                <a:ext uri="{FF2B5EF4-FFF2-40B4-BE49-F238E27FC236}">
                  <a16:creationId xmlns:a16="http://schemas.microsoft.com/office/drawing/2014/main" id="{45658B32-13A1-F742-9767-A50560374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932" name="TextBox 3">
            <a:extLst>
              <a:ext uri="{FF2B5EF4-FFF2-40B4-BE49-F238E27FC236}">
                <a16:creationId xmlns:a16="http://schemas.microsoft.com/office/drawing/2014/main" id="{C500EC4D-C156-5640-8D44-361E3C4F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8933" name="TextBox 4">
            <a:extLst>
              <a:ext uri="{FF2B5EF4-FFF2-40B4-BE49-F238E27FC236}">
                <a16:creationId xmlns:a16="http://schemas.microsoft.com/office/drawing/2014/main" id="{99DD2DE3-9D07-574D-8EE2-5E82AE10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8934" name="TextBox 6">
            <a:extLst>
              <a:ext uri="{FF2B5EF4-FFF2-40B4-BE49-F238E27FC236}">
                <a16:creationId xmlns:a16="http://schemas.microsoft.com/office/drawing/2014/main" id="{5E2D8F16-DDD0-D545-9272-C8B79877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8935" name="TextBox 7">
            <a:extLst>
              <a:ext uri="{FF2B5EF4-FFF2-40B4-BE49-F238E27FC236}">
                <a16:creationId xmlns:a16="http://schemas.microsoft.com/office/drawing/2014/main" id="{5D7CE3E7-7613-2943-81D7-3A9D4281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8936" name="TextBox 8">
            <a:extLst>
              <a:ext uri="{FF2B5EF4-FFF2-40B4-BE49-F238E27FC236}">
                <a16:creationId xmlns:a16="http://schemas.microsoft.com/office/drawing/2014/main" id="{8D92A65A-1637-9C42-BEC9-A6D7F437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8937" name="TextBox 5">
            <a:extLst>
              <a:ext uri="{FF2B5EF4-FFF2-40B4-BE49-F238E27FC236}">
                <a16:creationId xmlns:a16="http://schemas.microsoft.com/office/drawing/2014/main" id="{C5B4C731-8FB9-EE41-AA16-F3FF87D3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v(i)</a:t>
            </a:r>
            <a:endParaRPr lang="en-US" altLang="en-US" sz="1800"/>
          </a:p>
        </p:txBody>
      </p:sp>
      <p:sp>
        <p:nvSpPr>
          <p:cNvPr id="38938" name="Title 1">
            <a:extLst>
              <a:ext uri="{FF2B5EF4-FFF2-40B4-BE49-F238E27FC236}">
                <a16:creationId xmlns:a16="http://schemas.microsoft.com/office/drawing/2014/main" id="{9F1331E0-9D88-814B-9598-67021463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6F4B5A-D859-6044-B8A0-6C64A351E3AB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CA7C19-E0E5-3A4F-BF3A-632ED0516988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8" name="TextBox 10">
              <a:extLst>
                <a:ext uri="{FF2B5EF4-FFF2-40B4-BE49-F238E27FC236}">
                  <a16:creationId xmlns:a16="http://schemas.microsoft.com/office/drawing/2014/main" id="{DC5477A2-7A68-CA42-9BFB-49CE1CEA8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DF40CE-A6DE-344D-B2A2-E02FBF596317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1494DF-7B86-094F-A719-318F9F151198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6" name="TextBox 11">
              <a:extLst>
                <a:ext uri="{FF2B5EF4-FFF2-40B4-BE49-F238E27FC236}">
                  <a16:creationId xmlns:a16="http://schemas.microsoft.com/office/drawing/2014/main" id="{0F0FFF3E-975D-764D-8C3F-31C161FC8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097C23-1AF2-6844-B9F0-AE83E46F99C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0EA537-8908-F64F-B325-6E5BDB5127B1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4" name="TextBox 13">
              <a:extLst>
                <a:ext uri="{FF2B5EF4-FFF2-40B4-BE49-F238E27FC236}">
                  <a16:creationId xmlns:a16="http://schemas.microsoft.com/office/drawing/2014/main" id="{421A0AB5-C6CD-4D46-9B5E-A5239BC6E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F01E04A-F88B-684F-B60B-65A1F03779CF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1D5F3B-433B-6E46-BF34-C88327EB1193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2" name="TextBox 15">
              <a:extLst>
                <a:ext uri="{FF2B5EF4-FFF2-40B4-BE49-F238E27FC236}">
                  <a16:creationId xmlns:a16="http://schemas.microsoft.com/office/drawing/2014/main" id="{609442CC-DA38-0B47-A896-50D555726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8BFD45-E07A-9345-9199-9FDB2A6567DC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DE8061-A667-A14C-A6B2-0E0D05374E57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0" name="TextBox 17">
              <a:extLst>
                <a:ext uri="{FF2B5EF4-FFF2-40B4-BE49-F238E27FC236}">
                  <a16:creationId xmlns:a16="http://schemas.microsoft.com/office/drawing/2014/main" id="{D34F7763-B671-5346-84FB-0D4F51754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58E69-74CB-3E4C-BC3D-C7924CEFF5F5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E46964-D81E-9F4E-8844-8D52D9408088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8" name="TextBox 21">
              <a:extLst>
                <a:ext uri="{FF2B5EF4-FFF2-40B4-BE49-F238E27FC236}">
                  <a16:creationId xmlns:a16="http://schemas.microsoft.com/office/drawing/2014/main" id="{86F87AF9-182F-2347-82BD-2B0D402E2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AF77A0-A24B-AF4C-8C1C-78A859CBB833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038055-2D5C-A941-A4BF-89C423CCE84C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6" name="TextBox 23">
              <a:extLst>
                <a:ext uri="{FF2B5EF4-FFF2-40B4-BE49-F238E27FC236}">
                  <a16:creationId xmlns:a16="http://schemas.microsoft.com/office/drawing/2014/main" id="{505864DF-8F19-3A44-A227-15A95EADC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DFCACDE-838F-814D-AFEF-58ABBFAA2D0B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AF4FA1-4270-CE44-8B79-40CB00673144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4" name="TextBox 25">
              <a:extLst>
                <a:ext uri="{FF2B5EF4-FFF2-40B4-BE49-F238E27FC236}">
                  <a16:creationId xmlns:a16="http://schemas.microsoft.com/office/drawing/2014/main" id="{E32CFABD-93CA-8F4A-B07D-2D6B6DE6A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44E13C-B9A2-E049-A40C-6FF4F359BCA1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B10023-D3CD-FE44-9E61-6432CC5E51D7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2" name="TextBox 27">
              <a:extLst>
                <a:ext uri="{FF2B5EF4-FFF2-40B4-BE49-F238E27FC236}">
                  <a16:creationId xmlns:a16="http://schemas.microsoft.com/office/drawing/2014/main" id="{A78DEFC8-EF17-4349-A20C-FDC77FF4E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B4027CC-395C-2F4D-B75A-C8162393AF75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F6E63E-DD0B-7E41-978F-627214173B68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0" name="TextBox 29">
              <a:extLst>
                <a:ext uri="{FF2B5EF4-FFF2-40B4-BE49-F238E27FC236}">
                  <a16:creationId xmlns:a16="http://schemas.microsoft.com/office/drawing/2014/main" id="{B02E1C4D-57E4-2A4E-9B7C-0DE934E1D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266D61-0013-8F46-8A6E-F242D18750B0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E3C2AF-CF41-884F-A9C4-1426054C8D7B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8" name="TextBox 31">
              <a:extLst>
                <a:ext uri="{FF2B5EF4-FFF2-40B4-BE49-F238E27FC236}">
                  <a16:creationId xmlns:a16="http://schemas.microsoft.com/office/drawing/2014/main" id="{2A664A15-87F9-764E-A252-26994B6E0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77DA99D-DDFE-144E-A8EE-D6F3911D6126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B26D3C-6186-5E4F-9AE8-4761EFB5FD59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6" name="TextBox 33">
              <a:extLst>
                <a:ext uri="{FF2B5EF4-FFF2-40B4-BE49-F238E27FC236}">
                  <a16:creationId xmlns:a16="http://schemas.microsoft.com/office/drawing/2014/main" id="{82BE91A5-499F-5E44-A6FF-841B8C2C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9D9CED-9E71-3941-AF35-F4EE907C88C8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F2290D1-4B57-DE41-B4CF-F453E2622B6D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4" name="TextBox 35">
              <a:extLst>
                <a:ext uri="{FF2B5EF4-FFF2-40B4-BE49-F238E27FC236}">
                  <a16:creationId xmlns:a16="http://schemas.microsoft.com/office/drawing/2014/main" id="{7A00D6BA-5720-D44C-A001-0223855FE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F9DF66-270A-E648-8F50-C07660114F1F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A7B880-C374-AE4D-B650-05736E2B8B23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2" name="TextBox 37">
              <a:extLst>
                <a:ext uri="{FF2B5EF4-FFF2-40B4-BE49-F238E27FC236}">
                  <a16:creationId xmlns:a16="http://schemas.microsoft.com/office/drawing/2014/main" id="{72D54A76-7B3E-2C42-8475-1BF3FC10C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5FC2A4-0EC9-4C40-A19D-A7E0B9B3AF3E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DC8965-C916-BD49-A10E-19E65A10A484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0" name="TextBox 39">
              <a:extLst>
                <a:ext uri="{FF2B5EF4-FFF2-40B4-BE49-F238E27FC236}">
                  <a16:creationId xmlns:a16="http://schemas.microsoft.com/office/drawing/2014/main" id="{C7A2E283-0AAC-FD41-96EA-9219358FF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CEE49B1-8D4A-CF4A-9D9E-8BA1A3796022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0A9139-F63E-EE47-8CEB-F38569E0EFF1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8" name="TextBox 41">
              <a:extLst>
                <a:ext uri="{FF2B5EF4-FFF2-40B4-BE49-F238E27FC236}">
                  <a16:creationId xmlns:a16="http://schemas.microsoft.com/office/drawing/2014/main" id="{C6519A5A-9157-5D43-A3F7-8569A9A54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711327-6099-A441-804D-CE124FBCF00A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0DE742C-9D17-9C4A-BF0F-AAC1EFB2DAEB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6" name="TextBox 43">
              <a:extLst>
                <a:ext uri="{FF2B5EF4-FFF2-40B4-BE49-F238E27FC236}">
                  <a16:creationId xmlns:a16="http://schemas.microsoft.com/office/drawing/2014/main" id="{B23EF846-E7AB-EC44-AEAF-027548C66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1D0A3C1-9552-8B4A-95BE-10DF8B1EB7B6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83B694D-9D62-F642-83B4-211F4D4AAB30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4" name="TextBox 45">
              <a:extLst>
                <a:ext uri="{FF2B5EF4-FFF2-40B4-BE49-F238E27FC236}">
                  <a16:creationId xmlns:a16="http://schemas.microsoft.com/office/drawing/2014/main" id="{0F8E46DC-CD03-9A47-8396-054991EE4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9956" name="TextBox 3">
            <a:extLst>
              <a:ext uri="{FF2B5EF4-FFF2-40B4-BE49-F238E27FC236}">
                <a16:creationId xmlns:a16="http://schemas.microsoft.com/office/drawing/2014/main" id="{CFEACB29-30FD-E94A-99D3-ABF6C198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9957" name="TextBox 4">
            <a:extLst>
              <a:ext uri="{FF2B5EF4-FFF2-40B4-BE49-F238E27FC236}">
                <a16:creationId xmlns:a16="http://schemas.microsoft.com/office/drawing/2014/main" id="{6699A135-9062-2F48-93CE-85595D7AC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9958" name="TextBox 6">
            <a:extLst>
              <a:ext uri="{FF2B5EF4-FFF2-40B4-BE49-F238E27FC236}">
                <a16:creationId xmlns:a16="http://schemas.microsoft.com/office/drawing/2014/main" id="{CA9EA46C-E7D4-7D48-B664-CB91268CF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9959" name="TextBox 7">
            <a:extLst>
              <a:ext uri="{FF2B5EF4-FFF2-40B4-BE49-F238E27FC236}">
                <a16:creationId xmlns:a16="http://schemas.microsoft.com/office/drawing/2014/main" id="{4F24DE1B-77A2-4844-A0F0-73EE60F2F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9960" name="TextBox 8">
            <a:extLst>
              <a:ext uri="{FF2B5EF4-FFF2-40B4-BE49-F238E27FC236}">
                <a16:creationId xmlns:a16="http://schemas.microsoft.com/office/drawing/2014/main" id="{A341714F-336C-D444-82B9-A4116E5D6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9961" name="TextBox 5">
            <a:extLst>
              <a:ext uri="{FF2B5EF4-FFF2-40B4-BE49-F238E27FC236}">
                <a16:creationId xmlns:a16="http://schemas.microsoft.com/office/drawing/2014/main" id="{EA344E88-704D-2F47-97DE-8CA7DA94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f(i)</a:t>
            </a:r>
            <a:endParaRPr lang="en-US" altLang="en-US" sz="1800"/>
          </a:p>
        </p:txBody>
      </p:sp>
      <p:sp>
        <p:nvSpPr>
          <p:cNvPr id="39962" name="Title 1">
            <a:extLst>
              <a:ext uri="{FF2B5EF4-FFF2-40B4-BE49-F238E27FC236}">
                <a16:creationId xmlns:a16="http://schemas.microsoft.com/office/drawing/2014/main" id="{942275D4-A520-104C-960F-B5583E7D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Earliest finish time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3">
            <a:extLst>
              <a:ext uri="{FF2B5EF4-FFF2-40B4-BE49-F238E27FC236}">
                <a16:creationId xmlns:a16="http://schemas.microsoft.com/office/drawing/2014/main" id="{D3BA2AEF-429E-764D-B0E7-411EE184D682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7AEA04-7764-7444-9008-D48D915DC64A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3" name="TextBox 10">
              <a:extLst>
                <a:ext uri="{FF2B5EF4-FFF2-40B4-BE49-F238E27FC236}">
                  <a16:creationId xmlns:a16="http://schemas.microsoft.com/office/drawing/2014/main" id="{15571961-E87C-9A4A-B8EC-8A2EEB049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40962" name="Group 18">
            <a:extLst>
              <a:ext uri="{FF2B5EF4-FFF2-40B4-BE49-F238E27FC236}">
                <a16:creationId xmlns:a16="http://schemas.microsoft.com/office/drawing/2014/main" id="{DD562ABA-0890-3848-BD9A-BDC8035725B8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E13F23-6E35-D743-9D91-73577E2D52C9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1" name="TextBox 11">
              <a:extLst>
                <a:ext uri="{FF2B5EF4-FFF2-40B4-BE49-F238E27FC236}">
                  <a16:creationId xmlns:a16="http://schemas.microsoft.com/office/drawing/2014/main" id="{B5823006-D4D1-6A41-9414-D034810FB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40963" name="Group 4">
            <a:extLst>
              <a:ext uri="{FF2B5EF4-FFF2-40B4-BE49-F238E27FC236}">
                <a16:creationId xmlns:a16="http://schemas.microsoft.com/office/drawing/2014/main" id="{3F7D1E11-8613-384D-A58F-F14A2ECD7C5F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6B5707-CB03-B442-93A3-EB40BD26348C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9" name="TextBox 13">
              <a:extLst>
                <a:ext uri="{FF2B5EF4-FFF2-40B4-BE49-F238E27FC236}">
                  <a16:creationId xmlns:a16="http://schemas.microsoft.com/office/drawing/2014/main" id="{E3C0B89D-DB3B-344F-96FB-0DDE560C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40964" name="Group 6">
            <a:extLst>
              <a:ext uri="{FF2B5EF4-FFF2-40B4-BE49-F238E27FC236}">
                <a16:creationId xmlns:a16="http://schemas.microsoft.com/office/drawing/2014/main" id="{FA968892-9BC7-414B-933B-7ACADF37FE5D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DA95E3-5F31-E44A-A31D-AB81EEA94B22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7" name="TextBox 15">
              <a:extLst>
                <a:ext uri="{FF2B5EF4-FFF2-40B4-BE49-F238E27FC236}">
                  <a16:creationId xmlns:a16="http://schemas.microsoft.com/office/drawing/2014/main" id="{B60D5E6D-F770-6140-9D12-E4A5CAD8F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40965" name="Group 7">
            <a:extLst>
              <a:ext uri="{FF2B5EF4-FFF2-40B4-BE49-F238E27FC236}">
                <a16:creationId xmlns:a16="http://schemas.microsoft.com/office/drawing/2014/main" id="{AE13B21E-0C60-A14F-BD99-F8695F6C44A5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3A897C-A9AC-8746-888C-51E948271614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5" name="TextBox 17">
              <a:extLst>
                <a:ext uri="{FF2B5EF4-FFF2-40B4-BE49-F238E27FC236}">
                  <a16:creationId xmlns:a16="http://schemas.microsoft.com/office/drawing/2014/main" id="{3910C4B7-B434-014F-AD49-D6EC2EF39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40966" name="Group 2">
            <a:extLst>
              <a:ext uri="{FF2B5EF4-FFF2-40B4-BE49-F238E27FC236}">
                <a16:creationId xmlns:a16="http://schemas.microsoft.com/office/drawing/2014/main" id="{2D9C952A-FE21-3F40-BA0E-C9783C7D6816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4EA2C2-9B7B-7846-9B74-2185A618AD32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3" name="TextBox 21">
              <a:extLst>
                <a:ext uri="{FF2B5EF4-FFF2-40B4-BE49-F238E27FC236}">
                  <a16:creationId xmlns:a16="http://schemas.microsoft.com/office/drawing/2014/main" id="{433B5FEE-793A-6B43-916D-8611229FA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40967" name="Group 5">
            <a:extLst>
              <a:ext uri="{FF2B5EF4-FFF2-40B4-BE49-F238E27FC236}">
                <a16:creationId xmlns:a16="http://schemas.microsoft.com/office/drawing/2014/main" id="{9FBDD70B-F710-804D-9B7E-B9C68410A06D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B15FD3-0268-5249-B487-45D4B42D24A4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1" name="TextBox 23">
              <a:extLst>
                <a:ext uri="{FF2B5EF4-FFF2-40B4-BE49-F238E27FC236}">
                  <a16:creationId xmlns:a16="http://schemas.microsoft.com/office/drawing/2014/main" id="{81A2DB40-E8B7-544C-BF8E-77BF8559D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40968" name="Group 56">
            <a:extLst>
              <a:ext uri="{FF2B5EF4-FFF2-40B4-BE49-F238E27FC236}">
                <a16:creationId xmlns:a16="http://schemas.microsoft.com/office/drawing/2014/main" id="{4A04409A-084F-BC4A-A8D5-3E50C5B1C9CD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E3ABA6-F1B0-0940-863F-079081EF4A8E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9" name="TextBox 25">
              <a:extLst>
                <a:ext uri="{FF2B5EF4-FFF2-40B4-BE49-F238E27FC236}">
                  <a16:creationId xmlns:a16="http://schemas.microsoft.com/office/drawing/2014/main" id="{C4BEA9FB-EC29-4849-BCAE-442C4DA3F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40969" name="Group 57">
            <a:extLst>
              <a:ext uri="{FF2B5EF4-FFF2-40B4-BE49-F238E27FC236}">
                <a16:creationId xmlns:a16="http://schemas.microsoft.com/office/drawing/2014/main" id="{3D77E7FB-FB91-D34A-A8A6-151782802DD3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895C00-B9AD-A843-BB30-589A5F8D77AF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7" name="TextBox 27">
              <a:extLst>
                <a:ext uri="{FF2B5EF4-FFF2-40B4-BE49-F238E27FC236}">
                  <a16:creationId xmlns:a16="http://schemas.microsoft.com/office/drawing/2014/main" id="{2B84A72A-A035-C449-A859-472062D07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40970" name="Group 58">
            <a:extLst>
              <a:ext uri="{FF2B5EF4-FFF2-40B4-BE49-F238E27FC236}">
                <a16:creationId xmlns:a16="http://schemas.microsoft.com/office/drawing/2014/main" id="{E04002F4-858E-A74A-B4F5-6100CE0388B7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EA74CF-44F2-564F-9165-36046AB712BD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5" name="TextBox 29">
              <a:extLst>
                <a:ext uri="{FF2B5EF4-FFF2-40B4-BE49-F238E27FC236}">
                  <a16:creationId xmlns:a16="http://schemas.microsoft.com/office/drawing/2014/main" id="{45FE7EB3-A8B3-524B-B2DF-15392697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40971" name="Group 59">
            <a:extLst>
              <a:ext uri="{FF2B5EF4-FFF2-40B4-BE49-F238E27FC236}">
                <a16:creationId xmlns:a16="http://schemas.microsoft.com/office/drawing/2014/main" id="{75CE1791-E1C3-C046-A2D7-0691E3ABD553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B42FAF-4C09-FE40-B94F-58FB393E6006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3" name="TextBox 31">
              <a:extLst>
                <a:ext uri="{FF2B5EF4-FFF2-40B4-BE49-F238E27FC236}">
                  <a16:creationId xmlns:a16="http://schemas.microsoft.com/office/drawing/2014/main" id="{42652284-6422-DB4E-8956-29C879823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40972" name="Group 60">
            <a:extLst>
              <a:ext uri="{FF2B5EF4-FFF2-40B4-BE49-F238E27FC236}">
                <a16:creationId xmlns:a16="http://schemas.microsoft.com/office/drawing/2014/main" id="{161BC2C8-1977-5641-98E2-6824BCB40DAD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7C1462-E334-F548-9239-45E3470237F5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1" name="TextBox 33">
              <a:extLst>
                <a:ext uri="{FF2B5EF4-FFF2-40B4-BE49-F238E27FC236}">
                  <a16:creationId xmlns:a16="http://schemas.microsoft.com/office/drawing/2014/main" id="{FB9F9F0E-6172-5C45-AAC8-808860E8B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40973" name="Group 63">
            <a:extLst>
              <a:ext uri="{FF2B5EF4-FFF2-40B4-BE49-F238E27FC236}">
                <a16:creationId xmlns:a16="http://schemas.microsoft.com/office/drawing/2014/main" id="{89EC2335-7F69-5E4A-898E-E0CAE8F6421A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7C01AA0-8D64-4548-B8CD-B1DAC5CF9A9A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9" name="TextBox 35">
              <a:extLst>
                <a:ext uri="{FF2B5EF4-FFF2-40B4-BE49-F238E27FC236}">
                  <a16:creationId xmlns:a16="http://schemas.microsoft.com/office/drawing/2014/main" id="{9C3BFB9F-1222-8745-A126-BF689C2F7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40974" name="Group 19">
            <a:extLst>
              <a:ext uri="{FF2B5EF4-FFF2-40B4-BE49-F238E27FC236}">
                <a16:creationId xmlns:a16="http://schemas.microsoft.com/office/drawing/2014/main" id="{752EF558-C023-3840-BCDD-F108FEA509A8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F2CA1D-5F68-0449-B8B1-159BE9F53AC7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7" name="TextBox 37">
              <a:extLst>
                <a:ext uri="{FF2B5EF4-FFF2-40B4-BE49-F238E27FC236}">
                  <a16:creationId xmlns:a16="http://schemas.microsoft.com/office/drawing/2014/main" id="{5F4184F6-358D-6C4B-8062-C4BF50DEA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40975" name="Group 62">
            <a:extLst>
              <a:ext uri="{FF2B5EF4-FFF2-40B4-BE49-F238E27FC236}">
                <a16:creationId xmlns:a16="http://schemas.microsoft.com/office/drawing/2014/main" id="{5F6A2F31-285C-8945-B846-4C9EF8037C68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119060-595F-D745-A337-49B08188C033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5" name="TextBox 39">
              <a:extLst>
                <a:ext uri="{FF2B5EF4-FFF2-40B4-BE49-F238E27FC236}">
                  <a16:creationId xmlns:a16="http://schemas.microsoft.com/office/drawing/2014/main" id="{CEA60C2C-286A-F143-932E-E5F9D1211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40976" name="Group 55">
            <a:extLst>
              <a:ext uri="{FF2B5EF4-FFF2-40B4-BE49-F238E27FC236}">
                <a16:creationId xmlns:a16="http://schemas.microsoft.com/office/drawing/2014/main" id="{ACA635DA-5F62-294D-8144-0466CC56D0C9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0154AAA-31E6-3140-A015-4FDB2DB38971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3" name="TextBox 41">
              <a:extLst>
                <a:ext uri="{FF2B5EF4-FFF2-40B4-BE49-F238E27FC236}">
                  <a16:creationId xmlns:a16="http://schemas.microsoft.com/office/drawing/2014/main" id="{65AD30AB-884D-D74A-9A73-3D0F13E7D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40977" name="Group 54">
            <a:extLst>
              <a:ext uri="{FF2B5EF4-FFF2-40B4-BE49-F238E27FC236}">
                <a16:creationId xmlns:a16="http://schemas.microsoft.com/office/drawing/2014/main" id="{1BD45BF2-B6A6-8640-836E-64FA9F74D6FC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595CF0-03FE-B44E-AACD-01CD7E02F6D7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1" name="TextBox 43">
              <a:extLst>
                <a:ext uri="{FF2B5EF4-FFF2-40B4-BE49-F238E27FC236}">
                  <a16:creationId xmlns:a16="http://schemas.microsoft.com/office/drawing/2014/main" id="{B6F47449-1E77-0846-9800-FC0D40B93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40978" name="Group 61">
            <a:extLst>
              <a:ext uri="{FF2B5EF4-FFF2-40B4-BE49-F238E27FC236}">
                <a16:creationId xmlns:a16="http://schemas.microsoft.com/office/drawing/2014/main" id="{0DEA91D6-8385-CB45-8A4D-ED5525AB407B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B929FFF-2D02-994D-BB49-00979143AAF7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9" name="TextBox 45">
              <a:extLst>
                <a:ext uri="{FF2B5EF4-FFF2-40B4-BE49-F238E27FC236}">
                  <a16:creationId xmlns:a16="http://schemas.microsoft.com/office/drawing/2014/main" id="{4959FBF3-9E53-C940-8F28-66C1D5E5B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0980" name="TextBox 3">
            <a:extLst>
              <a:ext uri="{FF2B5EF4-FFF2-40B4-BE49-F238E27FC236}">
                <a16:creationId xmlns:a16="http://schemas.microsoft.com/office/drawing/2014/main" id="{DB75ED68-CBCE-5942-9147-320D78FC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40981" name="TextBox 4">
            <a:extLst>
              <a:ext uri="{FF2B5EF4-FFF2-40B4-BE49-F238E27FC236}">
                <a16:creationId xmlns:a16="http://schemas.microsoft.com/office/drawing/2014/main" id="{6CAA58D5-E3FC-E749-A4F7-7A76C1508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40982" name="TextBox 6">
            <a:extLst>
              <a:ext uri="{FF2B5EF4-FFF2-40B4-BE49-F238E27FC236}">
                <a16:creationId xmlns:a16="http://schemas.microsoft.com/office/drawing/2014/main" id="{FF68456C-BD18-1A42-877C-C400446B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40983" name="TextBox 7">
            <a:extLst>
              <a:ext uri="{FF2B5EF4-FFF2-40B4-BE49-F238E27FC236}">
                <a16:creationId xmlns:a16="http://schemas.microsoft.com/office/drawing/2014/main" id="{645FB215-C119-A24F-B9EE-CD66B3AE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40984" name="TextBox 8">
            <a:extLst>
              <a:ext uri="{FF2B5EF4-FFF2-40B4-BE49-F238E27FC236}">
                <a16:creationId xmlns:a16="http://schemas.microsoft.com/office/drawing/2014/main" id="{A6C0CD95-D1D1-3A45-BB24-E251D975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40985" name="TextBox 5">
            <a:extLst>
              <a:ext uri="{FF2B5EF4-FFF2-40B4-BE49-F238E27FC236}">
                <a16:creationId xmlns:a16="http://schemas.microsoft.com/office/drawing/2014/main" id="{3689D8EE-27FB-1548-B995-329C5189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f(i)</a:t>
            </a:r>
            <a:endParaRPr lang="en-US" altLang="en-US" sz="1800"/>
          </a:p>
        </p:txBody>
      </p:sp>
      <p:sp>
        <p:nvSpPr>
          <p:cNvPr id="40986" name="Title 1">
            <a:extLst>
              <a:ext uri="{FF2B5EF4-FFF2-40B4-BE49-F238E27FC236}">
                <a16:creationId xmlns:a16="http://schemas.microsoft.com/office/drawing/2014/main" id="{94CC477B-1180-4D41-AB34-81A159A0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Find a counter-example?</a:t>
            </a:r>
          </a:p>
        </p:txBody>
      </p:sp>
      <p:sp>
        <p:nvSpPr>
          <p:cNvPr id="48" name="Explosion 2 47">
            <a:extLst>
              <a:ext uri="{FF2B5EF4-FFF2-40B4-BE49-F238E27FC236}">
                <a16:creationId xmlns:a16="http://schemas.microsoft.com/office/drawing/2014/main" id="{2E9FE5AF-1282-9548-8A0E-B29C51546E93}"/>
              </a:ext>
            </a:extLst>
          </p:cNvPr>
          <p:cNvSpPr/>
          <p:nvPr/>
        </p:nvSpPr>
        <p:spPr>
          <a:xfrm>
            <a:off x="5903913" y="3259138"/>
            <a:ext cx="3022600" cy="2625725"/>
          </a:xfrm>
          <a:prstGeom prst="irregularSeal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It works!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76BB18B4-380A-684D-99CD-0C30CFA9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4" name="TextBox 2">
            <a:extLst>
              <a:ext uri="{FF2B5EF4-FFF2-40B4-BE49-F238E27FC236}">
                <a16:creationId xmlns:a16="http://schemas.microsoft.com/office/drawing/2014/main" id="{7F055DB1-3B4B-C74F-98AA-BE8F81254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551113"/>
            <a:ext cx="408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Prove the correctness of the algorithm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BB89DBE-1D1E-9748-A766-D75B433A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5058" name="Title 1">
            <a:extLst>
              <a:ext uri="{FF2B5EF4-FFF2-40B4-BE49-F238E27FC236}">
                <a16:creationId xmlns:a16="http://schemas.microsoft.com/office/drawing/2014/main" id="{481B811F-F6B9-A04F-B1D9-1E8AB23A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Final Algorithm</a:t>
            </a:r>
          </a:p>
        </p:txBody>
      </p:sp>
      <p:sp>
        <p:nvSpPr>
          <p:cNvPr id="45059" name="TextBox 2">
            <a:extLst>
              <a:ext uri="{FF2B5EF4-FFF2-40B4-BE49-F238E27FC236}">
                <a16:creationId xmlns:a16="http://schemas.microsoft.com/office/drawing/2014/main" id="{A12E111B-9468-A34E-9761-4969B0471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45060" name="TextBox 3">
            <a:extLst>
              <a:ext uri="{FF2B5EF4-FFF2-40B4-BE49-F238E27FC236}">
                <a16:creationId xmlns:a16="http://schemas.microsoft.com/office/drawing/2014/main" id="{F1DD365A-B6FF-C440-A654-1BF26BD4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45061" name="TextBox 4">
            <a:extLst>
              <a:ext uri="{FF2B5EF4-FFF2-40B4-BE49-F238E27FC236}">
                <a16:creationId xmlns:a16="http://schemas.microsoft.com/office/drawing/2014/main" id="{2E3EE0BA-8AD7-0B4F-BB06-237C742D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45062" name="TextBox 5">
            <a:extLst>
              <a:ext uri="{FF2B5EF4-FFF2-40B4-BE49-F238E27FC236}">
                <a16:creationId xmlns:a16="http://schemas.microsoft.com/office/drawing/2014/main" id="{89F82EB1-2D39-E144-974A-11A14710F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the earliest finish time</a:t>
            </a:r>
          </a:p>
        </p:txBody>
      </p:sp>
      <p:sp>
        <p:nvSpPr>
          <p:cNvPr id="45063" name="TextBox 6">
            <a:extLst>
              <a:ext uri="{FF2B5EF4-FFF2-40B4-BE49-F238E27FC236}">
                <a16:creationId xmlns:a16="http://schemas.microsoft.com/office/drawing/2014/main" id="{F325C4D6-D717-3C4F-8643-8FFDB8E6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45064" name="TextBox 7">
            <a:extLst>
              <a:ext uri="{FF2B5EF4-FFF2-40B4-BE49-F238E27FC236}">
                <a16:creationId xmlns:a16="http://schemas.microsoft.com/office/drawing/2014/main" id="{8DAC72F3-5531-C049-8AB3-D44FA508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45065" name="TextBox 8">
            <a:extLst>
              <a:ext uri="{FF2B5EF4-FFF2-40B4-BE49-F238E27FC236}">
                <a16:creationId xmlns:a16="http://schemas.microsoft.com/office/drawing/2014/main" id="{452AF20A-2068-BA4E-8B4E-49A0C2633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correctness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DD94-25A4-904F-B1C5-4F7EE3D7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E3BF2-CEF0-DE4A-8391-C0D74CF8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5607"/>
            <a:ext cx="9144000" cy="23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6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DAC72CC5-F3DE-AD4D-9CBE-B235CA9F2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Quiz 1 this FRIDAY</a:t>
            </a:r>
          </a:p>
        </p:txBody>
      </p:sp>
      <p:pic>
        <p:nvPicPr>
          <p:cNvPr id="70658" name="Picture 3">
            <a:extLst>
              <a:ext uri="{FF2B5EF4-FFF2-40B4-BE49-F238E27FC236}">
                <a16:creationId xmlns:a16="http://schemas.microsoft.com/office/drawing/2014/main" id="{47B1C6A5-4039-2548-8672-9BB6B32D3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32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6327271F-0E81-9544-B42D-EEB72539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Mid-term post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D800A-336A-CE4D-AA2E-86447D0D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210"/>
            <a:ext cx="9144000" cy="46155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829E5F47-3C02-6F45-A046-8EBD3CB7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Mid-term post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110552-2D5E-B345-BF87-AE727B4F3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524"/>
            <a:ext cx="9144000" cy="45806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CCB5-FE2D-014A-BDE7-53F48182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CSE 331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1FAD-FA3A-B346-A944-1BF7D2D0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7248"/>
            <a:ext cx="9144000" cy="3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9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BF8226A-534B-9147-BEA7-22D92AF3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25C5224A-620F-6340-AC0D-CDEB5570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1121</Words>
  <Application>Microsoft Macintosh PowerPoint</Application>
  <PresentationFormat>On-screen Show (4:3)</PresentationFormat>
  <Paragraphs>274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Lecture 15</vt:lpstr>
      <vt:lpstr>Please have a face mask on</vt:lpstr>
      <vt:lpstr>If you need it, ask for help</vt:lpstr>
      <vt:lpstr>Project groups</vt:lpstr>
      <vt:lpstr>Quiz 1 this FRIDAY</vt:lpstr>
      <vt:lpstr>Mid-term post 1</vt:lpstr>
      <vt:lpstr>Mid-term post 2</vt:lpstr>
      <vt:lpstr>Feedback on CSE 331</vt:lpstr>
      <vt:lpstr>Questions?</vt:lpstr>
      <vt:lpstr>Interval Scheduling Problem</vt:lpstr>
      <vt:lpstr>Algorithm with examples</vt:lpstr>
      <vt:lpstr>Re-define problem on the board…</vt:lpstr>
      <vt:lpstr>Example 1</vt:lpstr>
      <vt:lpstr>Algorithm?</vt:lpstr>
      <vt:lpstr>Questions/Comments?</vt:lpstr>
      <vt:lpstr>Example 2</vt:lpstr>
      <vt:lpstr>Algorithm?</vt:lpstr>
      <vt:lpstr>Example 3</vt:lpstr>
      <vt:lpstr>Greedily solve your blues!</vt:lpstr>
      <vt:lpstr>Making it more formal</vt:lpstr>
      <vt:lpstr>Questions/Comments?</vt:lpstr>
      <vt:lpstr>What is a good choice for v(i)?</vt:lpstr>
      <vt:lpstr>v(i) = f(i) – s(i) </vt:lpstr>
      <vt:lpstr>v(i) =  s(i) </vt:lpstr>
      <vt:lpstr>Not so fast….</vt:lpstr>
      <vt:lpstr>Pick job with minimum conflicts</vt:lpstr>
      <vt:lpstr>Questions/Comments?</vt:lpstr>
      <vt:lpstr>Nope (but harder to show)</vt:lpstr>
      <vt:lpstr>PowerPoint Presentation</vt:lpstr>
      <vt:lpstr>Algorithm?</vt:lpstr>
      <vt:lpstr>Earliest finish time first</vt:lpstr>
      <vt:lpstr>Find a counter-example?</vt:lpstr>
      <vt:lpstr>Questions/Comments?</vt:lpstr>
      <vt:lpstr>Today’s agenda</vt:lpstr>
      <vt:lpstr>Final Algorithm</vt:lpstr>
      <vt:lpstr>Argue correctness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Atri</dc:creator>
  <cp:lastModifiedBy>Atri Rudra</cp:lastModifiedBy>
  <cp:revision>32</cp:revision>
  <cp:lastPrinted>2017-10-05T12:13:44Z</cp:lastPrinted>
  <dcterms:created xsi:type="dcterms:W3CDTF">2010-10-20T13:48:21Z</dcterms:created>
  <dcterms:modified xsi:type="dcterms:W3CDTF">2021-10-04T18:03:23Z</dcterms:modified>
</cp:coreProperties>
</file>