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40" r:id="rId3"/>
    <p:sldId id="441" r:id="rId4"/>
    <p:sldId id="424" r:id="rId5"/>
    <p:sldId id="438" r:id="rId6"/>
    <p:sldId id="351" r:id="rId7"/>
    <p:sldId id="439" r:id="rId8"/>
    <p:sldId id="419" r:id="rId9"/>
    <p:sldId id="451" r:id="rId10"/>
    <p:sldId id="429" r:id="rId11"/>
    <p:sldId id="452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3090"/>
  </p:normalViewPr>
  <p:slideViewPr>
    <p:cSldViewPr snapToGrid="0" snapToObjects="1">
      <p:cViewPr varScale="1">
        <p:scale>
          <a:sx n="103" d="100"/>
          <a:sy n="103" d="100"/>
        </p:scale>
        <p:origin x="166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6F50AF-92A7-6518-0BCA-829085A66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351DB-15FB-B760-A7C7-D9F9206C10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46CC63-A096-BA4C-A447-F5B8A5323B7B}" type="datetimeFigureOut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159294-AC72-DE99-9EE6-64D2792B8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4F5FAC-5A99-6BCE-EE3B-9BD77DB91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21D0B-48E7-F659-7709-4BEF0825A3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B46BA-756C-B1ED-4680-FC940FAD9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B7B1A6-8358-5041-A098-C41C0A27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9492-7867-B4E8-A983-2F2224C0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1691-ED83-5345-8954-B844F361CFA3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E0C6-6FAB-DA1E-9140-69A5270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63AB-F035-D8FF-1024-C26175A8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0812-769E-A04D-AD6B-56286DF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C686-7A57-3D84-73D1-56160CFD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72C1-0F8D-A447-985D-1DD10781447F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79BA-341E-2FFA-725B-1C57FB3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518B-0386-A850-4CC3-EAFA47DA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BDB9-29CB-2546-A18F-1132A2F2F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EF2C-EA73-EB45-1B1C-1D838DAC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8A9-39A9-C243-AD2B-D3AB74E352C8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72AF-FD59-9A62-38EE-5BED29C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620A-F3F9-97AC-A48F-3E0B18E5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1AFA-BBEA-6345-BDD5-41ECD392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B255-2873-56F3-9102-C8AE72F5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DC54-3B9A-8F46-A09A-031454770E34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2BAC-0D40-6E6B-D024-DFD18AF2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1C06-12FE-D592-6F65-089557C5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BADD-355A-234D-B249-F05650864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BDAF4-897F-B72B-5BA7-20999D07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C2BD-1E64-E246-B790-F288561E667E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CD54-CC3F-9EC1-1D31-F2F3734B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6E32-BC75-A9D1-BCFA-88FA4586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4AD-2B32-0340-9F9A-FBF0EF7FE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9D6332-2C61-43A4-785E-AC12B322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2D11-6C36-2240-9066-7CAB9921D98D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A4208A-A8E3-5CDE-9848-531E8CE0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DBA15-6657-B6A9-85FF-AC8F335F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1DD0-9D32-C741-9CE5-CF3527917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0C54BB-7741-12C7-531D-EBF9235F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D383-1E55-9F44-ADE2-AFD74EB2B5AB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65938B-D423-FCF1-4B2B-7E20991D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DD0F3-C050-3048-3622-352CFF9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790D-4C7A-554E-BD22-8024B3B09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E4906A-34AB-05FF-F0A2-6B12C955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809-BC54-D54A-BF45-B46F78EF2A9D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A9DCB5-3927-DE65-4CD5-147F43C0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7B5993-E9B0-9FCE-B30B-97BAFF29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2F99-081E-464D-ABB4-309DE16FE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E09F81-1D57-94D4-896A-561CBDD8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03B8-0FDF-BE4A-92BB-180167F1445C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421D4C-06B7-D815-66B0-01F426C9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55432-6AA4-AB2B-64D8-DB9430B0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0437-BFE0-8949-A33A-F5CB904BA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FAA67-13A4-A2B8-8709-2DCA176E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F5C-5B46-864D-8C48-326C84C28D91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DDEA25-9DF4-3543-B819-12194F85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1B6515-DEEB-5EE2-579E-039CC40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A7F5-EB8B-0145-9654-1E5437C0B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8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306411-45CD-2933-59F8-64DA5A9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6C56-2E1F-7D41-898F-EACEDDCEFD90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D11963-9692-8E88-9FD3-9A5AF09C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B5AEC0-6E47-F353-3FEC-B68C587A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5E83-0A8E-7B48-B48E-6E688C43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2F488A-3ACD-4EA7-B6A0-043B7DA45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4C663-BCA4-4F8F-730C-40B59E9A00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B83D-4203-6C09-E464-375357F9D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B2C182-2BFA-DF40-929C-CF8BDF542216}" type="datetime1">
              <a:rPr lang="en-US" altLang="en-US"/>
              <a:pPr>
                <a:defRPr/>
              </a:pPr>
              <a:t>8/30/23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1441-A0C8-B959-DDBC-DD5489860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899F-2094-E2D4-1E8D-C336C0062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A39DB0-1F85-0245-8ED1-55EB1DF13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B59FAA7-C4A0-B0EB-33A5-152AAC3DE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4CFC-9512-2C71-0809-7C0652A7D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Aug 30,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>
            <a:extLst>
              <a:ext uri="{FF2B5EF4-FFF2-40B4-BE49-F238E27FC236}">
                <a16:creationId xmlns:a16="http://schemas.microsoft.com/office/drawing/2014/main" id="{7B8EA173-5F19-3A58-50E5-360C6853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50178" name="Picture 4" descr="Picture 2.png">
            <a:extLst>
              <a:ext uri="{FF2B5EF4-FFF2-40B4-BE49-F238E27FC236}">
                <a16:creationId xmlns:a16="http://schemas.microsoft.com/office/drawing/2014/main" id="{8253602D-A36F-F8ED-A605-1E8C4190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Make sure you are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97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/buffalo/fall2023/cse331/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DC27C-879A-A6D5-D6DC-062F0539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" y="1417638"/>
            <a:ext cx="8982586" cy="4304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C4BFE9-781B-2CB3-C76F-2786138A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28" y="1219200"/>
            <a:ext cx="7922929" cy="536416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Read the syllabus CAREFULLY!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340096" y="3244334"/>
            <a:ext cx="698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Calibri" charset="0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A488304-2BDF-4AB0-5564-31CA030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Homework 0 is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2083D-4522-2D7F-1F7D-21E428C8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40"/>
            <a:ext cx="9091580" cy="3144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05AF-47D2-28F6-3FBC-4DE63EF8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 notes for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FCB94-D0F6-9F3E-366D-BF66E922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49046"/>
            <a:ext cx="9171915" cy="29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9F5FE69-ACE9-B78D-D65D-30D8DFB0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 Office hours finalized tomorrow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D866E-1EC6-BB8C-A563-0A6D78E4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536"/>
            <a:ext cx="9008066" cy="50310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98BB-6778-FB10-1DD9-E4802AA3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 OH 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B1AF2-572D-9BBE-D240-932A30E4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7138"/>
            <a:ext cx="9155843" cy="37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Questions/Comments?</a:t>
            </a:r>
          </a:p>
        </p:txBody>
      </p:sp>
      <p:pic>
        <p:nvPicPr>
          <p:cNvPr id="49154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4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9669-75A7-C00D-6550-CCE465D7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 proof!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8D53E-7FAA-5B08-EC67-FBA2A415E2C2}"/>
              </a:ext>
            </a:extLst>
          </p:cNvPr>
          <p:cNvSpPr txBox="1"/>
          <p:nvPr/>
        </p:nvSpPr>
        <p:spPr>
          <a:xfrm>
            <a:off x="832338" y="1417638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Recall: </a:t>
            </a:r>
            <a:r>
              <a:rPr lang="en-US" dirty="0"/>
              <a:t>There are </a:t>
            </a:r>
            <a:r>
              <a:rPr lang="en-US" dirty="0">
                <a:solidFill>
                  <a:srgbClr val="7030A0"/>
                </a:solidFill>
              </a:rPr>
              <a:t>8</a:t>
            </a:r>
            <a:r>
              <a:rPr lang="en-US" dirty="0"/>
              <a:t> HWs</a:t>
            </a:r>
          </a:p>
          <a:p>
            <a:r>
              <a:rPr lang="en-US" dirty="0"/>
              <a:t>             Q1 worth </a:t>
            </a:r>
            <a:r>
              <a:rPr lang="en-US" dirty="0">
                <a:solidFill>
                  <a:srgbClr val="7030A0"/>
                </a:solidFill>
              </a:rPr>
              <a:t>50</a:t>
            </a:r>
            <a:r>
              <a:rPr lang="en-US" dirty="0"/>
              <a:t> pts, Q2 worth </a:t>
            </a:r>
            <a:r>
              <a:rPr lang="en-US" dirty="0">
                <a:solidFill>
                  <a:srgbClr val="7030A0"/>
                </a:solidFill>
              </a:rPr>
              <a:t>25</a:t>
            </a:r>
            <a:r>
              <a:rPr lang="en-US" dirty="0"/>
              <a:t> pts, Q3 worth </a:t>
            </a:r>
            <a:r>
              <a:rPr lang="en-US" dirty="0">
                <a:solidFill>
                  <a:srgbClr val="7030A0"/>
                </a:solidFill>
              </a:rPr>
              <a:t>25</a:t>
            </a:r>
            <a:r>
              <a:rPr lang="en-US" dirty="0"/>
              <a:t> 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71FE0-075B-67D3-0143-F5120900D915}"/>
              </a:ext>
            </a:extLst>
          </p:cNvPr>
          <p:cNvSpPr txBox="1"/>
          <p:nvPr/>
        </p:nvSpPr>
        <p:spPr>
          <a:xfrm>
            <a:off x="832338" y="2356343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end of the semester I give you two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503D2-2F39-4F70-2852-773718F4267E}"/>
              </a:ext>
            </a:extLst>
          </p:cNvPr>
          <p:cNvSpPr txBox="1"/>
          <p:nvPr/>
        </p:nvSpPr>
        <p:spPr>
          <a:xfrm>
            <a:off x="1371595" y="2929213"/>
            <a:ext cx="6122189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Option 1: </a:t>
            </a:r>
            <a:r>
              <a:rPr lang="en-US" dirty="0"/>
              <a:t>I pick sum of your max </a:t>
            </a:r>
            <a:r>
              <a:rPr lang="en-US" dirty="0">
                <a:solidFill>
                  <a:srgbClr val="7030A0"/>
                </a:solidFill>
              </a:rPr>
              <a:t>6</a:t>
            </a:r>
            <a:r>
              <a:rPr lang="en-US" dirty="0"/>
              <a:t> HW scores (out of </a:t>
            </a:r>
            <a:r>
              <a:rPr lang="en-US" dirty="0">
                <a:solidFill>
                  <a:srgbClr val="7030A0"/>
                </a:solidFill>
              </a:rPr>
              <a:t>600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sz="1400" dirty="0"/>
              <a:t>Score on HW </a:t>
            </a:r>
            <a:r>
              <a:rPr lang="en-US" sz="1400" dirty="0" err="1">
                <a:solidFill>
                  <a:srgbClr val="7030A0"/>
                </a:solidFill>
              </a:rPr>
              <a:t>i</a:t>
            </a:r>
            <a:r>
              <a:rPr lang="en-US" sz="1400" dirty="0"/>
              <a:t> = Q1 score + Q2 score + Q3 score on HW </a:t>
            </a:r>
            <a:r>
              <a:rPr lang="en-US" sz="1400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AB5A7-93F2-0830-5BD6-EECF880109E1}"/>
              </a:ext>
            </a:extLst>
          </p:cNvPr>
          <p:cNvSpPr txBox="1"/>
          <p:nvPr/>
        </p:nvSpPr>
        <p:spPr>
          <a:xfrm>
            <a:off x="1371595" y="3735817"/>
            <a:ext cx="637866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Option 2: </a:t>
            </a:r>
            <a:r>
              <a:rPr lang="en-US" dirty="0"/>
              <a:t>I pick your max </a:t>
            </a:r>
            <a:r>
              <a:rPr lang="en-US" dirty="0">
                <a:solidFill>
                  <a:srgbClr val="7030A0"/>
                </a:solidFill>
              </a:rPr>
              <a:t>6</a:t>
            </a:r>
            <a:r>
              <a:rPr lang="en-US" dirty="0"/>
              <a:t> Q1 scores +   max </a:t>
            </a:r>
            <a:r>
              <a:rPr lang="en-US" dirty="0">
                <a:solidFill>
                  <a:srgbClr val="7030A0"/>
                </a:solidFill>
              </a:rPr>
              <a:t>6</a:t>
            </a:r>
            <a:r>
              <a:rPr lang="en-US" dirty="0"/>
              <a:t> Q2 scores +</a:t>
            </a:r>
          </a:p>
          <a:p>
            <a:r>
              <a:rPr lang="en-US" dirty="0"/>
              <a:t>                    max </a:t>
            </a:r>
            <a:r>
              <a:rPr lang="en-US" dirty="0">
                <a:solidFill>
                  <a:srgbClr val="7030A0"/>
                </a:solidFill>
              </a:rPr>
              <a:t>6</a:t>
            </a:r>
            <a:r>
              <a:rPr lang="en-US" dirty="0"/>
              <a:t> Q3 scores (out  of </a:t>
            </a:r>
            <a:r>
              <a:rPr lang="en-US" dirty="0">
                <a:solidFill>
                  <a:srgbClr val="7030A0"/>
                </a:solidFill>
              </a:rPr>
              <a:t>600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E1095-1553-63E3-373B-7D0E141152E5}"/>
              </a:ext>
            </a:extLst>
          </p:cNvPr>
          <p:cNvSpPr txBox="1"/>
          <p:nvPr/>
        </p:nvSpPr>
        <p:spPr>
          <a:xfrm>
            <a:off x="633046" y="4627409"/>
            <a:ext cx="8250848" cy="147732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Which of the following is correct?</a:t>
            </a:r>
          </a:p>
          <a:p>
            <a:endParaRPr lang="en-US" dirty="0"/>
          </a:p>
          <a:p>
            <a:r>
              <a:rPr lang="en-US" dirty="0"/>
              <a:t>   A. </a:t>
            </a:r>
            <a:r>
              <a:rPr lang="en-US" sz="1600" dirty="0"/>
              <a:t>Option 1 is always at least as good</a:t>
            </a:r>
            <a:br>
              <a:rPr lang="en-US" dirty="0"/>
            </a:br>
            <a:r>
              <a:rPr lang="en-US" dirty="0"/>
              <a:t>   B. </a:t>
            </a:r>
            <a:r>
              <a:rPr lang="en-US" sz="1600" dirty="0"/>
              <a:t>Option 2 is always at least as good</a:t>
            </a:r>
            <a:br>
              <a:rPr lang="en-US" dirty="0"/>
            </a:br>
            <a:r>
              <a:rPr lang="en-US" dirty="0"/>
              <a:t>   C. </a:t>
            </a:r>
            <a:r>
              <a:rPr lang="en-US" sz="1600" dirty="0"/>
              <a:t>Depends on the actual scores: sometimes Option 1 is better, sometimes Option 2 is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C2C51-A169-33FB-6420-7D71A7971EC0}"/>
              </a:ext>
            </a:extLst>
          </p:cNvPr>
          <p:cNvSpPr/>
          <p:nvPr/>
        </p:nvSpPr>
        <p:spPr>
          <a:xfrm>
            <a:off x="2168769" y="6236677"/>
            <a:ext cx="4882845" cy="46365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a proof that your answer is correct!</a:t>
            </a:r>
          </a:p>
        </p:txBody>
      </p:sp>
    </p:spTree>
    <p:extLst>
      <p:ext uri="{BB962C8B-B14F-4D97-AF65-F5344CB8AC3E}">
        <p14:creationId xmlns:p14="http://schemas.microsoft.com/office/powerpoint/2010/main" val="42634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233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2</vt:lpstr>
      <vt:lpstr>Make sure you are on Piazza</vt:lpstr>
      <vt:lpstr>Read the syllabus CAREFULLY!</vt:lpstr>
      <vt:lpstr>Homework 0 is out</vt:lpstr>
      <vt:lpstr>Recitation notes for this week</vt:lpstr>
      <vt:lpstr>TA Office hours finalized tomorrow </vt:lpstr>
      <vt:lpstr>C++  OH times</vt:lpstr>
      <vt:lpstr>Questions/Comments?</vt:lpstr>
      <vt:lpstr>Let’s do a proof!</vt:lpstr>
      <vt:lpstr>Questions/Comments?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46</cp:revision>
  <dcterms:created xsi:type="dcterms:W3CDTF">2011-08-31T00:43:08Z</dcterms:created>
  <dcterms:modified xsi:type="dcterms:W3CDTF">2023-08-30T16:51:02Z</dcterms:modified>
</cp:coreProperties>
</file>