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17" r:id="rId3"/>
    <p:sldId id="459" r:id="rId4"/>
    <p:sldId id="474" r:id="rId5"/>
    <p:sldId id="475" r:id="rId6"/>
    <p:sldId id="454" r:id="rId7"/>
    <p:sldId id="274" r:id="rId8"/>
    <p:sldId id="278" r:id="rId9"/>
    <p:sldId id="276" r:id="rId10"/>
    <p:sldId id="279" r:id="rId11"/>
    <p:sldId id="470" r:id="rId12"/>
    <p:sldId id="462" r:id="rId13"/>
    <p:sldId id="277" r:id="rId14"/>
    <p:sldId id="280" r:id="rId15"/>
    <p:sldId id="281" r:id="rId16"/>
    <p:sldId id="282" r:id="rId17"/>
    <p:sldId id="283" r:id="rId18"/>
    <p:sldId id="284" r:id="rId19"/>
    <p:sldId id="460" r:id="rId20"/>
    <p:sldId id="265" r:id="rId21"/>
    <p:sldId id="266" r:id="rId22"/>
    <p:sldId id="268" r:id="rId23"/>
    <p:sldId id="267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A3D5F-39BD-5242-845C-8EEC19AD1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C0C1F-4D53-BB4D-B714-E0CC70DDCE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1BEDA7-B26A-E64C-A3D1-7415A0BC50E7}" type="datetimeFigureOut">
              <a:rPr lang="en-US"/>
              <a:pPr>
                <a:defRPr/>
              </a:pPr>
              <a:t>11/5/23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82F6B6-E10C-2A45-8255-E347B0419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F924EB-5B00-0E4C-AD2F-ABDCB495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ABF5B-1D36-A549-84CA-993B23B42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D054F-4751-0045-847E-A03338DD6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55D16-FFE1-4647-871F-EE015B21F4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BB63-672C-264E-B2CC-54819C29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A48A-146C-1842-909B-0BCE0A6FAFEA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8D5E-5AB2-6F43-BB93-7B2475A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03EC-39AB-6540-A909-01277E3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3616-94C3-B941-A5C3-6BAB25257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72FB-1DD1-B846-AE1B-6F331FB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CD58-F4E8-2340-8C62-AC5B4307688C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3332-A5A2-5341-8B07-ADB10ED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C0E9-51EA-2F4C-8251-A30C020F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EF34-FB3A-5A4E-BC23-62969D324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3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3E31-5ED9-C343-8DD1-22B2F49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2175-F13B-604D-A13B-076A34AA072C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D8E4-6300-1846-BC2D-263A0C1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9B2D-83BF-C844-8C62-98FD891E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B3EF8-411D-3746-AC99-A03CDAD56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17AAE-B0CE-6847-A340-ED18421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9751-8D25-564E-9C5C-165AB180BDEE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C17D-2716-CA40-9005-89B86CC0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87DA-EEBF-AB43-8FFD-48D3DD92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4206-ADE7-B443-877A-115CE2CF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74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A6D-75D4-E542-B4C0-7831C080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D113-EED0-714D-BED6-C5763C059896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945A-6985-AD44-A941-95BBDD09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5A89-43A9-114D-8BDB-70F6BF6C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D51F-1D36-8348-98C0-F0E4203C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0DEC8-B378-C34B-B7A1-327A2A30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3AC2-159A-3646-9334-8D4DF377342C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84ED-3D86-AA4A-8515-238252D3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F5D53-E64B-E040-BD4A-B7F713F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6E6C-15B1-1340-B47A-CEEF51B6C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2668D-1E32-4C45-B8FD-CC22F0FE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7FCD-5CA2-3A45-972A-B8CEB13079DF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6442B8-1D9D-4346-A8BC-6ED669E0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65D803-99DC-914A-B186-6D8308C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74F7-C567-E842-9AD6-8942F75E5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D13B72-1712-BB45-87B2-A056EC8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E14D-A71A-DA4D-8BB4-DA9803630BB4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5EF738-08A0-A646-A183-A6AB9415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46622-DCBC-9B46-9620-7813D2C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0093-0539-084D-AD6E-6FEB2173E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6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5EED2F-A923-0E43-AF9C-D688DD4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D4D8-98A9-D44F-9FCB-A328815783F0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55D3DF-FCBF-1D4D-8026-8AD5297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56E58-7288-864F-887D-860EA79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227A-0301-A442-9399-E0FD46E9B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B784A-B13B-C241-BD61-0159B5B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7E4-9A7D-0843-909C-7A0689614907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5E0C-0DDE-5945-873F-99AA20EC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F2CB26-0638-A745-B188-40C0AFD5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25CE-055B-0C4C-9E28-24DA8D68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F3C8E-97E6-1645-B4F7-AE82BE09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A4F7-19EE-1846-9A7E-BEB60FEB0835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EB17B-B763-DB4A-B8F4-10AD880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63566-DEC6-C34E-9FDA-B691780B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32EB-5710-BA4B-8A2F-885E8B2DD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9F94A9-600E-0E41-BA63-186C721D97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6314A-FE80-E941-BF4E-1BAB60E16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19E21-15CA-D04C-A6A3-FD293CE20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18C3DE-236D-394B-BBDF-479EAACDAAC4}" type="datetime1">
              <a:rPr lang="en-US" altLang="en-US"/>
              <a:pPr>
                <a:defRPr/>
              </a:pPr>
              <a:t>11/5/23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9537-19F3-EE43-8905-E9DD6AF4D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C14E-1BE2-9B44-91A4-BFFFE6BA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11B850-901C-0946-80BB-7C1959F39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411B1D8-AC9C-FB4A-98E0-0A82997D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27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495C6-EC3D-E940-8C4A-33407F5E2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716DC3B-E631-8640-A061-A721C63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property of Euclidean distance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AF86B3E2-C1C2-C14F-9236-AAE259A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F620DD-52F8-BD4E-B8AC-B27FBF259C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9FAE9E-F672-4440-BD46-595CF3FD2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9D51BD-30DC-5440-A8CC-2C7C6BD4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0F661A-04E3-9340-8DDB-E82EB5B9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3D0A-772B-D24D-98C3-3480DF58B1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6CB341-4097-F44C-B63E-C2FCC80E73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29">
            <a:extLst>
              <a:ext uri="{FF2B5EF4-FFF2-40B4-BE49-F238E27FC236}">
                <a16:creationId xmlns:a16="http://schemas.microsoft.com/office/drawing/2014/main" id="{8E170739-C20A-5049-ADF5-414A2B09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4586" name="TextBox 30">
            <a:extLst>
              <a:ext uri="{FF2B5EF4-FFF2-40B4-BE49-F238E27FC236}">
                <a16:creationId xmlns:a16="http://schemas.microsoft.com/office/drawing/2014/main" id="{A0C45EBE-9B61-2C4E-8097-6FC6388E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134AB-D7A7-4741-B815-4DF36B670CB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F6DDEE-5AC7-BB4C-90F0-20E2F8EDB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5">
            <a:extLst>
              <a:ext uri="{FF2B5EF4-FFF2-40B4-BE49-F238E27FC236}">
                <a16:creationId xmlns:a16="http://schemas.microsoft.com/office/drawing/2014/main" id="{D7661931-5AC4-3349-82B5-FC2E9806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4590" name="TextBox 36">
            <a:extLst>
              <a:ext uri="{FF2B5EF4-FFF2-40B4-BE49-F238E27FC236}">
                <a16:creationId xmlns:a16="http://schemas.microsoft.com/office/drawing/2014/main" id="{1CAF9FAC-3015-6E45-8082-1F1DB6D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1C412A-CE82-B344-97F1-869244FEACE3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15368A-6AA0-0E42-9F50-752F3B425646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35450F-01D5-CE49-ADDC-FD85465E2E42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D517B5-6933-4344-B5BF-7369E041F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23E0D1-60AC-2847-822E-439604FEC6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005CE1-6BB4-B141-B974-0B978BDC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28BBF4C-34EA-0E40-BA75-7B7C6736A7A8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4598" name="Picture 52">
            <a:extLst>
              <a:ext uri="{FF2B5EF4-FFF2-40B4-BE49-F238E27FC236}">
                <a16:creationId xmlns:a16="http://schemas.microsoft.com/office/drawing/2014/main" id="{B045A34B-DC68-A946-A1A4-D80A57F4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1196973-3DBA-3649-906F-F182D441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C5BB907-7E15-2343-9E59-AC5E05BE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30067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based algorithm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976D44A-5022-A34E-98C5-72AF3EFC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86FD3-A648-FF46-B153-AB7C6C42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1F8F8D-99BC-4540-A26C-028032ED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E02E7-3CD6-B944-9114-6F07DE98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D2354-B22E-3C49-9B91-8965AD8A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CE147-DC33-9248-8088-F60140C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E7A79-CAF1-334C-B312-912399F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59B76-4B65-0D43-953A-7DFCDC34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7D54C-A62F-5643-9783-D435820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9F3ADA-6C44-BD40-9598-806A8CDD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C3BE06-FA17-F54E-A561-CB8C875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3C9FF-14FC-7141-8F6E-08BD408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1C5ED-EB09-C94E-81D7-5B1DB305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E89848-C601-ED43-B2FC-98EDA011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06B53B-D3D2-F349-A9D1-5B16324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653810F8-38C0-BF4C-9399-D292C986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EAB660F-374E-AF45-9ACE-A991A0DCE3D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A194AB-7741-0E47-9139-1E17F88E76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TextBox 26">
              <a:extLst>
                <a:ext uri="{FF2B5EF4-FFF2-40B4-BE49-F238E27FC236}">
                  <a16:creationId xmlns:a16="http://schemas.microsoft.com/office/drawing/2014/main" id="{0E41FDFA-E347-3E46-B902-476E411F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692" name="TextBox 27">
              <a:extLst>
                <a:ext uri="{FF2B5EF4-FFF2-40B4-BE49-F238E27FC236}">
                  <a16:creationId xmlns:a16="http://schemas.microsoft.com/office/drawing/2014/main" id="{78CC0181-663B-054C-84D3-17D1FAE5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C0A573-6763-E54A-8B62-E267278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924CE-4F2B-274A-BEF1-1E1D8003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2C6849-A067-6040-A6C2-65A672A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07FBA-4FB3-DC4B-9892-E378AB60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317404-1C6A-864A-B279-0A9283F6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F1B78-374D-DC40-8C28-566808A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C5A59D-9324-204D-A9C7-31C4D126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855B9-9FBB-5046-8095-26BDADB0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96A582-ACB2-C44A-B838-EF339FD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E171-1E26-BB42-819D-FD58EEB5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EBF34-4919-634B-A6DD-0A96105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CDE3A-C174-FD46-A6F5-E5971D4F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58515B-64E6-9041-AAA5-92E00F6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BDC20E-A5FF-B743-8C0B-5A1B52FD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7B620E-7E68-214C-A692-C6DAA6A4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568FC-3BEA-0D46-B963-2DA6FA298A60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13" name="Group 28">
            <a:extLst>
              <a:ext uri="{FF2B5EF4-FFF2-40B4-BE49-F238E27FC236}">
                <a16:creationId xmlns:a16="http://schemas.microsoft.com/office/drawing/2014/main" id="{61B71B0F-82E8-F44D-A072-0DC626CB4B9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5B8946-DF3C-6A42-9252-28F83D263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Box 26">
              <a:extLst>
                <a:ext uri="{FF2B5EF4-FFF2-40B4-BE49-F238E27FC236}">
                  <a16:creationId xmlns:a16="http://schemas.microsoft.com/office/drawing/2014/main" id="{5D92B54B-4F8A-CC4D-9151-78303BFE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16" name="TextBox 27">
              <a:extLst>
                <a:ext uri="{FF2B5EF4-FFF2-40B4-BE49-F238E27FC236}">
                  <a16:creationId xmlns:a16="http://schemas.microsoft.com/office/drawing/2014/main" id="{56552597-DC9E-2A42-A619-D14C6684F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6350EAC-E852-2E4A-8C54-4E6FA54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4FC2BFFA-0C15-5D47-AEF3-C4654D88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5853DA2-89C8-C04E-BC22-C920204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BC3C2E6-1ED0-274C-88E7-1C058689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AA7A22-06A1-6347-9DDA-0F4C7027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11E1-0E09-7D47-BBAC-7AAED68E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EC651-A84D-5C40-BC9E-1E57EE7F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61691-B6F2-AA4F-8034-006A721B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382CC-88E3-004C-A90A-17FB6C19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C8DEBA-EBEA-1C4E-B792-65235775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8F5B7-8869-9D46-AAAD-90E0AC84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D456E-4826-4241-A452-CA4DD6BE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CD865-E274-CB47-8C20-54ECDD5D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858B55-2F98-C840-95EB-D4A220F5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D9ED31-62DA-1B4A-96AB-0BA95E9D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1009FA-D4FC-914F-BC22-C7601B2F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4247CA-7F14-424B-AFA3-3E1274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70FFB-7D05-9B43-9FF4-17CE0D5A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FB4F1-E342-A440-9741-4321EA116878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1761" name="Group 28">
            <a:extLst>
              <a:ext uri="{FF2B5EF4-FFF2-40B4-BE49-F238E27FC236}">
                <a16:creationId xmlns:a16="http://schemas.microsoft.com/office/drawing/2014/main" id="{A78B1400-0CD5-7A43-A757-CB70B62BA68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41875E-9999-8947-A635-EA1A0A06A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26">
              <a:extLst>
                <a:ext uri="{FF2B5EF4-FFF2-40B4-BE49-F238E27FC236}">
                  <a16:creationId xmlns:a16="http://schemas.microsoft.com/office/drawing/2014/main" id="{72D92560-D52B-8542-8F81-265B29E6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1771" name="TextBox 27">
              <a:extLst>
                <a:ext uri="{FF2B5EF4-FFF2-40B4-BE49-F238E27FC236}">
                  <a16:creationId xmlns:a16="http://schemas.microsoft.com/office/drawing/2014/main" id="{34A99568-4C10-3741-A6DF-5EB81BB6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9F2CD98C-9BC6-D545-8412-731966D9B604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DF859A-BF08-714E-ACEF-98CC20A53653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8" name="TextBox 29">
              <a:extLst>
                <a:ext uri="{FF2B5EF4-FFF2-40B4-BE49-F238E27FC236}">
                  <a16:creationId xmlns:a16="http://schemas.microsoft.com/office/drawing/2014/main" id="{D1B498BA-226E-EE4B-8322-E70D6631A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F530A16-33CF-A441-BB81-BCCD08DF933E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4613BB-BC69-DE45-84C9-85928B82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6" name="TextBox 32">
              <a:extLst>
                <a:ext uri="{FF2B5EF4-FFF2-40B4-BE49-F238E27FC236}">
                  <a16:creationId xmlns:a16="http://schemas.microsoft.com/office/drawing/2014/main" id="{66941BEF-C4E0-FB4C-AF11-0BAA731E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72B1ED3-4328-D440-9CDD-1C78F887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769B48F-8963-EB4E-AD99-CB703E1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C707F-2CD7-DF45-BC65-9D9A7F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B4F0F-ADFD-FC45-B98C-08BD85F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4824F5-5BE7-854E-A834-3678A76F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CDD4A-13B1-2346-A31F-C1301E8F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F6771-B304-1D41-BCF2-7FFAA78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B74B91-FD04-EB49-BA05-CCF4961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801B7-5F71-7F42-8D0C-1A3D19EF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45EF5-F77A-4547-B41F-03D45924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3863D-9686-B540-A9A4-8DAB4A5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BD7B35-211D-F94F-AE3D-FA19F3BF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D9185-BF8C-754E-8A04-098385E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2CCCD-44E5-CE46-AA4F-365CF5B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234FE7-EA2C-BA4C-870E-8C4BE28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82AF2-74F0-3D4C-8854-6BC15DD8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BE977-038A-1A49-AF43-114AB10676F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2785" name="Group 28">
            <a:extLst>
              <a:ext uri="{FF2B5EF4-FFF2-40B4-BE49-F238E27FC236}">
                <a16:creationId xmlns:a16="http://schemas.microsoft.com/office/drawing/2014/main" id="{8BEA0690-F82D-3E4F-887F-7AA9A97AEBEC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9D4FB-E699-4E45-86C4-32995977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TextBox 26">
              <a:extLst>
                <a:ext uri="{FF2B5EF4-FFF2-40B4-BE49-F238E27FC236}">
                  <a16:creationId xmlns:a16="http://schemas.microsoft.com/office/drawing/2014/main" id="{27E52FB6-B726-514F-9EE3-E2C5743A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2788" name="TextBox 27">
              <a:extLst>
                <a:ext uri="{FF2B5EF4-FFF2-40B4-BE49-F238E27FC236}">
                  <a16:creationId xmlns:a16="http://schemas.microsoft.com/office/drawing/2014/main" id="{EEB45059-E3DC-984C-9F87-6DE4D4A2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3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P1+2 due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8B691-4001-0F3F-AC3A-557F1309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1" y="1256003"/>
            <a:ext cx="6012835" cy="55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546350"/>
            <a:ext cx="1282700" cy="655638"/>
            <a:chOff x="2540099" y="2546910"/>
            <a:chExt cx="1282601" cy="655075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043488"/>
            <a:ext cx="3454400" cy="774700"/>
            <a:chOff x="5418137" y="5043487"/>
            <a:chExt cx="3454792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54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</a:rPr>
                <a:t>S</a:t>
              </a:r>
              <a:r>
                <a:rPr lang="en-US" altLang="en-US" sz="1800"/>
                <a:t> has distance </a:t>
              </a:r>
              <a:r>
                <a:rPr lang="en-US" altLang="en-US" sz="1800">
                  <a:solidFill>
                    <a:srgbClr val="A300A3"/>
                  </a:solidFill>
                </a:rPr>
                <a:t>&lt;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to get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/>
              <a:t> is first half of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/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δ</a:t>
            </a:r>
            <a:r>
              <a:rPr lang="en-US" altLang="en-US" sz="1800"/>
              <a:t> = min ( </a:t>
            </a:r>
            <a:r>
              <a:rPr lang="en-US" altLang="en-US" sz="1800">
                <a:solidFill>
                  <a:srgbClr val="A300A3"/>
                </a:solidFill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  <a:r>
              <a:rPr lang="en-US" altLang="en-US" sz="1800"/>
              <a:t> = points </a:t>
            </a:r>
            <a:r>
              <a:rPr lang="en-US" altLang="en-US" sz="1800">
                <a:solidFill>
                  <a:srgbClr val="A300A3"/>
                </a:solidFill>
              </a:rPr>
              <a:t>(x,y)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s.t. </a:t>
            </a:r>
            <a:r>
              <a:rPr lang="en-US" altLang="en-US" sz="1800">
                <a:solidFill>
                  <a:srgbClr val="A300A3"/>
                </a:solidFill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81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FF0000"/>
                </a:solidFill>
              </a:rPr>
              <a:t>Closest-in-box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  <a:r>
              <a:rPr lang="en-US" altLang="en-US" sz="1800"/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&lt; 4 </a:t>
            </a:r>
            <a:r>
              <a:rPr lang="en-US" altLang="en-US" sz="1800"/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0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191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BC92-FF2A-D587-1AD8-CAA9F45E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project group =&gt; no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31FA4-B517-1F26-F529-C58D9FEA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059"/>
            <a:ext cx="9121886" cy="35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2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96739-A6B3-C296-C502-E0CBC6D7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2818"/>
            <a:ext cx="9149139" cy="26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2AEB2CA-AA49-BC44-9472-875A280B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855C693-365B-5B40-9000-8B3D65257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8797-0CEF-0B44-80F1-6237F2E1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776AB-3F13-4C4D-88BE-E63A803F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95A62-F4C9-664A-BEDA-0C80CE4C774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99665-171C-D74F-B544-9C550B618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E3ABE6-7397-F34F-9225-BD52D347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5AF5C-608B-DE49-8F1D-A5E52CCD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B0BC00-3281-C241-9ECA-28D7C923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28B17-DBC9-934E-AB7E-741A0607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71D65-5ACA-8C40-AB15-0DBEC65F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AAC6A-C607-7F4A-835B-C297BDF6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69E15E-E75D-A242-8D55-7F0CC4A6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B6FA46-1CE7-434D-B255-8DE63E24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E6206-F221-5C41-8CCF-1636F4AE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ED7F77-EEB3-6D45-B3FC-6852913E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DDF777-2C7A-2F46-9808-840A85D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90FEA1-F84E-D840-8473-8DAB632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B0C4DCD5-0EAB-9345-9591-04C84CEDBC7B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CE3659-4591-A549-A465-7D3B3B555DDC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4D7B6A-ECA7-E146-AE94-37F1EFD98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189C84-916A-4B46-B962-14B83D54471A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7914486-D513-204B-B4D1-DFB2701C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Group Talk time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3E9DD744-6D0B-7B4C-94AF-83B07D5B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2257425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O(n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time algorithm?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4303646E-3322-574F-B538-47668664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8211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1-D problem in time </a:t>
            </a:r>
            <a:r>
              <a:rPr lang="en-US" altLang="en-US" sz="1800">
                <a:solidFill>
                  <a:srgbClr val="B200B2"/>
                </a:solidFill>
              </a:rPr>
              <a:t>O(n log n) </a:t>
            </a:r>
            <a:r>
              <a:rPr lang="en-US" altLang="en-US" sz="1800"/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A11DB5-19B4-914F-9F7A-C24AF6471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4191000"/>
            <a:ext cx="27035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3B40A91-1F79-B54B-9BEA-4D4AEC1C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1116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A8E6F-14A6-6347-90EF-51581037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12262F-DD0C-9A4F-8C63-B0CD9687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E0F5F3-02DB-564F-9020-9DD9F6F4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411321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907870-9705-8C4E-900F-F02CC3EE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410686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16C49CF-7E03-C74E-B132-5573AE2D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Sorting to rescue in 2-D?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5DEE3519-DECA-944C-B304-440892A6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552575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FF0000"/>
                </a:solidFill>
              </a:rPr>
              <a:t>x</a:t>
            </a:r>
            <a:r>
              <a:rPr lang="en-US" altLang="en-US" sz="1800"/>
              <a:t> co-ordinate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91EB0F6-BD73-6B41-B91F-E9DA60C1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79650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/>
              <a:t> co-ordinate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A35257DC-BA2C-694B-8A97-EC16ABD9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028950"/>
            <a:ext cx="289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the better of the two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BD28F3-E048-794B-94A8-77178258366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7EAF62-0E89-6A44-830B-2498DBF32D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52456FF-C5FA-3D45-8777-5E507F21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B3D437-2417-964B-ACA2-AF541D15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5735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71C714-6E7C-D44F-9806-9690635F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9511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A1A82A-29F2-A140-AE64-75E5CA49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38" y="21224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C642C-8504-BA4D-8A0A-2C90C7B6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D3644A-F407-4145-BC4B-713F3BEE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10080</TotalTime>
  <Words>592</Words>
  <Application>Microsoft Macintosh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Lecture 27 </vt:lpstr>
      <vt:lpstr>Reflection P1+2 due TODAY</vt:lpstr>
      <vt:lpstr>Group formation instructions</vt:lpstr>
      <vt:lpstr>No project group =&gt; no submission</vt:lpstr>
      <vt:lpstr>Final exam conflict</vt:lpstr>
      <vt:lpstr>Questions/Comments?</vt:lpstr>
      <vt:lpstr>Closest pairs of points</vt:lpstr>
      <vt:lpstr>Group Talk time</vt:lpstr>
      <vt:lpstr>Sorting to rescue in 2-D?</vt:lpstr>
      <vt:lpstr>A property of Euclidean distance</vt:lpstr>
      <vt:lpstr>Questions/Comments?</vt:lpstr>
      <vt:lpstr>Problem definition on the board…</vt:lpstr>
      <vt:lpstr>Rest of Today’s agenda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Questions/Comments?</vt:lpstr>
      <vt:lpstr>Euclid to the rescue (?)</vt:lpstr>
      <vt:lpstr>Life is not so easy though</vt:lpstr>
      <vt:lpstr>All we have to do now</vt:lpstr>
      <vt:lpstr>The algorithm so far…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42</cp:revision>
  <dcterms:created xsi:type="dcterms:W3CDTF">2011-11-09T02:32:32Z</dcterms:created>
  <dcterms:modified xsi:type="dcterms:W3CDTF">2023-11-06T17:46:25Z</dcterms:modified>
</cp:coreProperties>
</file>