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70" r:id="rId3"/>
    <p:sldId id="466" r:id="rId4"/>
    <p:sldId id="487" r:id="rId5"/>
    <p:sldId id="488" r:id="rId6"/>
    <p:sldId id="489" r:id="rId7"/>
    <p:sldId id="485" r:id="rId8"/>
    <p:sldId id="479" r:id="rId9"/>
    <p:sldId id="481" r:id="rId10"/>
    <p:sldId id="392" r:id="rId11"/>
    <p:sldId id="393" r:id="rId12"/>
    <p:sldId id="390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3"/>
    <p:restoredTop sz="93231"/>
  </p:normalViewPr>
  <p:slideViewPr>
    <p:cSldViewPr snapToGrid="0" snapToObjects="1">
      <p:cViewPr varScale="1">
        <p:scale>
          <a:sx n="104" d="100"/>
          <a:sy n="104" d="100"/>
        </p:scale>
        <p:origin x="217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76F9B71-7218-8B4A-9F4C-D0F58186324D}" type="datetimeFigureOut">
              <a:rPr lang="en-US"/>
              <a:pPr>
                <a:defRPr/>
              </a:pPr>
              <a:t>12/7/23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F9DD8A-B449-E344-8A65-FF9FB48E8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E357ADC-3AF9-0748-972C-0FF38D6FAF8A}" type="datetimeFigureOut">
              <a:rPr lang="en-US" altLang="en-US"/>
              <a:pPr>
                <a:defRPr/>
              </a:pPr>
              <a:t>12/7/23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C38D5F9-8C3C-3C42-B768-A0F1999A43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C8C3D-90FC-1F4D-8A64-BFA56A37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076B-57C4-6243-8598-2BCEA4158E3E}" type="datetime1">
              <a:rPr lang="en-US" altLang="en-US"/>
              <a:pPr>
                <a:defRPr/>
              </a:pPr>
              <a:t>12/7/23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692AF-035B-1F46-BCC0-ED9107C7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945C5-87AF-1742-A0DD-F87A764F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019A-B93A-624D-BA89-B4E39C7EA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57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2DC49-FFA8-3D40-B7FC-37576A89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611E-95D2-CE4A-AC48-20EED45EF83C}" type="datetime1">
              <a:rPr lang="en-US" altLang="en-US"/>
              <a:pPr>
                <a:defRPr/>
              </a:pPr>
              <a:t>12/7/23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B2618-D3B5-1642-B16B-EFB1DF4F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DF593-9375-DB43-9CEF-4D0C3F5B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2D518-310D-F249-B4AB-72B7A60E7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27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84509-93B5-944B-A931-C14EEDCB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1A96-64A9-6D48-9588-E7401EB1A8D7}" type="datetime1">
              <a:rPr lang="en-US" altLang="en-US"/>
              <a:pPr>
                <a:defRPr/>
              </a:pPr>
              <a:t>12/7/23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E3EBE-AD96-0840-8529-09B6D3F6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9C598-1D09-A049-8179-3AEAEE2A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2212B-65A3-1349-A4DF-DE46542E2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5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4DE3-71EC-0240-B17A-1B41EAD9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07F9-8B1F-2549-B55F-02F6AAEBA8C2}" type="datetime1">
              <a:rPr lang="en-US" altLang="en-US"/>
              <a:pPr>
                <a:defRPr/>
              </a:pPr>
              <a:t>12/7/23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8ED21-EA0C-0547-BEC1-6C1E7B1D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74146-05B3-D246-A9EA-901360AA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0AC58-E370-2642-BC5E-728D79D6B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62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1F03C-4899-214A-BE1E-5D0F05F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569F-0981-2D41-9DCC-877A68095B06}" type="datetime1">
              <a:rPr lang="en-US" altLang="en-US"/>
              <a:pPr>
                <a:defRPr/>
              </a:pPr>
              <a:t>12/7/23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7057-7922-3340-A1D3-2155F669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32D04-EEC6-AF47-AA11-F31EB905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3D4A2-03EC-084E-8AF4-4B568CA63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71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BF45C3-8ADF-E84B-A79D-D79E7D07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F460-F27B-5B4D-B7B9-6488C28DAA12}" type="datetime1">
              <a:rPr lang="en-US" altLang="en-US"/>
              <a:pPr>
                <a:defRPr/>
              </a:pPr>
              <a:t>12/7/23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8CC0AE-DEBE-F84F-B394-24426402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898ECD-435C-7148-9424-792FC2D4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FA942-D1E2-7440-8880-801C54381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20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FDC4AE-C12E-7549-8A27-278FB3A6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346D-A738-764F-87EF-F3B358E646AA}" type="datetime1">
              <a:rPr lang="en-US" altLang="en-US"/>
              <a:pPr>
                <a:defRPr/>
              </a:pPr>
              <a:t>12/7/23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F0D394-F61F-194C-9FD9-2835A1DB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4BAF76-AC3F-DB4A-BFDE-50E62F66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D2B94-DD79-B240-83E5-B6A7E2A3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2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392F73-CFEB-8841-A554-40BFF029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85344-76C9-734C-BA83-F857AF5B84A9}" type="datetime1">
              <a:rPr lang="en-US" altLang="en-US"/>
              <a:pPr>
                <a:defRPr/>
              </a:pPr>
              <a:t>12/7/23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E61D43-BB4D-5242-A905-5B152BF9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8D639F-7995-824B-BA82-1CEA7D0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BF4E2-B680-6244-932E-5B961B7CF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4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5BDAAB-CB9F-514D-8433-593E43CA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C87D-8838-0545-8000-02E3F4687605}" type="datetime1">
              <a:rPr lang="en-US" altLang="en-US"/>
              <a:pPr>
                <a:defRPr/>
              </a:pPr>
              <a:t>12/7/23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1A4D81-F128-2C43-B086-D756D5C5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909845-3108-854A-8119-765BA391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AC00A-2E73-2642-B6F9-E87D64E0D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20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7D0EF6-24C2-8B47-82D9-DB8914AD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8AFD-5806-ED4B-961B-1B27FE2D6328}" type="datetime1">
              <a:rPr lang="en-US" altLang="en-US"/>
              <a:pPr>
                <a:defRPr/>
              </a:pPr>
              <a:t>12/7/23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353E2C-496A-B043-97DA-85B7CE9E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FD9EC-6278-B146-819D-8D27740D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5DAA5-2760-8D48-8EA5-B3260DC8C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32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8569B9-99DC-0841-92FF-CFC99A95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D8A4-8EBF-2545-92F5-085B45612BD3}" type="datetime1">
              <a:rPr lang="en-US" altLang="en-US"/>
              <a:pPr>
                <a:defRPr/>
              </a:pPr>
              <a:t>12/7/23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E251AD-2C11-EC42-93CE-268BF086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596C2A-9B70-C443-A8F2-970EC08F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6CB12-5F63-0943-9ED9-0A92822C3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1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EA3993-036F-E641-8662-C00F23B016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2ECE0A-4E34-0048-9F95-B1ED2192E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151B9AF-D4AE-ED41-94D8-1C6AD8E4316B}" type="datetime1">
              <a:rPr lang="en-US" altLang="en-US"/>
              <a:pPr>
                <a:defRPr/>
              </a:pPr>
              <a:t>12/7/23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746054D-CBF5-D443-B577-2BCD4FCC11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A63A85C-6A83-0E45-80DF-EC037EFC5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8,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1D4FF-F375-9242-8898-1B35B26E36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>
            <a:blip r:embed="rId2"/>
            <a:stretch>
              <a:fillRect l="-463" r="-309"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20482" name="Group 2">
            <a:extLst>
              <a:ext uri="{FF2B5EF4-FFF2-40B4-BE49-F238E27FC236}">
                <a16:creationId xmlns:a16="http://schemas.microsoft.com/office/drawing/2014/main" id="{E9FAC7CB-5757-2441-BAD8-E3143C94C72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514475"/>
            <a:ext cx="4860925" cy="2852738"/>
            <a:chOff x="309563" y="1939925"/>
            <a:chExt cx="7080250" cy="46704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85F6B3-5A26-1943-AB11-704116A2FBC7}"/>
                </a:ext>
              </a:extLst>
            </p:cNvPr>
            <p:cNvSpPr/>
            <p:nvPr/>
          </p:nvSpPr>
          <p:spPr>
            <a:xfrm>
              <a:off x="610161" y="4972973"/>
              <a:ext cx="2684576" cy="1247526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/>
                <a:t>Algo</a:t>
              </a:r>
              <a:r>
                <a:rPr lang="en-US" sz="2400" dirty="0"/>
                <a:t> for X</a:t>
              </a:r>
            </a:p>
          </p:txBody>
        </p:sp>
        <p:grpSp>
          <p:nvGrpSpPr>
            <p:cNvPr id="20496" name="Group 4">
              <a:extLst>
                <a:ext uri="{FF2B5EF4-FFF2-40B4-BE49-F238E27FC236}">
                  <a16:creationId xmlns:a16="http://schemas.microsoft.com/office/drawing/2014/main" id="{D58613AD-ED49-BA44-A19D-31558D92C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238" y="1939925"/>
              <a:ext cx="6232525" cy="2216150"/>
              <a:chOff x="630195" y="1939239"/>
              <a:chExt cx="6232341" cy="221663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931A2B-B120-6A4D-8A16-2CD084443BBD}"/>
                  </a:ext>
                </a:extLst>
              </p:cNvPr>
              <p:cNvSpPr/>
              <p:nvPr/>
            </p:nvSpPr>
            <p:spPr>
              <a:xfrm>
                <a:off x="630931" y="1939239"/>
                <a:ext cx="2645188" cy="717484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Arbitrary Y instance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C51E804-46EB-6943-95B7-7FBD2EC86612}"/>
                  </a:ext>
                </a:extLst>
              </p:cNvPr>
              <p:cNvSpPr/>
              <p:nvPr/>
            </p:nvSpPr>
            <p:spPr>
              <a:xfrm>
                <a:off x="4217195" y="3439197"/>
                <a:ext cx="2645188" cy="717484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Output for  Y instance</a:t>
                </a:r>
              </a:p>
            </p:txBody>
          </p:sp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7DFFCF99-6925-2241-AD93-799BA49ABAB2}"/>
                  </a:ext>
                </a:extLst>
              </p:cNvPr>
              <p:cNvSpPr/>
              <p:nvPr/>
            </p:nvSpPr>
            <p:spPr>
              <a:xfrm rot="1740192">
                <a:off x="3271494" y="2620329"/>
                <a:ext cx="2259046" cy="345745"/>
              </a:xfrm>
              <a:prstGeom prst="rightArrow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497" name="Group 5">
              <a:extLst>
                <a:ext uri="{FF2B5EF4-FFF2-40B4-BE49-F238E27FC236}">
                  <a16:creationId xmlns:a16="http://schemas.microsoft.com/office/drawing/2014/main" id="{6F1E6C72-E04C-E642-80C1-8F201AF1D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963" y="2657475"/>
              <a:ext cx="2286000" cy="1543050"/>
              <a:chOff x="716693" y="2656703"/>
              <a:chExt cx="2286000" cy="154459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2771FB-E450-894C-AB23-385AE8A44B86}"/>
                  </a:ext>
                </a:extLst>
              </p:cNvPr>
              <p:cNvSpPr/>
              <p:nvPr/>
            </p:nvSpPr>
            <p:spPr>
              <a:xfrm>
                <a:off x="717257" y="3429161"/>
                <a:ext cx="2284548" cy="77267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Pre-process the input</a:t>
                </a:r>
              </a:p>
            </p:txBody>
          </p:sp>
          <p:sp>
            <p:nvSpPr>
              <p:cNvPr id="14" name="Down Arrow 13">
                <a:extLst>
                  <a:ext uri="{FF2B5EF4-FFF2-40B4-BE49-F238E27FC236}">
                    <a16:creationId xmlns:a16="http://schemas.microsoft.com/office/drawing/2014/main" id="{3D25A0D0-312E-3D45-89C3-13641A143CD1}"/>
                  </a:ext>
                </a:extLst>
              </p:cNvPr>
              <p:cNvSpPr/>
              <p:nvPr/>
            </p:nvSpPr>
            <p:spPr>
              <a:xfrm>
                <a:off x="1730042" y="2656480"/>
                <a:ext cx="221980" cy="772681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3C215620-D306-9041-A357-A5EF143C9338}"/>
                </a:ext>
              </a:extLst>
            </p:cNvPr>
            <p:cNvSpPr/>
            <p:nvPr/>
          </p:nvSpPr>
          <p:spPr>
            <a:xfrm>
              <a:off x="1743186" y="4201065"/>
              <a:ext cx="295974" cy="771907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99" name="Group 7">
              <a:extLst>
                <a:ext uri="{FF2B5EF4-FFF2-40B4-BE49-F238E27FC236}">
                  <a16:creationId xmlns:a16="http://schemas.microsoft.com/office/drawing/2014/main" id="{1A006AE3-1375-4940-B4BC-8CD17EFDB6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5650" y="5211763"/>
              <a:ext cx="3605213" cy="771525"/>
              <a:chOff x="3295903" y="5211464"/>
              <a:chExt cx="3604826" cy="77229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83055D-EF1E-E841-B80F-2EF791878D9D}"/>
                  </a:ext>
                </a:extLst>
              </p:cNvPr>
              <p:cNvSpPr/>
              <p:nvPr/>
            </p:nvSpPr>
            <p:spPr>
              <a:xfrm>
                <a:off x="4212874" y="5211784"/>
                <a:ext cx="2688913" cy="7726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Post-process  the output</a:t>
                </a:r>
              </a:p>
            </p:txBody>
          </p:sp>
          <p:sp>
            <p:nvSpPr>
              <p:cNvPr id="12" name="Right Arrow 11">
                <a:extLst>
                  <a:ext uri="{FF2B5EF4-FFF2-40B4-BE49-F238E27FC236}">
                    <a16:creationId xmlns:a16="http://schemas.microsoft.com/office/drawing/2014/main" id="{BEBE4691-64BB-4341-9302-34974122EEF1}"/>
                  </a:ext>
                </a:extLst>
              </p:cNvPr>
              <p:cNvSpPr/>
              <p:nvPr/>
            </p:nvSpPr>
            <p:spPr>
              <a:xfrm>
                <a:off x="3294991" y="5596823"/>
                <a:ext cx="917882" cy="260162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" name="Up Arrow 8">
              <a:extLst>
                <a:ext uri="{FF2B5EF4-FFF2-40B4-BE49-F238E27FC236}">
                  <a16:creationId xmlns:a16="http://schemas.microsoft.com/office/drawing/2014/main" id="{8A8BA811-E174-9D49-A34B-C49712017F5D}"/>
                </a:ext>
              </a:extLst>
            </p:cNvPr>
            <p:cNvSpPr/>
            <p:nvPr/>
          </p:nvSpPr>
          <p:spPr>
            <a:xfrm>
              <a:off x="5472920" y="4221857"/>
              <a:ext cx="247415" cy="990224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EBA9BE4-CD7A-8D4E-847B-2372BAF23F84}"/>
                </a:ext>
              </a:extLst>
            </p:cNvPr>
            <p:cNvSpPr/>
            <p:nvPr/>
          </p:nvSpPr>
          <p:spPr>
            <a:xfrm>
              <a:off x="309563" y="2966535"/>
              <a:ext cx="7080250" cy="3643815"/>
            </a:xfrm>
            <a:custGeom>
              <a:avLst/>
              <a:gdLst>
                <a:gd name="connsiteX0" fmla="*/ 160638 w 7080633"/>
                <a:gd name="connsiteY0" fmla="*/ 234778 h 3645243"/>
                <a:gd name="connsiteX1" fmla="*/ 135924 w 7080633"/>
                <a:gd name="connsiteY1" fmla="*/ 679621 h 3645243"/>
                <a:gd name="connsiteX2" fmla="*/ 61784 w 7080633"/>
                <a:gd name="connsiteY2" fmla="*/ 1075037 h 3645243"/>
                <a:gd name="connsiteX3" fmla="*/ 37070 w 7080633"/>
                <a:gd name="connsiteY3" fmla="*/ 1285102 h 3645243"/>
                <a:gd name="connsiteX4" fmla="*/ 24713 w 7080633"/>
                <a:gd name="connsiteY4" fmla="*/ 1334529 h 3645243"/>
                <a:gd name="connsiteX5" fmla="*/ 0 w 7080633"/>
                <a:gd name="connsiteY5" fmla="*/ 1408670 h 3645243"/>
                <a:gd name="connsiteX6" fmla="*/ 49427 w 7080633"/>
                <a:gd name="connsiteY6" fmla="*/ 1989437 h 3645243"/>
                <a:gd name="connsiteX7" fmla="*/ 61784 w 7080633"/>
                <a:gd name="connsiteY7" fmla="*/ 2323070 h 3645243"/>
                <a:gd name="connsiteX8" fmla="*/ 86497 w 7080633"/>
                <a:gd name="connsiteY8" fmla="*/ 2669059 h 3645243"/>
                <a:gd name="connsiteX9" fmla="*/ 111211 w 7080633"/>
                <a:gd name="connsiteY9" fmla="*/ 2767913 h 3645243"/>
                <a:gd name="connsiteX10" fmla="*/ 123567 w 7080633"/>
                <a:gd name="connsiteY10" fmla="*/ 2854410 h 3645243"/>
                <a:gd name="connsiteX11" fmla="*/ 160638 w 7080633"/>
                <a:gd name="connsiteY11" fmla="*/ 2965621 h 3645243"/>
                <a:gd name="connsiteX12" fmla="*/ 185351 w 7080633"/>
                <a:gd name="connsiteY12" fmla="*/ 3089189 h 3645243"/>
                <a:gd name="connsiteX13" fmla="*/ 197708 w 7080633"/>
                <a:gd name="connsiteY13" fmla="*/ 3336324 h 3645243"/>
                <a:gd name="connsiteX14" fmla="*/ 247135 w 7080633"/>
                <a:gd name="connsiteY14" fmla="*/ 3422821 h 3645243"/>
                <a:gd name="connsiteX15" fmla="*/ 296562 w 7080633"/>
                <a:gd name="connsiteY15" fmla="*/ 3496962 h 3645243"/>
                <a:gd name="connsiteX16" fmla="*/ 457200 w 7080633"/>
                <a:gd name="connsiteY16" fmla="*/ 3608173 h 3645243"/>
                <a:gd name="connsiteX17" fmla="*/ 518984 w 7080633"/>
                <a:gd name="connsiteY17" fmla="*/ 3632886 h 3645243"/>
                <a:gd name="connsiteX18" fmla="*/ 630195 w 7080633"/>
                <a:gd name="connsiteY18" fmla="*/ 3645243 h 3645243"/>
                <a:gd name="connsiteX19" fmla="*/ 926757 w 7080633"/>
                <a:gd name="connsiteY19" fmla="*/ 3632886 h 3645243"/>
                <a:gd name="connsiteX20" fmla="*/ 1087395 w 7080633"/>
                <a:gd name="connsiteY20" fmla="*/ 3595816 h 3645243"/>
                <a:gd name="connsiteX21" fmla="*/ 1210962 w 7080633"/>
                <a:gd name="connsiteY21" fmla="*/ 3571102 h 3645243"/>
                <a:gd name="connsiteX22" fmla="*/ 1470454 w 7080633"/>
                <a:gd name="connsiteY22" fmla="*/ 3534032 h 3645243"/>
                <a:gd name="connsiteX23" fmla="*/ 1519881 w 7080633"/>
                <a:gd name="connsiteY23" fmla="*/ 3521675 h 3645243"/>
                <a:gd name="connsiteX24" fmla="*/ 1643449 w 7080633"/>
                <a:gd name="connsiteY24" fmla="*/ 3509319 h 3645243"/>
                <a:gd name="connsiteX25" fmla="*/ 1791730 w 7080633"/>
                <a:gd name="connsiteY25" fmla="*/ 3484605 h 3645243"/>
                <a:gd name="connsiteX26" fmla="*/ 1878227 w 7080633"/>
                <a:gd name="connsiteY26" fmla="*/ 3459892 h 3645243"/>
                <a:gd name="connsiteX27" fmla="*/ 2075935 w 7080633"/>
                <a:gd name="connsiteY27" fmla="*/ 3447535 h 3645243"/>
                <a:gd name="connsiteX28" fmla="*/ 2310713 w 7080633"/>
                <a:gd name="connsiteY28" fmla="*/ 3459892 h 3645243"/>
                <a:gd name="connsiteX29" fmla="*/ 3768811 w 7080633"/>
                <a:gd name="connsiteY29" fmla="*/ 3472248 h 3645243"/>
                <a:gd name="connsiteX30" fmla="*/ 4646140 w 7080633"/>
                <a:gd name="connsiteY30" fmla="*/ 3534032 h 3645243"/>
                <a:gd name="connsiteX31" fmla="*/ 5041557 w 7080633"/>
                <a:gd name="connsiteY31" fmla="*/ 3558746 h 3645243"/>
                <a:gd name="connsiteX32" fmla="*/ 5313405 w 7080633"/>
                <a:gd name="connsiteY32" fmla="*/ 3546389 h 3645243"/>
                <a:gd name="connsiteX33" fmla="*/ 5338119 w 7080633"/>
                <a:gd name="connsiteY33" fmla="*/ 3509319 h 3645243"/>
                <a:gd name="connsiteX34" fmla="*/ 5745892 w 7080633"/>
                <a:gd name="connsiteY34" fmla="*/ 3484605 h 3645243"/>
                <a:gd name="connsiteX35" fmla="*/ 5857103 w 7080633"/>
                <a:gd name="connsiteY35" fmla="*/ 3472248 h 3645243"/>
                <a:gd name="connsiteX36" fmla="*/ 5955957 w 7080633"/>
                <a:gd name="connsiteY36" fmla="*/ 3447535 h 3645243"/>
                <a:gd name="connsiteX37" fmla="*/ 6413157 w 7080633"/>
                <a:gd name="connsiteY37" fmla="*/ 3361037 h 3645243"/>
                <a:gd name="connsiteX38" fmla="*/ 6586151 w 7080633"/>
                <a:gd name="connsiteY38" fmla="*/ 3311610 h 3645243"/>
                <a:gd name="connsiteX39" fmla="*/ 6635578 w 7080633"/>
                <a:gd name="connsiteY39" fmla="*/ 3299254 h 3645243"/>
                <a:gd name="connsiteX40" fmla="*/ 6697362 w 7080633"/>
                <a:gd name="connsiteY40" fmla="*/ 3262183 h 3645243"/>
                <a:gd name="connsiteX41" fmla="*/ 6734432 w 7080633"/>
                <a:gd name="connsiteY41" fmla="*/ 3225113 h 3645243"/>
                <a:gd name="connsiteX42" fmla="*/ 6919784 w 7080633"/>
                <a:gd name="connsiteY42" fmla="*/ 2977978 h 3645243"/>
                <a:gd name="connsiteX43" fmla="*/ 6981567 w 7080633"/>
                <a:gd name="connsiteY43" fmla="*/ 2879124 h 3645243"/>
                <a:gd name="connsiteX44" fmla="*/ 7006281 w 7080633"/>
                <a:gd name="connsiteY44" fmla="*/ 2817340 h 3645243"/>
                <a:gd name="connsiteX45" fmla="*/ 7055708 w 7080633"/>
                <a:gd name="connsiteY45" fmla="*/ 2669059 h 3645243"/>
                <a:gd name="connsiteX46" fmla="*/ 7055708 w 7080633"/>
                <a:gd name="connsiteY46" fmla="*/ 2261286 h 3645243"/>
                <a:gd name="connsiteX47" fmla="*/ 6969211 w 7080633"/>
                <a:gd name="connsiteY47" fmla="*/ 2162432 h 3645243"/>
                <a:gd name="connsiteX48" fmla="*/ 6932140 w 7080633"/>
                <a:gd name="connsiteY48" fmla="*/ 2113005 h 3645243"/>
                <a:gd name="connsiteX49" fmla="*/ 6722076 w 7080633"/>
                <a:gd name="connsiteY49" fmla="*/ 1977081 h 3645243"/>
                <a:gd name="connsiteX50" fmla="*/ 6660292 w 7080633"/>
                <a:gd name="connsiteY50" fmla="*/ 1940010 h 3645243"/>
                <a:gd name="connsiteX51" fmla="*/ 6437870 w 7080633"/>
                <a:gd name="connsiteY51" fmla="*/ 1853513 h 3645243"/>
                <a:gd name="connsiteX52" fmla="*/ 6153665 w 7080633"/>
                <a:gd name="connsiteY52" fmla="*/ 1828800 h 3645243"/>
                <a:gd name="connsiteX53" fmla="*/ 5782962 w 7080633"/>
                <a:gd name="connsiteY53" fmla="*/ 1853513 h 3645243"/>
                <a:gd name="connsiteX54" fmla="*/ 5684108 w 7080633"/>
                <a:gd name="connsiteY54" fmla="*/ 1865870 h 3645243"/>
                <a:gd name="connsiteX55" fmla="*/ 5474043 w 7080633"/>
                <a:gd name="connsiteY55" fmla="*/ 1890583 h 3645243"/>
                <a:gd name="connsiteX56" fmla="*/ 5387546 w 7080633"/>
                <a:gd name="connsiteY56" fmla="*/ 1915297 h 3645243"/>
                <a:gd name="connsiteX57" fmla="*/ 5338119 w 7080633"/>
                <a:gd name="connsiteY57" fmla="*/ 1927654 h 3645243"/>
                <a:gd name="connsiteX58" fmla="*/ 5140411 w 7080633"/>
                <a:gd name="connsiteY58" fmla="*/ 1902940 h 3645243"/>
                <a:gd name="connsiteX59" fmla="*/ 5004486 w 7080633"/>
                <a:gd name="connsiteY59" fmla="*/ 1853513 h 3645243"/>
                <a:gd name="connsiteX60" fmla="*/ 4905632 w 7080633"/>
                <a:gd name="connsiteY60" fmla="*/ 1816443 h 3645243"/>
                <a:gd name="connsiteX61" fmla="*/ 4621427 w 7080633"/>
                <a:gd name="connsiteY61" fmla="*/ 1680519 h 3645243"/>
                <a:gd name="connsiteX62" fmla="*/ 4374292 w 7080633"/>
                <a:gd name="connsiteY62" fmla="*/ 1544594 h 3645243"/>
                <a:gd name="connsiteX63" fmla="*/ 4275438 w 7080633"/>
                <a:gd name="connsiteY63" fmla="*/ 1482810 h 3645243"/>
                <a:gd name="connsiteX64" fmla="*/ 4065373 w 7080633"/>
                <a:gd name="connsiteY64" fmla="*/ 1371600 h 3645243"/>
                <a:gd name="connsiteX65" fmla="*/ 3830595 w 7080633"/>
                <a:gd name="connsiteY65" fmla="*/ 1186248 h 3645243"/>
                <a:gd name="connsiteX66" fmla="*/ 3768811 w 7080633"/>
                <a:gd name="connsiteY66" fmla="*/ 1136821 h 3645243"/>
                <a:gd name="connsiteX67" fmla="*/ 3707027 w 7080633"/>
                <a:gd name="connsiteY67" fmla="*/ 1087394 h 3645243"/>
                <a:gd name="connsiteX68" fmla="*/ 3682313 w 7080633"/>
                <a:gd name="connsiteY68" fmla="*/ 1037967 h 3645243"/>
                <a:gd name="connsiteX69" fmla="*/ 3669957 w 7080633"/>
                <a:gd name="connsiteY69" fmla="*/ 1000897 h 3645243"/>
                <a:gd name="connsiteX70" fmla="*/ 3212757 w 7080633"/>
                <a:gd name="connsiteY70" fmla="*/ 691978 h 3645243"/>
                <a:gd name="connsiteX71" fmla="*/ 3089189 w 7080633"/>
                <a:gd name="connsiteY71" fmla="*/ 580767 h 3645243"/>
                <a:gd name="connsiteX72" fmla="*/ 3052119 w 7080633"/>
                <a:gd name="connsiteY72" fmla="*/ 556054 h 3645243"/>
                <a:gd name="connsiteX73" fmla="*/ 2804984 w 7080633"/>
                <a:gd name="connsiteY73" fmla="*/ 370702 h 3645243"/>
                <a:gd name="connsiteX74" fmla="*/ 2669059 w 7080633"/>
                <a:gd name="connsiteY74" fmla="*/ 284205 h 3645243"/>
                <a:gd name="connsiteX75" fmla="*/ 2631989 w 7080633"/>
                <a:gd name="connsiteY75" fmla="*/ 259492 h 3645243"/>
                <a:gd name="connsiteX76" fmla="*/ 2545492 w 7080633"/>
                <a:gd name="connsiteY76" fmla="*/ 247135 h 3645243"/>
                <a:gd name="connsiteX77" fmla="*/ 2075935 w 7080633"/>
                <a:gd name="connsiteY77" fmla="*/ 49427 h 3645243"/>
                <a:gd name="connsiteX78" fmla="*/ 2001795 w 7080633"/>
                <a:gd name="connsiteY78" fmla="*/ 37070 h 3645243"/>
                <a:gd name="connsiteX79" fmla="*/ 1890584 w 7080633"/>
                <a:gd name="connsiteY79" fmla="*/ 0 h 3645243"/>
                <a:gd name="connsiteX80" fmla="*/ 1569308 w 7080633"/>
                <a:gd name="connsiteY80" fmla="*/ 12356 h 3645243"/>
                <a:gd name="connsiteX81" fmla="*/ 1408670 w 7080633"/>
                <a:gd name="connsiteY81" fmla="*/ 61783 h 3645243"/>
                <a:gd name="connsiteX82" fmla="*/ 1248032 w 7080633"/>
                <a:gd name="connsiteY82" fmla="*/ 86497 h 3645243"/>
                <a:gd name="connsiteX83" fmla="*/ 1198605 w 7080633"/>
                <a:gd name="connsiteY83" fmla="*/ 98854 h 3645243"/>
                <a:gd name="connsiteX84" fmla="*/ 1124465 w 7080633"/>
                <a:gd name="connsiteY84" fmla="*/ 111210 h 3645243"/>
                <a:gd name="connsiteX85" fmla="*/ 988540 w 7080633"/>
                <a:gd name="connsiteY85" fmla="*/ 74140 h 3645243"/>
                <a:gd name="connsiteX86" fmla="*/ 803189 w 7080633"/>
                <a:gd name="connsiteY86" fmla="*/ 37070 h 3645243"/>
                <a:gd name="connsiteX87" fmla="*/ 568411 w 7080633"/>
                <a:gd name="connsiteY87" fmla="*/ 49427 h 3645243"/>
                <a:gd name="connsiteX88" fmla="*/ 494270 w 7080633"/>
                <a:gd name="connsiteY88" fmla="*/ 98854 h 3645243"/>
                <a:gd name="connsiteX89" fmla="*/ 457200 w 7080633"/>
                <a:gd name="connsiteY89" fmla="*/ 111210 h 3645243"/>
                <a:gd name="connsiteX90" fmla="*/ 420130 w 7080633"/>
                <a:gd name="connsiteY90" fmla="*/ 135924 h 3645243"/>
                <a:gd name="connsiteX91" fmla="*/ 308919 w 7080633"/>
                <a:gd name="connsiteY91" fmla="*/ 160637 h 3645243"/>
                <a:gd name="connsiteX92" fmla="*/ 234778 w 7080633"/>
                <a:gd name="connsiteY92" fmla="*/ 185351 h 3645243"/>
                <a:gd name="connsiteX93" fmla="*/ 197708 w 7080633"/>
                <a:gd name="connsiteY93" fmla="*/ 197708 h 3645243"/>
                <a:gd name="connsiteX94" fmla="*/ 160638 w 7080633"/>
                <a:gd name="connsiteY94" fmla="*/ 234778 h 364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080633" h="3645243">
                  <a:moveTo>
                    <a:pt x="160638" y="234778"/>
                  </a:moveTo>
                  <a:cubicBezTo>
                    <a:pt x="150341" y="315097"/>
                    <a:pt x="148257" y="531624"/>
                    <a:pt x="135924" y="679621"/>
                  </a:cubicBezTo>
                  <a:cubicBezTo>
                    <a:pt x="124613" y="815357"/>
                    <a:pt x="75415" y="938729"/>
                    <a:pt x="61784" y="1075037"/>
                  </a:cubicBezTo>
                  <a:cubicBezTo>
                    <a:pt x="55156" y="1141311"/>
                    <a:pt x="49211" y="1218328"/>
                    <a:pt x="37070" y="1285102"/>
                  </a:cubicBezTo>
                  <a:cubicBezTo>
                    <a:pt x="34032" y="1301811"/>
                    <a:pt x="29593" y="1318262"/>
                    <a:pt x="24713" y="1334529"/>
                  </a:cubicBezTo>
                  <a:cubicBezTo>
                    <a:pt x="17228" y="1359481"/>
                    <a:pt x="0" y="1408670"/>
                    <a:pt x="0" y="1408670"/>
                  </a:cubicBezTo>
                  <a:cubicBezTo>
                    <a:pt x="191589" y="1536394"/>
                    <a:pt x="33508" y="1416382"/>
                    <a:pt x="49427" y="1989437"/>
                  </a:cubicBezTo>
                  <a:cubicBezTo>
                    <a:pt x="52517" y="2100681"/>
                    <a:pt x="57053" y="2211883"/>
                    <a:pt x="61784" y="2323070"/>
                  </a:cubicBezTo>
                  <a:cubicBezTo>
                    <a:pt x="64864" y="2395451"/>
                    <a:pt x="68311" y="2572072"/>
                    <a:pt x="86497" y="2669059"/>
                  </a:cubicBezTo>
                  <a:cubicBezTo>
                    <a:pt x="92757" y="2702443"/>
                    <a:pt x="104550" y="2734607"/>
                    <a:pt x="111211" y="2767913"/>
                  </a:cubicBezTo>
                  <a:cubicBezTo>
                    <a:pt x="116923" y="2796472"/>
                    <a:pt x="116503" y="2826155"/>
                    <a:pt x="123567" y="2854410"/>
                  </a:cubicBezTo>
                  <a:cubicBezTo>
                    <a:pt x="133044" y="2892319"/>
                    <a:pt x="149146" y="2928273"/>
                    <a:pt x="160638" y="2965621"/>
                  </a:cubicBezTo>
                  <a:cubicBezTo>
                    <a:pt x="174045" y="3009194"/>
                    <a:pt x="177619" y="3042792"/>
                    <a:pt x="185351" y="3089189"/>
                  </a:cubicBezTo>
                  <a:cubicBezTo>
                    <a:pt x="189470" y="3171567"/>
                    <a:pt x="182689" y="3255222"/>
                    <a:pt x="197708" y="3336324"/>
                  </a:cubicBezTo>
                  <a:cubicBezTo>
                    <a:pt x="203755" y="3368977"/>
                    <a:pt x="229731" y="3394539"/>
                    <a:pt x="247135" y="3422821"/>
                  </a:cubicBezTo>
                  <a:cubicBezTo>
                    <a:pt x="262702" y="3448117"/>
                    <a:pt x="276582" y="3474984"/>
                    <a:pt x="296562" y="3496962"/>
                  </a:cubicBezTo>
                  <a:cubicBezTo>
                    <a:pt x="338726" y="3543343"/>
                    <a:pt x="402114" y="3580630"/>
                    <a:pt x="457200" y="3608173"/>
                  </a:cubicBezTo>
                  <a:cubicBezTo>
                    <a:pt x="477039" y="3618093"/>
                    <a:pt x="497295" y="3628238"/>
                    <a:pt x="518984" y="3632886"/>
                  </a:cubicBezTo>
                  <a:cubicBezTo>
                    <a:pt x="555455" y="3640701"/>
                    <a:pt x="593125" y="3641124"/>
                    <a:pt x="630195" y="3645243"/>
                  </a:cubicBezTo>
                  <a:cubicBezTo>
                    <a:pt x="729049" y="3641124"/>
                    <a:pt x="828390" y="3643520"/>
                    <a:pt x="926757" y="3632886"/>
                  </a:cubicBezTo>
                  <a:cubicBezTo>
                    <a:pt x="981392" y="3626980"/>
                    <a:pt x="1033696" y="3607490"/>
                    <a:pt x="1087395" y="3595816"/>
                  </a:cubicBezTo>
                  <a:cubicBezTo>
                    <a:pt x="1128441" y="3586893"/>
                    <a:pt x="1169677" y="3578843"/>
                    <a:pt x="1210962" y="3571102"/>
                  </a:cubicBezTo>
                  <a:cubicBezTo>
                    <a:pt x="1321191" y="3550434"/>
                    <a:pt x="1323444" y="3557245"/>
                    <a:pt x="1470454" y="3534032"/>
                  </a:cubicBezTo>
                  <a:cubicBezTo>
                    <a:pt x="1487229" y="3531383"/>
                    <a:pt x="1503069" y="3524077"/>
                    <a:pt x="1519881" y="3521675"/>
                  </a:cubicBezTo>
                  <a:cubicBezTo>
                    <a:pt x="1560860" y="3515821"/>
                    <a:pt x="1602434" y="3514912"/>
                    <a:pt x="1643449" y="3509319"/>
                  </a:cubicBezTo>
                  <a:cubicBezTo>
                    <a:pt x="1693098" y="3502549"/>
                    <a:pt x="1742696" y="3494928"/>
                    <a:pt x="1791730" y="3484605"/>
                  </a:cubicBezTo>
                  <a:cubicBezTo>
                    <a:pt x="1821073" y="3478428"/>
                    <a:pt x="1848493" y="3463770"/>
                    <a:pt x="1878227" y="3459892"/>
                  </a:cubicBezTo>
                  <a:cubicBezTo>
                    <a:pt x="1943704" y="3451352"/>
                    <a:pt x="2010032" y="3451654"/>
                    <a:pt x="2075935" y="3447535"/>
                  </a:cubicBezTo>
                  <a:cubicBezTo>
                    <a:pt x="2154194" y="3451654"/>
                    <a:pt x="2232354" y="3458748"/>
                    <a:pt x="2310713" y="3459892"/>
                  </a:cubicBezTo>
                  <a:lnTo>
                    <a:pt x="3768811" y="3472248"/>
                  </a:lnTo>
                  <a:cubicBezTo>
                    <a:pt x="4061831" y="3481550"/>
                    <a:pt x="4353544" y="3515744"/>
                    <a:pt x="4646140" y="3534032"/>
                  </a:cubicBezTo>
                  <a:lnTo>
                    <a:pt x="5041557" y="3558746"/>
                  </a:lnTo>
                  <a:cubicBezTo>
                    <a:pt x="5132173" y="3554627"/>
                    <a:pt x="5223930" y="3561302"/>
                    <a:pt x="5313405" y="3546389"/>
                  </a:cubicBezTo>
                  <a:cubicBezTo>
                    <a:pt x="5328054" y="3543948"/>
                    <a:pt x="5323417" y="3511419"/>
                    <a:pt x="5338119" y="3509319"/>
                  </a:cubicBezTo>
                  <a:cubicBezTo>
                    <a:pt x="5472924" y="3490061"/>
                    <a:pt x="5610064" y="3494307"/>
                    <a:pt x="5745892" y="3484605"/>
                  </a:cubicBezTo>
                  <a:cubicBezTo>
                    <a:pt x="5783096" y="3481948"/>
                    <a:pt x="5820033" y="3476367"/>
                    <a:pt x="5857103" y="3472248"/>
                  </a:cubicBezTo>
                  <a:cubicBezTo>
                    <a:pt x="5890054" y="3464010"/>
                    <a:pt x="5922651" y="3454196"/>
                    <a:pt x="5955957" y="3447535"/>
                  </a:cubicBezTo>
                  <a:cubicBezTo>
                    <a:pt x="6463571" y="3346013"/>
                    <a:pt x="6018611" y="3444099"/>
                    <a:pt x="6413157" y="3361037"/>
                  </a:cubicBezTo>
                  <a:cubicBezTo>
                    <a:pt x="6466967" y="3349709"/>
                    <a:pt x="6540858" y="3324551"/>
                    <a:pt x="6586151" y="3311610"/>
                  </a:cubicBezTo>
                  <a:cubicBezTo>
                    <a:pt x="6602480" y="3306944"/>
                    <a:pt x="6619102" y="3303373"/>
                    <a:pt x="6635578" y="3299254"/>
                  </a:cubicBezTo>
                  <a:cubicBezTo>
                    <a:pt x="6656173" y="3286897"/>
                    <a:pt x="6678148" y="3276594"/>
                    <a:pt x="6697362" y="3262183"/>
                  </a:cubicBezTo>
                  <a:cubicBezTo>
                    <a:pt x="6711342" y="3251698"/>
                    <a:pt x="6723059" y="3238381"/>
                    <a:pt x="6734432" y="3225113"/>
                  </a:cubicBezTo>
                  <a:cubicBezTo>
                    <a:pt x="6836594" y="3105925"/>
                    <a:pt x="6841529" y="3098918"/>
                    <a:pt x="6919784" y="2977978"/>
                  </a:cubicBezTo>
                  <a:cubicBezTo>
                    <a:pt x="6940893" y="2945354"/>
                    <a:pt x="6967135" y="2915202"/>
                    <a:pt x="6981567" y="2879124"/>
                  </a:cubicBezTo>
                  <a:cubicBezTo>
                    <a:pt x="6989805" y="2858529"/>
                    <a:pt x="6998899" y="2838257"/>
                    <a:pt x="7006281" y="2817340"/>
                  </a:cubicBezTo>
                  <a:cubicBezTo>
                    <a:pt x="7023621" y="2768210"/>
                    <a:pt x="7055708" y="2669059"/>
                    <a:pt x="7055708" y="2669059"/>
                  </a:cubicBezTo>
                  <a:cubicBezTo>
                    <a:pt x="7075345" y="2492328"/>
                    <a:pt x="7100275" y="2430639"/>
                    <a:pt x="7055708" y="2261286"/>
                  </a:cubicBezTo>
                  <a:cubicBezTo>
                    <a:pt x="7049008" y="2235824"/>
                    <a:pt x="6983025" y="2178219"/>
                    <a:pt x="6969211" y="2162432"/>
                  </a:cubicBezTo>
                  <a:cubicBezTo>
                    <a:pt x="6955649" y="2146933"/>
                    <a:pt x="6948124" y="2125992"/>
                    <a:pt x="6932140" y="2113005"/>
                  </a:cubicBezTo>
                  <a:cubicBezTo>
                    <a:pt x="6756253" y="1970096"/>
                    <a:pt x="6829783" y="2036918"/>
                    <a:pt x="6722076" y="1977081"/>
                  </a:cubicBezTo>
                  <a:cubicBezTo>
                    <a:pt x="6701081" y="1965417"/>
                    <a:pt x="6681774" y="1950751"/>
                    <a:pt x="6660292" y="1940010"/>
                  </a:cubicBezTo>
                  <a:cubicBezTo>
                    <a:pt x="6617176" y="1918452"/>
                    <a:pt x="6487579" y="1861280"/>
                    <a:pt x="6437870" y="1853513"/>
                  </a:cubicBezTo>
                  <a:cubicBezTo>
                    <a:pt x="6343917" y="1838833"/>
                    <a:pt x="6153665" y="1828800"/>
                    <a:pt x="6153665" y="1828800"/>
                  </a:cubicBezTo>
                  <a:lnTo>
                    <a:pt x="5782962" y="1853513"/>
                  </a:lnTo>
                  <a:cubicBezTo>
                    <a:pt x="5749857" y="1856127"/>
                    <a:pt x="5717113" y="1862203"/>
                    <a:pt x="5684108" y="1865870"/>
                  </a:cubicBezTo>
                  <a:cubicBezTo>
                    <a:pt x="5478148" y="1888755"/>
                    <a:pt x="5639098" y="1867005"/>
                    <a:pt x="5474043" y="1890583"/>
                  </a:cubicBezTo>
                  <a:lnTo>
                    <a:pt x="5387546" y="1915297"/>
                  </a:lnTo>
                  <a:cubicBezTo>
                    <a:pt x="5371162" y="1919766"/>
                    <a:pt x="5355081" y="1928502"/>
                    <a:pt x="5338119" y="1927654"/>
                  </a:cubicBezTo>
                  <a:cubicBezTo>
                    <a:pt x="5271786" y="1924337"/>
                    <a:pt x="5206314" y="1911178"/>
                    <a:pt x="5140411" y="1902940"/>
                  </a:cubicBezTo>
                  <a:cubicBezTo>
                    <a:pt x="4984673" y="1851029"/>
                    <a:pt x="5142017" y="1905088"/>
                    <a:pt x="5004486" y="1853513"/>
                  </a:cubicBezTo>
                  <a:cubicBezTo>
                    <a:pt x="4950494" y="1833266"/>
                    <a:pt x="4972492" y="1847485"/>
                    <a:pt x="4905632" y="1816443"/>
                  </a:cubicBezTo>
                  <a:cubicBezTo>
                    <a:pt x="4810385" y="1772221"/>
                    <a:pt x="4715353" y="1727482"/>
                    <a:pt x="4621427" y="1680519"/>
                  </a:cubicBezTo>
                  <a:cubicBezTo>
                    <a:pt x="4616939" y="1678275"/>
                    <a:pt x="4392029" y="1555680"/>
                    <a:pt x="4374292" y="1544594"/>
                  </a:cubicBezTo>
                  <a:cubicBezTo>
                    <a:pt x="4341341" y="1523999"/>
                    <a:pt x="4309342" y="1501796"/>
                    <a:pt x="4275438" y="1482810"/>
                  </a:cubicBezTo>
                  <a:cubicBezTo>
                    <a:pt x="4206310" y="1444099"/>
                    <a:pt x="4129844" y="1417651"/>
                    <a:pt x="4065373" y="1371600"/>
                  </a:cubicBezTo>
                  <a:cubicBezTo>
                    <a:pt x="3917845" y="1266222"/>
                    <a:pt x="4021850" y="1343752"/>
                    <a:pt x="3830595" y="1186248"/>
                  </a:cubicBezTo>
                  <a:cubicBezTo>
                    <a:pt x="3810236" y="1169482"/>
                    <a:pt x="3789406" y="1153297"/>
                    <a:pt x="3768811" y="1136821"/>
                  </a:cubicBezTo>
                  <a:lnTo>
                    <a:pt x="3707027" y="1087394"/>
                  </a:lnTo>
                  <a:cubicBezTo>
                    <a:pt x="3698789" y="1070918"/>
                    <a:pt x="3689569" y="1054898"/>
                    <a:pt x="3682313" y="1037967"/>
                  </a:cubicBezTo>
                  <a:cubicBezTo>
                    <a:pt x="3677182" y="1025995"/>
                    <a:pt x="3680443" y="1008623"/>
                    <a:pt x="3669957" y="1000897"/>
                  </a:cubicBezTo>
                  <a:cubicBezTo>
                    <a:pt x="3521885" y="891792"/>
                    <a:pt x="3349469" y="815019"/>
                    <a:pt x="3212757" y="691978"/>
                  </a:cubicBezTo>
                  <a:cubicBezTo>
                    <a:pt x="3171568" y="654908"/>
                    <a:pt x="3131492" y="616562"/>
                    <a:pt x="3089189" y="580767"/>
                  </a:cubicBezTo>
                  <a:cubicBezTo>
                    <a:pt x="3077852" y="571174"/>
                    <a:pt x="3063842" y="565171"/>
                    <a:pt x="3052119" y="556054"/>
                  </a:cubicBezTo>
                  <a:cubicBezTo>
                    <a:pt x="2848297" y="397526"/>
                    <a:pt x="3169899" y="626143"/>
                    <a:pt x="2804984" y="370702"/>
                  </a:cubicBezTo>
                  <a:cubicBezTo>
                    <a:pt x="2716733" y="308926"/>
                    <a:pt x="2751563" y="335769"/>
                    <a:pt x="2669059" y="284205"/>
                  </a:cubicBezTo>
                  <a:cubicBezTo>
                    <a:pt x="2656466" y="276334"/>
                    <a:pt x="2646213" y="263759"/>
                    <a:pt x="2631989" y="259492"/>
                  </a:cubicBezTo>
                  <a:cubicBezTo>
                    <a:pt x="2604092" y="251123"/>
                    <a:pt x="2574324" y="251254"/>
                    <a:pt x="2545492" y="247135"/>
                  </a:cubicBezTo>
                  <a:cubicBezTo>
                    <a:pt x="2388973" y="181232"/>
                    <a:pt x="2243452" y="77347"/>
                    <a:pt x="2075935" y="49427"/>
                  </a:cubicBezTo>
                  <a:cubicBezTo>
                    <a:pt x="2051222" y="45308"/>
                    <a:pt x="2026003" y="43526"/>
                    <a:pt x="2001795" y="37070"/>
                  </a:cubicBezTo>
                  <a:cubicBezTo>
                    <a:pt x="1964039" y="27002"/>
                    <a:pt x="1890584" y="0"/>
                    <a:pt x="1890584" y="0"/>
                  </a:cubicBezTo>
                  <a:cubicBezTo>
                    <a:pt x="1783492" y="4119"/>
                    <a:pt x="1676064" y="2936"/>
                    <a:pt x="1569308" y="12356"/>
                  </a:cubicBezTo>
                  <a:cubicBezTo>
                    <a:pt x="1455910" y="22362"/>
                    <a:pt x="1497436" y="37574"/>
                    <a:pt x="1408670" y="61783"/>
                  </a:cubicBezTo>
                  <a:cubicBezTo>
                    <a:pt x="1384778" y="68299"/>
                    <a:pt x="1267522" y="82953"/>
                    <a:pt x="1248032" y="86497"/>
                  </a:cubicBezTo>
                  <a:cubicBezTo>
                    <a:pt x="1231323" y="89535"/>
                    <a:pt x="1215258" y="95523"/>
                    <a:pt x="1198605" y="98854"/>
                  </a:cubicBezTo>
                  <a:cubicBezTo>
                    <a:pt x="1174037" y="103767"/>
                    <a:pt x="1149178" y="107091"/>
                    <a:pt x="1124465" y="111210"/>
                  </a:cubicBezTo>
                  <a:cubicBezTo>
                    <a:pt x="1079157" y="98853"/>
                    <a:pt x="1034101" y="85530"/>
                    <a:pt x="988540" y="74140"/>
                  </a:cubicBezTo>
                  <a:cubicBezTo>
                    <a:pt x="898097" y="51530"/>
                    <a:pt x="884949" y="50697"/>
                    <a:pt x="803189" y="37070"/>
                  </a:cubicBezTo>
                  <a:cubicBezTo>
                    <a:pt x="724930" y="41189"/>
                    <a:pt x="645257" y="34058"/>
                    <a:pt x="568411" y="49427"/>
                  </a:cubicBezTo>
                  <a:cubicBezTo>
                    <a:pt x="539286" y="55252"/>
                    <a:pt x="522448" y="89462"/>
                    <a:pt x="494270" y="98854"/>
                  </a:cubicBezTo>
                  <a:lnTo>
                    <a:pt x="457200" y="111210"/>
                  </a:lnTo>
                  <a:cubicBezTo>
                    <a:pt x="444843" y="119448"/>
                    <a:pt x="433780" y="130074"/>
                    <a:pt x="420130" y="135924"/>
                  </a:cubicBezTo>
                  <a:cubicBezTo>
                    <a:pt x="400705" y="144249"/>
                    <a:pt x="325054" y="156237"/>
                    <a:pt x="308919" y="160637"/>
                  </a:cubicBezTo>
                  <a:cubicBezTo>
                    <a:pt x="283786" y="167491"/>
                    <a:pt x="259492" y="177113"/>
                    <a:pt x="234778" y="185351"/>
                  </a:cubicBezTo>
                  <a:lnTo>
                    <a:pt x="197708" y="197708"/>
                  </a:lnTo>
                  <a:cubicBezTo>
                    <a:pt x="182438" y="243515"/>
                    <a:pt x="170935" y="154459"/>
                    <a:pt x="160638" y="234778"/>
                  </a:cubicBezTo>
                  <a:close/>
                </a:path>
              </a:pathLst>
            </a:custGeom>
            <a:noFill/>
            <a:ln w="571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29172D9-8EC7-154F-ACC9-A074848E9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5356225"/>
            <a:ext cx="696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(</a:t>
            </a:r>
            <a:r>
              <a:rPr lang="en-US" altLang="en-US">
                <a:solidFill>
                  <a:srgbClr val="7030A0"/>
                </a:solidFill>
              </a:rPr>
              <a:t>G,k</a:t>
            </a:r>
            <a:r>
              <a:rPr lang="en-US" altLang="en-US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C00A5-BB8C-1343-B5AB-E48B9004A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5127625"/>
            <a:ext cx="903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(</a:t>
            </a:r>
            <a:r>
              <a:rPr lang="en-US" altLang="en-US">
                <a:solidFill>
                  <a:srgbClr val="7030A0"/>
                </a:solidFill>
              </a:rPr>
              <a:t>G,n-k</a:t>
            </a:r>
            <a:r>
              <a:rPr lang="en-US" altLang="en-US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C0731D-660F-224A-B742-C77C2C30934D}"/>
              </a:ext>
            </a:extLst>
          </p:cNvPr>
          <p:cNvSpPr/>
          <p:nvPr/>
        </p:nvSpPr>
        <p:spPr>
          <a:xfrm>
            <a:off x="2887663" y="5095875"/>
            <a:ext cx="1844675" cy="762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VC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45417DE-45F5-FA4E-A27B-79B92B88FEC8}"/>
              </a:ext>
            </a:extLst>
          </p:cNvPr>
          <p:cNvSpPr/>
          <p:nvPr/>
        </p:nvSpPr>
        <p:spPr>
          <a:xfrm>
            <a:off x="1520825" y="5476875"/>
            <a:ext cx="1344613" cy="19685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0553CD1-29BA-F84E-A2A6-A5C39D015D0A}"/>
              </a:ext>
            </a:extLst>
          </p:cNvPr>
          <p:cNvSpPr/>
          <p:nvPr/>
        </p:nvSpPr>
        <p:spPr>
          <a:xfrm>
            <a:off x="4754563" y="5356225"/>
            <a:ext cx="1344612" cy="19685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55BAE8-DC19-5340-AA27-0D3BA5CBAAB1}"/>
              </a:ext>
            </a:extLst>
          </p:cNvPr>
          <p:cNvGrpSpPr>
            <a:grpSpLocks/>
          </p:cNvGrpSpPr>
          <p:nvPr/>
        </p:nvGrpSpPr>
        <p:grpSpPr bwMode="auto">
          <a:xfrm>
            <a:off x="5741988" y="1417638"/>
            <a:ext cx="2659062" cy="2711450"/>
            <a:chOff x="5742432" y="1417638"/>
            <a:chExt cx="2657856" cy="27118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37A326-FE6C-A14C-86D9-F0F3D882A9EC}"/>
                </a:ext>
              </a:extLst>
            </p:cNvPr>
            <p:cNvSpPr/>
            <p:nvPr/>
          </p:nvSpPr>
          <p:spPr>
            <a:xfrm>
              <a:off x="5742432" y="1417638"/>
              <a:ext cx="2657856" cy="27118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94" name="TextBox 22">
              <a:extLst>
                <a:ext uri="{FF2B5EF4-FFF2-40B4-BE49-F238E27FC236}">
                  <a16:creationId xmlns:a16="http://schemas.microsoft.com/office/drawing/2014/main" id="{EF8019BE-70E9-4247-9225-67C09A9FF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2432" y="1567991"/>
              <a:ext cx="1441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AlgoIS (</a:t>
              </a:r>
              <a:r>
                <a:rPr lang="en-US" altLang="en-US">
                  <a:solidFill>
                    <a:srgbClr val="7030A0"/>
                  </a:solidFill>
                </a:rPr>
                <a:t>G,k</a:t>
              </a:r>
              <a:r>
                <a:rPr lang="en-US" altLang="en-US"/>
                <a:t>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38EEE5-7DAB-0440-991A-BCCDD8E5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2141538"/>
            <a:ext cx="849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</a:rPr>
              <a:t>G’</a:t>
            </a:r>
            <a:r>
              <a:rPr lang="en-US" altLang="en-US"/>
              <a:t> = </a:t>
            </a:r>
            <a:r>
              <a:rPr lang="en-US" altLang="en-US">
                <a:solidFill>
                  <a:srgbClr val="7030A0"/>
                </a:solidFill>
              </a:rPr>
              <a:t>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871913-D7AC-E142-9094-94D5F872A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2516188"/>
            <a:ext cx="925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</a:rPr>
              <a:t>k’ </a:t>
            </a:r>
            <a:r>
              <a:rPr lang="en-US" altLang="en-US"/>
              <a:t>= </a:t>
            </a:r>
            <a:r>
              <a:rPr lang="en-US" altLang="en-US">
                <a:solidFill>
                  <a:srgbClr val="7030A0"/>
                </a:solidFill>
              </a:rPr>
              <a:t>n-k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BC91B5-8198-E645-8358-3A4E96A5E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2938463"/>
            <a:ext cx="1960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</a:rPr>
              <a:t>b</a:t>
            </a:r>
            <a:r>
              <a:rPr lang="en-US" altLang="en-US"/>
              <a:t> = AlgoVC(</a:t>
            </a:r>
            <a:r>
              <a:rPr lang="en-US" altLang="en-US">
                <a:solidFill>
                  <a:srgbClr val="7030A0"/>
                </a:solidFill>
              </a:rPr>
              <a:t>G’,k</a:t>
            </a:r>
            <a:r>
              <a:rPr lang="en-US" altLang="en-US"/>
              <a:t>’)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636FD0-01ED-FA47-8F98-1F3EE9B4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3394075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return </a:t>
            </a:r>
            <a:r>
              <a:rPr lang="en-US" altLang="en-US">
                <a:solidFill>
                  <a:srgbClr val="7030A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04CE685C-77DC-7F47-A55E-C18B4E54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1506" name="Picture 1">
            <a:extLst>
              <a:ext uri="{FF2B5EF4-FFF2-40B4-BE49-F238E27FC236}">
                <a16:creationId xmlns:a16="http://schemas.microsoft.com/office/drawing/2014/main" id="{5962AA34-BD3D-1746-909E-DB6E4F7E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6D1844D-50E9-1447-8A7D-B01E3ACB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2530" name="TextBox 7">
            <a:extLst>
              <a:ext uri="{FF2B5EF4-FFF2-40B4-BE49-F238E27FC236}">
                <a16:creationId xmlns:a16="http://schemas.microsoft.com/office/drawing/2014/main" id="{980F5C5D-ACBD-CE48-81B3-25845D5B1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1860550"/>
            <a:ext cx="552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NP-completeness of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800">
                <a:latin typeface="Arial" panose="020B0604020202020204" pitchFamily="34" charset="0"/>
              </a:rPr>
              <a:t>-colorability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B6FA-10C7-E8EE-C7F3-868A7152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D3086A-67C9-D4A9-D986-F14F0D1E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9133499" cy="43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6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57AC-1D87-660D-BD50-89859D72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UB card to final exam!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07DBE-8584-E4F0-5AAC-6BBCBE97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14"/>
            <a:ext cx="9172858" cy="31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5DCE-FE8B-2B33-D906-F1690FE0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Survey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35D3D-7F24-9176-FF5C-C8D437A5C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64634"/>
            <a:ext cx="9209581" cy="415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8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E3DA-805E-2C82-1907-9EA76EF8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on reflection 3 grading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76834-4A7A-19CF-24EA-700A886FD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2377"/>
            <a:ext cx="9134622" cy="25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3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4BFB-C16C-38FB-93DF-501FCF9F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Monday lecture on zoom as well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329C5-87DD-66DB-F50B-9D72751C2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9369"/>
            <a:ext cx="9144000" cy="28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2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00F9B70D-644B-9842-A84A-1AE29DDB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59521F32-DAB2-D34C-ABD0-AE06678C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13932</TotalTime>
  <Words>173</Words>
  <Application>Microsoft Macintosh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Lecture 39</vt:lpstr>
      <vt:lpstr>Final exam post</vt:lpstr>
      <vt:lpstr>Bring UB card to final exam!</vt:lpstr>
      <vt:lpstr>Project Survey Out!</vt:lpstr>
      <vt:lpstr>Timeline on reflection 3 grading</vt:lpstr>
      <vt:lpstr>Monday lecture on zoom as well</vt:lpstr>
      <vt:lpstr>Questions?</vt:lpstr>
      <vt:lpstr> </vt:lpstr>
      <vt:lpstr> </vt:lpstr>
      <vt:lpstr> </vt:lpstr>
      <vt:lpstr>Questions?</vt:lpstr>
      <vt:lpstr>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78</cp:revision>
  <cp:lastPrinted>2017-12-03T22:18:27Z</cp:lastPrinted>
  <dcterms:created xsi:type="dcterms:W3CDTF">2011-12-02T03:04:14Z</dcterms:created>
  <dcterms:modified xsi:type="dcterms:W3CDTF">2023-12-08T18:36:28Z</dcterms:modified>
</cp:coreProperties>
</file>