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87" r:id="rId3"/>
    <p:sldId id="488" r:id="rId4"/>
    <p:sldId id="489" r:id="rId5"/>
    <p:sldId id="490" r:id="rId6"/>
    <p:sldId id="466" r:id="rId7"/>
    <p:sldId id="363" r:id="rId8"/>
    <p:sldId id="479" r:id="rId9"/>
    <p:sldId id="481" r:id="rId10"/>
    <p:sldId id="328" r:id="rId11"/>
    <p:sldId id="483" r:id="rId12"/>
    <p:sldId id="485" r:id="rId13"/>
    <p:sldId id="486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2"/>
    <p:restoredTop sz="93084"/>
  </p:normalViewPr>
  <p:slideViewPr>
    <p:cSldViewPr snapToGrid="0" snapToObjects="1">
      <p:cViewPr varScale="1">
        <p:scale>
          <a:sx n="112" d="100"/>
          <a:sy n="112" d="100"/>
        </p:scale>
        <p:origin x="21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FAE14D4-4155-874D-869E-7BBEB1A5EAE5}" type="datetimeFigureOut">
              <a:rPr lang="en-US"/>
              <a:pPr>
                <a:defRPr/>
              </a:pPr>
              <a:t>11/24/24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311EBC-05E9-CB40-A57C-5E463FA73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64BCB90-C156-EF43-8542-AD34B3BCCE93}" type="datetimeFigureOut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64DAD9-A07D-3B4D-B495-5EA3DC16F0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44C2-D96D-8B45-9B28-50C177EF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F47C-97C0-2147-9C03-EE9733BE8855}" type="datetime1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18ABC-0078-5047-990B-810C5740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D47FA-40AD-5940-BDDF-8D9703FA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C76D1-1E6A-8749-A935-D1436A5F4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5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5E9B-0F20-BD4F-9F30-E86F9C23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C99F-80EC-3F44-B208-1000C5C50B88}" type="datetime1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8217-388E-9A40-A1E1-DF2D6914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4F209-A5D2-7C4B-B3B9-8A4965C5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2D52D-DE6B-6A43-92CF-2F9BA3A02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3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71023-4440-7948-80E4-CBEAF505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067F-1713-914C-9719-E0C89B65982E}" type="datetime1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FF0B-8A07-3F49-8E65-04C1B5FA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82A1-F37F-1643-81D0-34655F7C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90B22-3AFF-854E-BA98-1EBF13DE0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7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740C5-09CA-D745-B1EE-5BE181CF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8911-78A7-1649-9767-4180541251A9}" type="datetime1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8F24-9C6C-664E-9405-55822B41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3DBD0-52B4-0943-AFC3-F44F86F9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3B3BA-CCF9-824F-B5DC-457069597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8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E0EC2-EEB3-C846-B9C6-8A76F07B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FA39-84DE-2841-BC59-E9480527BC83}" type="datetime1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1822D-7C6F-0D4D-AF96-5601C37F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1AEEF-1348-7745-AD29-ABBAD5F7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3C057-BB20-7C48-9C78-651F51A71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87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B9BB57-5FF9-7C48-B587-80F3EE88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B620-3E7A-C443-A10E-C0BF4280A665}" type="datetime1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A211F5-D851-1D4F-A746-130F1A0A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7DE67-8E3C-4A4E-BC00-4F0F6B49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D5918-3617-8043-A9C5-13FD77352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4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522FD4-DDB5-A84A-9BA0-A3299798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0E78-E294-594A-984C-4DD1CB822D31}" type="datetime1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D610A1-FD95-F64D-B2FF-5FA7B134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39090C-6029-BE43-AE6D-ABFA950A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AFE2A-6280-6A43-ACB3-81927A6EB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23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251524-6D57-8C4E-88D7-F3DA22BE1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8303-B625-0243-8A38-A72F402801E4}" type="datetime1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68DCBB-F08D-C449-900A-F59FCD12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CEB572-0ABB-4D47-B402-512AF5FE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2B371-4E30-F740-80CF-0D8192992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60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057CD1-B673-1844-9C7C-9E4515C9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002B-1318-1D41-B1C5-494F824A9DE8}" type="datetime1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2D1E63-CD6C-834C-B605-52465410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1A41FE-D897-D744-8EA3-2F99C91E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9ED04-5306-3848-9A19-B4E56F5DD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29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0BE404-752C-2848-8A96-76FE61BD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69EE-3559-9C46-B5E4-C35CF7775BFB}" type="datetime1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89F268-4F3D-2648-B78C-177277AF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E469B2-7EB1-FC48-8351-850C274D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10AB2-DD11-BD45-A853-1551D14BB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34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7BCAEF-318D-B044-9515-4901A2AB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5B5D-38B1-0742-9779-FCCF4B8DA0E8}" type="datetime1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936E20-E000-2A43-A89C-53EBB96E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C815A0-4DA4-9E4C-BCD3-23960C0B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D0D6A-4D1A-C34E-A7A8-FBE959194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5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67E24F-E3A5-AC4C-B1FE-DC7CBE0E69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A33409-0506-4244-8367-05610FFD0E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84216DD-E093-A34C-856F-624A545EA8A0}" type="datetime1">
              <a:rPr lang="en-US" altLang="en-US"/>
              <a:pPr>
                <a:defRPr/>
              </a:pPr>
              <a:t>11/24/24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1500631-FEA4-7643-8A44-D61BC1C08D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EFCE914D-88CA-DC49-9244-87D64B5FA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25,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D56743F-59AB-5445-A03A-5C846F4B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2908BCA3-C4BC-C94F-A081-A63C3F01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21642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: problems that can be solved by poly time algorithms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594B0FDA-90BF-AD42-A048-D95452EB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771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latin typeface="+mn-lt"/>
              </a:rPr>
              <a:t>NP</a:t>
            </a:r>
            <a:r>
              <a:rPr lang="en-US" altLang="en-US" sz="1800">
                <a:latin typeface="+mn-lt"/>
              </a:rPr>
              <a:t>: problems that have polynomial time verifiable witness to optimal solution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947-6A8C-4F09-4E48-6FF79E45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(IS)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C1FA66-EDE2-5CC4-0FAA-C0C8AE7B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68F7F8-3F66-5354-3E86-C155ABBB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9C96B1-3471-322F-1C8F-416391E7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DC69-1DCB-CF32-A1A7-7BE0D246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5236B-1DC8-73C0-E7E2-21D73EE6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E3C97-EC13-8ACF-72C4-71AA0E4A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C8E19-D646-452C-6362-B7BFC44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AB0C-CAAC-FF54-7C9A-D6BDC10BF93D}"/>
              </a:ext>
            </a:extLst>
          </p:cNvPr>
          <p:cNvCxnSpPr>
            <a:cxnSpLocks noChangeShapeType="1"/>
            <a:stCxn id="9" idx="1"/>
            <a:endCxn id="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8FF33-FBFC-AF60-2EFE-9753E68B236D}"/>
              </a:ext>
            </a:extLst>
          </p:cNvPr>
          <p:cNvCxnSpPr>
            <a:cxnSpLocks noChangeShapeType="1"/>
            <a:stCxn id="5" idx="7"/>
            <a:endCxn id="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1E261-52F5-891B-4500-60D615ED0921}"/>
              </a:ext>
            </a:extLst>
          </p:cNvPr>
          <p:cNvCxnSpPr>
            <a:cxnSpLocks noChangeShapeType="1"/>
            <a:stCxn id="5" idx="2"/>
            <a:endCxn id="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FF320-A815-B8F6-43B1-7D405DB7C00D}"/>
              </a:ext>
            </a:extLst>
          </p:cNvPr>
          <p:cNvCxnSpPr>
            <a:cxnSpLocks noChangeShapeType="1"/>
            <a:stCxn id="5" idx="2"/>
            <a:endCxn id="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0D3B3-0DFD-4791-FC09-8301E0AF8665}"/>
              </a:ext>
            </a:extLst>
          </p:cNvPr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0D0E5-D4E9-BED3-E69A-AE31230B6B30}"/>
              </a:ext>
            </a:extLst>
          </p:cNvPr>
          <p:cNvCxnSpPr>
            <a:cxnSpLocks noChangeShapeType="1"/>
            <a:stCxn id="6" idx="7"/>
            <a:endCxn id="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D181D-6814-803F-EF7D-16948184F337}"/>
              </a:ext>
            </a:extLst>
          </p:cNvPr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925ADA-F6A3-AE72-DA3F-B1DC2F537F59}"/>
              </a:ext>
            </a:extLst>
          </p:cNvPr>
          <p:cNvSpPr txBox="1"/>
          <p:nvPr/>
        </p:nvSpPr>
        <p:spPr>
          <a:xfrm>
            <a:off x="630621" y="1986455"/>
            <a:ext cx="357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Input: </a:t>
            </a:r>
            <a:r>
              <a:rPr lang="en-US" dirty="0">
                <a:latin typeface="+mn-lt"/>
              </a:rPr>
              <a:t>Graph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G = (V,E) </a:t>
            </a:r>
            <a:r>
              <a:rPr lang="en-US" dirty="0">
                <a:latin typeface="+mn-lt"/>
              </a:rPr>
              <a:t>and number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/>
              <p:nvPr/>
            </p:nvSpPr>
            <p:spPr>
              <a:xfrm>
                <a:off x="714703" y="3005959"/>
                <a:ext cx="3639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+mn-lt"/>
                  </a:rPr>
                  <a:t>Output: </a:t>
                </a:r>
                <a:r>
                  <a:rPr lang="en-US" dirty="0">
                    <a:latin typeface="+mn-lt"/>
                  </a:rPr>
                  <a:t>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G</a:t>
                </a:r>
                <a:r>
                  <a:rPr lang="en-US" dirty="0">
                    <a:latin typeface="+mn-lt"/>
                  </a:rPr>
                  <a:t> has an IS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+mn-lt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k</a:t>
                </a: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3005959"/>
                <a:ext cx="3639843" cy="369332"/>
              </a:xfrm>
              <a:prstGeom prst="rect">
                <a:avLst/>
              </a:prstGeom>
              <a:blipFill>
                <a:blip r:embed="rId2"/>
                <a:stretch>
                  <a:fillRect l="-1394" t="-6667" r="-6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4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62B279A2-A7F2-1A4F-A1F2-1F1BFCEA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7CBEBBE2-4DA4-5246-8B65-5AB0C949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6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39A6-0943-194B-4632-CD088750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80D57-32B0-9B52-F4F9-C1BD0D0C8BEC}"/>
              </a:ext>
            </a:extLst>
          </p:cNvPr>
          <p:cNvSpPr txBox="1"/>
          <p:nvPr/>
        </p:nvSpPr>
        <p:spPr>
          <a:xfrm>
            <a:off x="1135117" y="242049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Define P and NP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8103D-A698-D3DD-AFDC-D40051127A23}"/>
              </a:ext>
            </a:extLst>
          </p:cNvPr>
          <p:cNvSpPr txBox="1"/>
          <p:nvPr/>
        </p:nvSpPr>
        <p:spPr>
          <a:xfrm>
            <a:off x="1135116" y="3137927"/>
            <a:ext cx="388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(If there is time) define NP-completeness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81A6B-060E-E06F-2B88-DAC693836945}"/>
              </a:ext>
            </a:extLst>
          </p:cNvPr>
          <p:cNvSpPr txBox="1"/>
          <p:nvPr/>
        </p:nvSpPr>
        <p:spPr>
          <a:xfrm>
            <a:off x="1135116" y="1809470"/>
            <a:ext cx="266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Vertex Cover (VC) problem</a:t>
            </a:r>
          </a:p>
        </p:txBody>
      </p:sp>
    </p:spTree>
    <p:extLst>
      <p:ext uri="{BB962C8B-B14F-4D97-AF65-F5344CB8AC3E}">
        <p14:creationId xmlns:p14="http://schemas.microsoft.com/office/powerpoint/2010/main" val="123078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DE181F-D2C0-5B46-A86E-A908CDDA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 on Monday </a:t>
            </a:r>
            <a:r>
              <a:rPr lang="en-US" i="1" dirty="0"/>
              <a:t>after</a:t>
            </a:r>
            <a:r>
              <a:rPr lang="en-US" dirty="0"/>
              <a:t> fall break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D2E7358-826A-515B-B162-C8C588783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923"/>
            <a:ext cx="9155524" cy="27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8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A271-E347-C1AF-5C00-DD3879833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final exam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2D801D4-23EE-6574-703D-3782A80AF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4495"/>
            <a:ext cx="9144000" cy="22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F811-2567-364E-5376-DB6F2561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UB card to final exam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7E364F9-7881-E98D-1175-9C6C460E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912"/>
            <a:ext cx="9144000" cy="17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5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D67D-2FC7-6FEC-4A53-B6CC8538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28C4579-4B30-CBA8-3F01-DE2D6F92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8" y="1718087"/>
            <a:ext cx="9148768" cy="43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2882-5D6B-B9A7-A9F5-0D02A608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be a CSE 331 TA in 2025!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AA2CD4-2567-1836-41C1-D0AF2FD6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91369"/>
            <a:ext cx="9133989" cy="4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62B279A2-A7F2-1A4F-A1F2-1F1BFCEA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7CBEBBE2-4DA4-5246-8B65-5AB0C949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451038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All processing</a:t>
            </a:r>
          </a:p>
          <a:p>
            <a:pPr>
              <a:defRPr/>
            </a:pPr>
            <a:r>
              <a:rPr lang="en-US" dirty="0">
                <a:latin typeface="+mn-lt"/>
              </a:rPr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451038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All processing</a:t>
            </a:r>
          </a:p>
          <a:p>
            <a:pPr>
              <a:defRPr/>
            </a:pPr>
            <a:r>
              <a:rPr lang="en-US" dirty="0">
                <a:latin typeface="+mn-lt"/>
              </a:rPr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697141" cy="1196980"/>
            <a:chOff x="5090984" y="1532238"/>
            <a:chExt cx="2697988" cy="1196995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1998483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1990465" cy="36933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053920" cy="1196980"/>
            <a:chOff x="5090984" y="1532238"/>
            <a:chExt cx="3054262" cy="1196995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338723" cy="36933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No 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346739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No 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14228</TotalTime>
  <Words>201</Words>
  <Application>Microsoft Macintosh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Garamond</vt:lpstr>
      <vt:lpstr>Office Theme</vt:lpstr>
      <vt:lpstr>Lecture 36</vt:lpstr>
      <vt:lpstr>Quiz 2 on Monday after fall break</vt:lpstr>
      <vt:lpstr>Sample final exam</vt:lpstr>
      <vt:lpstr>Bring UB card to final exam</vt:lpstr>
      <vt:lpstr>Final exam post</vt:lpstr>
      <vt:lpstr>Apply to be a CSE 331 TA in 2025!</vt:lpstr>
      <vt:lpstr>Questions?</vt:lpstr>
      <vt:lpstr> </vt:lpstr>
      <vt:lpstr> </vt:lpstr>
      <vt:lpstr>P vs NP question</vt:lpstr>
      <vt:lpstr>Independent Set (IS)</vt:lpstr>
      <vt:lpstr>Questions?</vt:lpstr>
      <vt:lpstr>Plan for today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68</cp:revision>
  <cp:lastPrinted>2017-12-03T22:18:27Z</cp:lastPrinted>
  <dcterms:created xsi:type="dcterms:W3CDTF">2011-12-02T03:04:14Z</dcterms:created>
  <dcterms:modified xsi:type="dcterms:W3CDTF">2024-11-25T18:40:51Z</dcterms:modified>
</cp:coreProperties>
</file>