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FBFAB-93FC-483E-8E52-EFD1A724263E}" type="datetimeFigureOut">
              <a:rPr lang="en-US" smtClean="0"/>
              <a:t>5/29/2013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BB8FC-E405-4B4C-AA3B-614E752B6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797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0BC7C9E-9EE2-4495-B8B9-AE527ACB84D9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ina@buffalo.ed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bm.com/developerworks/aix/library/au-toughgame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bina@buffalo.edu</a:t>
            </a:r>
            <a:endParaRPr lang="en-US" dirty="0" smtClean="0"/>
          </a:p>
          <a:p>
            <a:r>
              <a:rPr lang="en-US" dirty="0" smtClean="0"/>
              <a:t>University at Buffalo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Memory Management in </a:t>
            </a:r>
            <a:r>
              <a:rPr lang="en-US" smtClean="0"/>
              <a:t>small systems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531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leaks etc.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sz="1800" dirty="0">
                <a:hlinkClick r:id="rId2"/>
              </a:rPr>
              <a:t>http://</a:t>
            </a:r>
            <a:r>
              <a:rPr lang="en-US" sz="1800" dirty="0" smtClean="0">
                <a:hlinkClick r:id="rId2"/>
              </a:rPr>
              <a:t>www.ibm.com/developerworks/aix/library/au-toughgame/</a:t>
            </a:r>
            <a:endParaRPr lang="en-US" sz="1800" dirty="0" smtClean="0"/>
          </a:p>
          <a:p>
            <a:r>
              <a:rPr lang="en-US" sz="2800" dirty="0" smtClean="0"/>
              <a:t>IBM developer works is good source of valuable information</a:t>
            </a:r>
          </a:p>
          <a:p>
            <a:r>
              <a:rPr lang="en-US" sz="2800" dirty="0" smtClean="0"/>
              <a:t>Good practices while working with small footprint systems</a:t>
            </a:r>
          </a:p>
          <a:p>
            <a:r>
              <a:rPr lang="en-US" sz="2800" dirty="0" smtClean="0"/>
              <a:t>Though there are tools available to detect most of these, it is always good to know the best practices in any technology and field</a:t>
            </a:r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729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Known Pitfalls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These are some of the prominent pitfalls while working with memory at low level</a:t>
            </a:r>
          </a:p>
          <a:p>
            <a:r>
              <a:rPr lang="en-US" dirty="0" smtClean="0"/>
              <a:t>Uninitialized memory</a:t>
            </a:r>
          </a:p>
          <a:p>
            <a:pPr marL="274320" lvl="1" indent="0">
              <a:buNone/>
            </a:pPr>
            <a:r>
              <a:rPr lang="en-US" dirty="0"/>
              <a:t>char *p = </a:t>
            </a:r>
            <a:r>
              <a:rPr lang="en-US" dirty="0" err="1"/>
              <a:t>malloc</a:t>
            </a:r>
            <a:r>
              <a:rPr lang="en-US" dirty="0"/>
              <a:t> (10);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err="1" smtClean="0"/>
              <a:t>memset</a:t>
            </a:r>
            <a:r>
              <a:rPr lang="en-US" dirty="0" smtClean="0"/>
              <a:t>(</a:t>
            </a:r>
            <a:r>
              <a:rPr lang="en-US" dirty="0" err="1" smtClean="0"/>
              <a:t>p,â</a:t>
            </a:r>
            <a:r>
              <a:rPr lang="en-US" dirty="0"/>
              <a:t>€™\0â€™,10</a:t>
            </a:r>
            <a:r>
              <a:rPr lang="en-US" dirty="0" smtClean="0"/>
              <a:t>);</a:t>
            </a:r>
          </a:p>
          <a:p>
            <a:r>
              <a:rPr lang="en-US" dirty="0" smtClean="0"/>
              <a:t>Memory overwrite</a:t>
            </a:r>
          </a:p>
          <a:p>
            <a:pPr marL="274320" lvl="1" indent="0">
              <a:buNone/>
            </a:pPr>
            <a:r>
              <a:rPr lang="en-US" dirty="0"/>
              <a:t>char *name = (char *) </a:t>
            </a:r>
            <a:r>
              <a:rPr lang="en-US" dirty="0" err="1"/>
              <a:t>malloc</a:t>
            </a:r>
            <a:r>
              <a:rPr lang="en-US" dirty="0"/>
              <a:t>(11); // Assign some value to name </a:t>
            </a:r>
            <a:r>
              <a:rPr lang="en-US" dirty="0" err="1"/>
              <a:t>memcpy</a:t>
            </a:r>
            <a:r>
              <a:rPr lang="en-US" dirty="0"/>
              <a:t> ( p,name,11</a:t>
            </a:r>
            <a:r>
              <a:rPr lang="en-US" dirty="0" smtClean="0"/>
              <a:t>);</a:t>
            </a:r>
          </a:p>
          <a:p>
            <a:r>
              <a:rPr lang="en-US" dirty="0" smtClean="0"/>
              <a:t>Memory </a:t>
            </a:r>
            <a:r>
              <a:rPr lang="en-US" dirty="0" err="1" smtClean="0"/>
              <a:t>overead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/>
              <a:t>char *</a:t>
            </a:r>
            <a:r>
              <a:rPr lang="en-US" dirty="0" err="1"/>
              <a:t>ptr</a:t>
            </a:r>
            <a:r>
              <a:rPr lang="en-US" dirty="0"/>
              <a:t> = (char *)</a:t>
            </a:r>
            <a:r>
              <a:rPr lang="en-US" dirty="0" err="1"/>
              <a:t>malloc</a:t>
            </a:r>
            <a:r>
              <a:rPr lang="en-US" dirty="0"/>
              <a:t>(10); char name[20] ;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err="1" smtClean="0"/>
              <a:t>memcpy</a:t>
            </a:r>
            <a:r>
              <a:rPr lang="en-US" dirty="0" smtClean="0"/>
              <a:t> </a:t>
            </a:r>
            <a:r>
              <a:rPr lang="en-US" dirty="0"/>
              <a:t>( name,ptr,20);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427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Known Pitfalls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Memory leak: reassignment</a:t>
            </a:r>
          </a:p>
          <a:p>
            <a:pPr marL="274320" lvl="1" indent="0">
              <a:buNone/>
            </a:pPr>
            <a:r>
              <a:rPr lang="en-US" dirty="0"/>
              <a:t>char *</a:t>
            </a:r>
            <a:r>
              <a:rPr lang="en-US" dirty="0" err="1"/>
              <a:t>memoryArea</a:t>
            </a:r>
            <a:r>
              <a:rPr lang="en-US" dirty="0"/>
              <a:t> = </a:t>
            </a:r>
            <a:r>
              <a:rPr lang="en-US" dirty="0" err="1"/>
              <a:t>malloc</a:t>
            </a:r>
            <a:r>
              <a:rPr lang="en-US" dirty="0"/>
              <a:t>(10);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char </a:t>
            </a:r>
            <a:r>
              <a:rPr lang="en-US" dirty="0"/>
              <a:t>*</a:t>
            </a:r>
            <a:r>
              <a:rPr lang="en-US" dirty="0" err="1"/>
              <a:t>newArea</a:t>
            </a:r>
            <a:r>
              <a:rPr lang="en-US" dirty="0"/>
              <a:t> = </a:t>
            </a:r>
            <a:r>
              <a:rPr lang="en-US" dirty="0" err="1"/>
              <a:t>malloc</a:t>
            </a:r>
            <a:r>
              <a:rPr lang="en-US" dirty="0"/>
              <a:t>(10</a:t>
            </a:r>
            <a:r>
              <a:rPr lang="en-US" dirty="0" smtClean="0"/>
              <a:t>);</a:t>
            </a:r>
          </a:p>
          <a:p>
            <a:pPr marL="274320" lvl="1" indent="0">
              <a:buNone/>
            </a:pPr>
            <a:r>
              <a:rPr lang="en-US" dirty="0" err="1"/>
              <a:t>memoryArea</a:t>
            </a:r>
            <a:r>
              <a:rPr lang="en-US" dirty="0"/>
              <a:t> = </a:t>
            </a:r>
            <a:r>
              <a:rPr lang="en-US" dirty="0" err="1"/>
              <a:t>newArea</a:t>
            </a:r>
            <a:r>
              <a:rPr lang="en-US" dirty="0"/>
              <a:t>; </a:t>
            </a:r>
            <a:endParaRPr lang="en-US" dirty="0" smtClean="0"/>
          </a:p>
          <a:p>
            <a:r>
              <a:rPr lang="en-US" dirty="0" smtClean="0"/>
              <a:t>Memory leak: freeing the parent area first</a:t>
            </a:r>
          </a:p>
          <a:p>
            <a:pPr marL="274320" lvl="1" indent="0">
              <a:buNone/>
            </a:pPr>
            <a:r>
              <a:rPr lang="en-US" dirty="0"/>
              <a:t>free(</a:t>
            </a:r>
            <a:r>
              <a:rPr lang="en-US" dirty="0" err="1"/>
              <a:t>memoryArea</a:t>
            </a:r>
            <a:r>
              <a:rPr lang="en-US" dirty="0" smtClean="0"/>
              <a:t>); //wrong</a:t>
            </a:r>
          </a:p>
          <a:p>
            <a:pPr marL="274320" lvl="1" indent="0">
              <a:buNone/>
            </a:pPr>
            <a:r>
              <a:rPr lang="en-US" dirty="0" smtClean="0"/>
              <a:t>//correct method is given below</a:t>
            </a:r>
          </a:p>
          <a:p>
            <a:pPr marL="274320" lvl="1" indent="0">
              <a:buNone/>
            </a:pPr>
            <a:r>
              <a:rPr lang="en-US" dirty="0"/>
              <a:t>free( </a:t>
            </a:r>
            <a:r>
              <a:rPr lang="en-US" dirty="0" err="1"/>
              <a:t>memoryArea</a:t>
            </a:r>
            <a:r>
              <a:rPr lang="en-US" dirty="0"/>
              <a:t>-&gt;</a:t>
            </a:r>
            <a:r>
              <a:rPr lang="en-US" dirty="0" err="1"/>
              <a:t>newArea</a:t>
            </a:r>
            <a:r>
              <a:rPr lang="en-US" dirty="0"/>
              <a:t>); free(</a:t>
            </a:r>
            <a:r>
              <a:rPr lang="en-US" dirty="0" err="1"/>
              <a:t>memoryArea</a:t>
            </a:r>
            <a:r>
              <a:rPr lang="en-US" dirty="0"/>
              <a:t>);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312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Known Pitfalls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Improper handling of return functions</a:t>
            </a:r>
          </a:p>
          <a:p>
            <a:pPr marL="274320" lvl="1" indent="0">
              <a:buNone/>
            </a:pPr>
            <a:r>
              <a:rPr lang="en-US" dirty="0"/>
              <a:t>char *</a:t>
            </a:r>
            <a:r>
              <a:rPr lang="en-US" dirty="0" err="1"/>
              <a:t>func</a:t>
            </a:r>
            <a:r>
              <a:rPr lang="en-US" dirty="0"/>
              <a:t> ( ) {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return </a:t>
            </a:r>
            <a:r>
              <a:rPr lang="en-US" dirty="0" err="1"/>
              <a:t>malloc</a:t>
            </a:r>
            <a:r>
              <a:rPr lang="en-US" dirty="0"/>
              <a:t>(20</a:t>
            </a:r>
            <a:r>
              <a:rPr lang="en-US" dirty="0" smtClean="0"/>
              <a:t>);</a:t>
            </a:r>
          </a:p>
          <a:p>
            <a:pPr marL="274320" lvl="1" indent="0">
              <a:buNone/>
            </a:pPr>
            <a:r>
              <a:rPr lang="en-US" dirty="0" smtClean="0"/>
              <a:t> </a:t>
            </a:r>
            <a:r>
              <a:rPr lang="en-US" dirty="0"/>
              <a:t>// make sure to </a:t>
            </a:r>
            <a:r>
              <a:rPr lang="en-US" dirty="0" err="1"/>
              <a:t>memset</a:t>
            </a:r>
            <a:r>
              <a:rPr lang="en-US" dirty="0"/>
              <a:t> this location to â€˜\0â€™â€¦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} </a:t>
            </a:r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r>
              <a:rPr lang="en-US" dirty="0" smtClean="0"/>
              <a:t>void </a:t>
            </a:r>
            <a:r>
              <a:rPr lang="en-US" dirty="0" err="1"/>
              <a:t>callingFunc</a:t>
            </a:r>
            <a:r>
              <a:rPr lang="en-US" dirty="0"/>
              <a:t> ( ) {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err="1" smtClean="0"/>
              <a:t>func</a:t>
            </a:r>
            <a:r>
              <a:rPr lang="en-US" dirty="0" smtClean="0"/>
              <a:t> </a:t>
            </a:r>
            <a:r>
              <a:rPr lang="en-US" dirty="0"/>
              <a:t>( ); // Problem lies here </a:t>
            </a:r>
            <a:endParaRPr lang="en-US" dirty="0" smtClean="0"/>
          </a:p>
          <a:p>
            <a:pPr marL="274320" lvl="1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988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5/24/2013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Amrita-UB-MSES-2013-13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C7C9E-9EE2-4495-B8B9-AE527ACB84D9}" type="slidenum">
              <a:rPr lang="en-US" smtClean="0"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discussed some things to pay attention to when designing systems at low level and deal with dynamic memory management.</a:t>
            </a:r>
          </a:p>
          <a:p>
            <a:r>
              <a:rPr lang="en-US" dirty="0" smtClean="0"/>
              <a:t>This is especially critical for small embedded systems with limited memory.</a:t>
            </a:r>
          </a:p>
          <a:p>
            <a:r>
              <a:rPr lang="en-US" dirty="0" smtClean="0"/>
              <a:t>Memory leaks are serious problem resulting in dramatic system slow down </a:t>
            </a:r>
            <a:r>
              <a:rPr lang="en-US" smtClean="0"/>
              <a:t>at runtime.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7471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409</TotalTime>
  <Words>301</Words>
  <Application>Microsoft Office PowerPoint</Application>
  <PresentationFormat>On-screen Show (4:3)</PresentationFormat>
  <Paragraphs>59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Memory Management in small systems</vt:lpstr>
      <vt:lpstr>Memory leaks etc.</vt:lpstr>
      <vt:lpstr>Known Pitfalls </vt:lpstr>
      <vt:lpstr>Known Pitfalls (contd.)</vt:lpstr>
      <vt:lpstr>Known Pitfalls (contd.)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Embedded Xinu Kernel Programming</dc:title>
  <dc:creator>bina</dc:creator>
  <cp:lastModifiedBy>bina</cp:lastModifiedBy>
  <cp:revision>13</cp:revision>
  <dcterms:created xsi:type="dcterms:W3CDTF">2013-05-21T03:22:48Z</dcterms:created>
  <dcterms:modified xsi:type="dcterms:W3CDTF">2013-05-29T08:44:26Z</dcterms:modified>
</cp:coreProperties>
</file>