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DF7-2C20-4CEF-A283-678D4E367B76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A54-26BD-42CD-B53F-B9306BB4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Bina</a:t>
            </a:r>
            <a:r>
              <a:rPr lang="en-US" dirty="0" smtClean="0"/>
              <a:t> Ramamurthy</a:t>
            </a:r>
          </a:p>
          <a:p>
            <a:r>
              <a:rPr lang="en-US" dirty="0" smtClean="0">
                <a:hlinkClick r:id="rId2"/>
              </a:rPr>
              <a:t>bina@buffalo.edu</a:t>
            </a:r>
            <a:endParaRPr lang="en-US" dirty="0" smtClean="0"/>
          </a:p>
          <a:p>
            <a:r>
              <a:rPr lang="en-US" dirty="0" smtClean="0"/>
              <a:t>University at Buffalo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and Process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0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5/30/2013</a:t>
            </a:r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Amrita-UB-MSES-2013-3</a:t>
            </a:r>
            <a:endParaRPr lang="en-US" sz="14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System Calls For Process Management and File Management</a:t>
            </a:r>
            <a:endParaRPr lang="en-US" sz="4000" dirty="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unix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System call</a:t>
            </a:r>
          </a:p>
          <a:p>
            <a:r>
              <a:rPr lang="en-US" dirty="0" smtClean="0"/>
              <a:t>Standard C libraries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5/30/2013</a:t>
            </a:r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Amrita-UB-MSES-2013-3</a:t>
            </a:r>
            <a:endParaRPr lang="en-US" sz="140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Amrita-UB-MSES-2013-3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795</Words>
  <Application>Microsoft Office PowerPoint</Application>
  <PresentationFormat>On-screen Show (4:3)</PresentationFormat>
  <Paragraphs>161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System Structure and Process Model</vt:lpstr>
      <vt:lpstr>PowerPoint Presentation</vt:lpstr>
      <vt:lpstr>Traditional UNIX System Structure</vt:lpstr>
      <vt:lpstr>System Call </vt:lpstr>
      <vt:lpstr>API – System Call – Operating system Relationship</vt:lpstr>
      <vt:lpstr>Standard C Library Example</vt:lpstr>
      <vt:lpstr>What is a process?</vt:lpstr>
      <vt:lpstr>Process in Memory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System Calls For Process Management and File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 and Process Model</dc:title>
  <dc:creator>bina</dc:creator>
  <cp:lastModifiedBy>bina</cp:lastModifiedBy>
  <cp:revision>7</cp:revision>
  <dcterms:created xsi:type="dcterms:W3CDTF">2013-05-10T00:16:52Z</dcterms:created>
  <dcterms:modified xsi:type="dcterms:W3CDTF">2013-05-28T06:39:57Z</dcterms:modified>
</cp:coreProperties>
</file>