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05171-CD4D-45A1-A85C-44CDE4C6931B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0C6AE-0C87-4A2D-B434-A9D5CC37C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FCEB020-EF96-4BC4-AFA2-1DA5F196175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</a:p>
          <a:p>
            <a:r>
              <a:rPr lang="en-US" dirty="0" smtClean="0"/>
              <a:t>Ch.4 in Kernighan and Ritchie C textbook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 Language: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4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Purpose of functions</a:t>
            </a:r>
          </a:p>
          <a:p>
            <a:r>
              <a:rPr lang="en-US" dirty="0" smtClean="0"/>
              <a:t>Function design</a:t>
            </a:r>
          </a:p>
          <a:p>
            <a:r>
              <a:rPr lang="en-US" dirty="0" smtClean="0"/>
              <a:t>Function definition</a:t>
            </a:r>
          </a:p>
          <a:p>
            <a:r>
              <a:rPr lang="en-US" dirty="0" smtClean="0"/>
              <a:t>Function call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531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Functions are modular units that perform a specific operation</a:t>
            </a:r>
          </a:p>
          <a:p>
            <a:r>
              <a:rPr lang="en-US" dirty="0" smtClean="0"/>
              <a:t>It provides the ability to divide the program into coherent modules</a:t>
            </a:r>
          </a:p>
          <a:p>
            <a:r>
              <a:rPr lang="en-US" dirty="0" smtClean="0"/>
              <a:t>Functions can be parameterized providing a general solution that can be customized with specific parameters</a:t>
            </a:r>
          </a:p>
          <a:p>
            <a:r>
              <a:rPr lang="en-US" dirty="0" smtClean="0"/>
              <a:t>Functions offers a method for spreading the code around many files, thus providing a method for organization of code (into libraries, say)</a:t>
            </a:r>
          </a:p>
          <a:p>
            <a:r>
              <a:rPr lang="en-US" dirty="0" smtClean="0"/>
              <a:t>Once defined, a function can be called from anywhere accessible and any number of times resulting in reusability, standardization and uniform application of operations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6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say you want to turn Fahrenheit to Celsius converter into a function rather than dumping all the code in the main function.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8100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fcel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7" idx="0"/>
          </p:cNvCxnSpPr>
          <p:nvPr/>
        </p:nvCxnSpPr>
        <p:spPr>
          <a:xfrm>
            <a:off x="2247900" y="3276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3352800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F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2247900" y="4419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15746" y="4692134"/>
            <a:ext cx="2303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C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23857" y="3554186"/>
            <a:ext cx="1371600" cy="5773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celf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14" idx="0"/>
          </p:cNvCxnSpPr>
          <p:nvPr/>
        </p:nvCxnSpPr>
        <p:spPr>
          <a:xfrm>
            <a:off x="6509657" y="3048000"/>
            <a:ext cx="0" cy="506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2908" y="316813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C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4" idx="2"/>
          </p:cNvCxnSpPr>
          <p:nvPr/>
        </p:nvCxnSpPr>
        <p:spPr>
          <a:xfrm>
            <a:off x="6509657" y="4131520"/>
            <a:ext cx="0" cy="745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12908" y="4648200"/>
            <a:ext cx="22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50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prototype</a:t>
            </a:r>
          </a:p>
          <a:p>
            <a:pPr marL="274320" lvl="1" indent="0">
              <a:buNone/>
            </a:pPr>
            <a:r>
              <a:rPr lang="en-US" sz="1600" dirty="0" smtClean="0"/>
              <a:t>Type function name (parameter type, parameter type…);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header</a:t>
            </a:r>
          </a:p>
          <a:p>
            <a:pPr marL="274320" lvl="1" indent="0">
              <a:buNone/>
            </a:pPr>
            <a:r>
              <a:rPr lang="en-US" sz="1600" dirty="0" smtClean="0"/>
              <a:t>Return type function name (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name, 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body of the function</a:t>
            </a:r>
          </a:p>
          <a:p>
            <a:pPr marL="0" indent="0">
              <a:buNone/>
            </a:pPr>
            <a:r>
              <a:rPr lang="en-US" sz="1600" dirty="0" smtClean="0"/>
              <a:t>{  local variable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statements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one or more return statements}</a:t>
            </a:r>
          </a:p>
          <a:p>
            <a:pPr marL="0" indent="0">
              <a:buNone/>
            </a:pPr>
            <a:r>
              <a:rPr lang="en-US" sz="1600" dirty="0" smtClean="0"/>
              <a:t>Example:</a:t>
            </a:r>
          </a:p>
          <a:p>
            <a:pPr marL="0" indent="0">
              <a:buNone/>
            </a:pPr>
            <a:r>
              <a:rPr lang="en-US" sz="1600" dirty="0"/>
              <a:t>f</a:t>
            </a:r>
            <a:r>
              <a:rPr lang="en-US" sz="1600" dirty="0" smtClean="0"/>
              <a:t>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(float);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float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 </a:t>
            </a:r>
            <a:r>
              <a:rPr lang="en-US" sz="1600" dirty="0" err="1" smtClean="0"/>
              <a:t>fah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r>
              <a:rPr lang="en-US" sz="1600" dirty="0" smtClean="0"/>
              <a:t>{</a:t>
            </a:r>
          </a:p>
          <a:p>
            <a:pPr marL="0" indent="0">
              <a:buNone/>
            </a:pPr>
            <a:r>
              <a:rPr lang="en-US" sz="1600" dirty="0"/>
              <a:t>     float </a:t>
            </a:r>
            <a:r>
              <a:rPr lang="en-US" sz="1600" dirty="0" err="1"/>
              <a:t>celsius</a:t>
            </a:r>
            <a:r>
              <a:rPr lang="en-US" sz="1600" dirty="0"/>
              <a:t> = (5.0/9.0) * (</a:t>
            </a:r>
            <a:r>
              <a:rPr lang="en-US" sz="1600" dirty="0" err="1" smtClean="0"/>
              <a:t>fah</a:t>
            </a:r>
            <a:r>
              <a:rPr lang="en-US" sz="1600" dirty="0" smtClean="0"/>
              <a:t> - 32.0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 smtClean="0"/>
              <a:t>     return </a:t>
            </a:r>
            <a:r>
              <a:rPr lang="en-US" sz="1600" dirty="0" err="1"/>
              <a:t>celsius</a:t>
            </a:r>
            <a:r>
              <a:rPr lang="en-US" sz="1600" dirty="0" smtClean="0"/>
              <a:t>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7086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is not enough defining the function: it needs to be activated.</a:t>
            </a:r>
          </a:p>
          <a:p>
            <a:r>
              <a:rPr lang="en-US" dirty="0" smtClean="0"/>
              <a:t>This is done by calling the function.</a:t>
            </a:r>
          </a:p>
          <a:p>
            <a:r>
              <a:rPr lang="en-US" dirty="0" smtClean="0"/>
              <a:t>Calling a function involves specifying its name and actual parameter values. If there is a return value the call needs to be assigned to a variable.</a:t>
            </a:r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fahren</a:t>
            </a:r>
            <a:r>
              <a:rPr lang="en-US" dirty="0" smtClean="0"/>
              <a:t> = 35.0;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celsius</a:t>
            </a:r>
            <a:r>
              <a:rPr lang="en-US" dirty="0" smtClean="0"/>
              <a:t> = </a:t>
            </a:r>
            <a:r>
              <a:rPr lang="en-US" dirty="0" err="1" smtClean="0"/>
              <a:t>fcel</a:t>
            </a:r>
            <a:r>
              <a:rPr lang="en-US" dirty="0" smtClean="0"/>
              <a:t>(</a:t>
            </a:r>
            <a:r>
              <a:rPr lang="en-US" dirty="0" err="1" smtClean="0"/>
              <a:t>fahren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54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write another function for Celsius to </a:t>
            </a:r>
            <a:r>
              <a:rPr lang="en-US" dirty="0" err="1" smtClean="0"/>
              <a:t>Farenheit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celf</a:t>
            </a:r>
            <a:r>
              <a:rPr lang="en-US" dirty="0" smtClean="0"/>
              <a:t> (float </a:t>
            </a:r>
            <a:r>
              <a:rPr lang="en-US" dirty="0" err="1" smtClean="0"/>
              <a:t>celsi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float </a:t>
            </a:r>
            <a:r>
              <a:rPr lang="en-US" dirty="0" err="1" smtClean="0"/>
              <a:t>fahr</a:t>
            </a:r>
            <a:r>
              <a:rPr lang="en-US" dirty="0" smtClean="0"/>
              <a:t> = </a:t>
            </a:r>
            <a:r>
              <a:rPr lang="en-US" dirty="0" err="1" smtClean="0"/>
              <a:t>celsi</a:t>
            </a:r>
            <a:r>
              <a:rPr lang="en-US" dirty="0" smtClean="0"/>
              <a:t> * 9.0/5.0 + 32.0;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return </a:t>
            </a:r>
            <a:r>
              <a:rPr lang="en-US" dirty="0" err="1" smtClean="0"/>
              <a:t>fahr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Call: 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</a:t>
            </a:r>
            <a:r>
              <a:rPr lang="en-US" dirty="0" smtClean="0"/>
              <a:t> = </a:t>
            </a:r>
            <a:r>
              <a:rPr lang="en-US" dirty="0" err="1" smtClean="0"/>
              <a:t>celf</a:t>
            </a:r>
            <a:r>
              <a:rPr lang="en-US" dirty="0" smtClean="0"/>
              <a:t> (35.0);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793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add an input statement to the functions and complete the example.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 is the input statement. You provide the format(type) as well as the location  (address) with name the input will be loaded into.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celsi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fahr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4479863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09999" y="449153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celsi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5105400"/>
            <a:ext cx="1447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9544" y="51054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fahr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5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basics of a function design.</a:t>
            </a:r>
          </a:p>
          <a:p>
            <a:r>
              <a:rPr lang="en-US" dirty="0" smtClean="0"/>
              <a:t>We learned function definition and function call.</a:t>
            </a:r>
          </a:p>
          <a:p>
            <a:r>
              <a:rPr lang="en-US" dirty="0" smtClean="0"/>
              <a:t>Standard IO using </a:t>
            </a:r>
            <a:r>
              <a:rPr lang="en-US" dirty="0" err="1" smtClean="0"/>
              <a:t>printf</a:t>
            </a:r>
            <a:r>
              <a:rPr lang="en-US" dirty="0" smtClean="0"/>
              <a:t> and </a:t>
            </a:r>
            <a:r>
              <a:rPr lang="en-US" dirty="0" err="1" smtClean="0"/>
              <a:t>scanf</a:t>
            </a:r>
            <a:r>
              <a:rPr lang="en-US" dirty="0" smtClean="0"/>
              <a:t> was also illustrated.</a:t>
            </a:r>
          </a:p>
          <a:p>
            <a:r>
              <a:rPr lang="en-US" dirty="0" smtClean="0"/>
              <a:t>Parameter passing by value and reference was introduced. We will discuss this </a:t>
            </a:r>
            <a:r>
              <a:rPr lang="en-US" smtClean="0"/>
              <a:t>in detail later.</a:t>
            </a:r>
            <a:endParaRPr lang="en-US" dirty="0" smtClean="0"/>
          </a:p>
          <a:p>
            <a:r>
              <a:rPr lang="en-US" dirty="0" smtClean="0"/>
              <a:t>We demoed the implementation of the functions.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54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250</TotalTime>
  <Words>480</Words>
  <Application>Microsoft Office PowerPoint</Application>
  <PresentationFormat>On-screen Show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C Language: Functions</vt:lpstr>
      <vt:lpstr>Topics</vt:lpstr>
      <vt:lpstr>Functions</vt:lpstr>
      <vt:lpstr>Function Design</vt:lpstr>
      <vt:lpstr>Function Definition</vt:lpstr>
      <vt:lpstr>Function Call</vt:lpstr>
      <vt:lpstr>Complete Example</vt:lpstr>
      <vt:lpstr>Demos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Language: Functions</dc:title>
  <dc:creator>bina</dc:creator>
  <cp:lastModifiedBy>bina</cp:lastModifiedBy>
  <cp:revision>15</cp:revision>
  <dcterms:created xsi:type="dcterms:W3CDTF">2013-05-10T00:36:07Z</dcterms:created>
  <dcterms:modified xsi:type="dcterms:W3CDTF">2013-05-10T04:46:16Z</dcterms:modified>
</cp:coreProperties>
</file>