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8CD587-EFDF-4B21-A218-03922CF37BE9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A0943-E8DC-40CE-89A8-0E8AEA5D6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07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A0943-E8DC-40CE-89A8-0E8AEA5D64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459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CB56C-71B9-4587-97A4-C58AA11E45B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8AF09-2642-4887-A61B-F452E3703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647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CB56C-71B9-4587-97A4-C58AA11E45B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8AF09-2642-4887-A61B-F452E3703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529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CB56C-71B9-4587-97A4-C58AA11E45B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8AF09-2642-4887-A61B-F452E3703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604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CB56C-71B9-4587-97A4-C58AA11E45B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8AF09-2642-4887-A61B-F452E3703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CB56C-71B9-4587-97A4-C58AA11E45B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8AF09-2642-4887-A61B-F452E3703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296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CB56C-71B9-4587-97A4-C58AA11E45B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8AF09-2642-4887-A61B-F452E3703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022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CB56C-71B9-4587-97A4-C58AA11E45B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8AF09-2642-4887-A61B-F452E3703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563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CB56C-71B9-4587-97A4-C58AA11E45B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8AF09-2642-4887-A61B-F452E3703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55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CB56C-71B9-4587-97A4-C58AA11E45B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8AF09-2642-4887-A61B-F452E3703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292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CB56C-71B9-4587-97A4-C58AA11E45B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8AF09-2642-4887-A61B-F452E3703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723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CB56C-71B9-4587-97A4-C58AA11E45B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8AF09-2642-4887-A61B-F452E3703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343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CB56C-71B9-4587-97A4-C58AA11E45BD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8AF09-2642-4887-A61B-F452E37032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274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Adding Behaviors (methods)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811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Java Language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Is a Class</a:t>
            </a:r>
          </a:p>
          <a:p>
            <a:r>
              <a:rPr lang="en-US" dirty="0" smtClean="0"/>
              <a:t>A Class has data declarations and methods</a:t>
            </a:r>
          </a:p>
          <a:p>
            <a:r>
              <a:rPr lang="en-US" dirty="0" smtClean="0"/>
              <a:t>A Method has statements or instructions to perform the function of the method</a:t>
            </a:r>
          </a:p>
          <a:p>
            <a:r>
              <a:rPr lang="en-US" dirty="0" smtClean="0"/>
              <a:t>Statements can be:</a:t>
            </a:r>
          </a:p>
          <a:p>
            <a:pPr lvl="1"/>
            <a:r>
              <a:rPr lang="en-US" dirty="0" smtClean="0"/>
              <a:t>Sequence statement; Ex: assignment statement</a:t>
            </a:r>
          </a:p>
          <a:p>
            <a:pPr lvl="1"/>
            <a:r>
              <a:rPr lang="en-US" dirty="0" smtClean="0"/>
              <a:t>Selection statement; Ex: if statement</a:t>
            </a:r>
          </a:p>
          <a:p>
            <a:pPr lvl="1"/>
            <a:r>
              <a:rPr lang="en-US" dirty="0" smtClean="0"/>
              <a:t>Repetition statement… we will learn it later</a:t>
            </a:r>
          </a:p>
          <a:p>
            <a:r>
              <a:rPr lang="en-US" dirty="0" smtClean="0"/>
              <a:t>It is similar to a writing an essay in any language:</a:t>
            </a:r>
          </a:p>
          <a:p>
            <a:pPr lvl="1"/>
            <a:r>
              <a:rPr lang="en-US" dirty="0" smtClean="0"/>
              <a:t>Chapters, paragraphs, sentences, etc.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217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Sequence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Assignment statement; </a:t>
            </a:r>
          </a:p>
          <a:p>
            <a:r>
              <a:rPr lang="en-US" b="1" dirty="0" smtClean="0"/>
              <a:t>Syntax</a:t>
            </a:r>
            <a:r>
              <a:rPr lang="en-US" dirty="0" smtClean="0"/>
              <a:t>:  (structure, format) </a:t>
            </a:r>
          </a:p>
          <a:p>
            <a:pPr marL="400050" lvl="1" indent="0">
              <a:buNone/>
            </a:pPr>
            <a:r>
              <a:rPr lang="en-US" dirty="0" smtClean="0"/>
              <a:t>LHS = RHS;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Data = value;</a:t>
            </a:r>
          </a:p>
          <a:p>
            <a:r>
              <a:rPr lang="en-US" dirty="0" smtClean="0"/>
              <a:t>Example: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gunReloadTime</a:t>
            </a:r>
            <a:r>
              <a:rPr lang="en-US" dirty="0" smtClean="0"/>
              <a:t> = 5;</a:t>
            </a:r>
          </a:p>
          <a:p>
            <a:r>
              <a:rPr lang="en-US" b="1" dirty="0" smtClean="0"/>
              <a:t>Semantics: </a:t>
            </a:r>
            <a:r>
              <a:rPr lang="en-US" dirty="0" smtClean="0"/>
              <a:t>(meaning)</a:t>
            </a:r>
          </a:p>
          <a:p>
            <a:pPr marL="457200" lvl="1" indent="0">
              <a:buNone/>
            </a:pPr>
            <a:r>
              <a:rPr lang="en-US" dirty="0" smtClean="0"/>
              <a:t>Assign </a:t>
            </a:r>
            <a:r>
              <a:rPr lang="en-US" dirty="0" err="1" smtClean="0"/>
              <a:t>gunReloadTime</a:t>
            </a:r>
            <a:r>
              <a:rPr lang="en-US" dirty="0" smtClean="0"/>
              <a:t> the value of 5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6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Implementing choices in the design</a:t>
            </a:r>
          </a:p>
          <a:p>
            <a:r>
              <a:rPr lang="en-US" dirty="0" smtClean="0"/>
              <a:t>Syntax:</a:t>
            </a:r>
          </a:p>
          <a:p>
            <a:pPr marL="0" indent="0">
              <a:buNone/>
            </a:pPr>
            <a:r>
              <a:rPr lang="en-US" dirty="0"/>
              <a:t>i</a:t>
            </a:r>
            <a:r>
              <a:rPr lang="en-US" dirty="0" smtClean="0"/>
              <a:t>f (condition)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{    // do something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}</a:t>
            </a:r>
          </a:p>
          <a:p>
            <a:pPr marL="0" indent="0">
              <a:buNone/>
            </a:pPr>
            <a:r>
              <a:rPr lang="en-US" dirty="0"/>
              <a:t>e</a:t>
            </a:r>
            <a:r>
              <a:rPr lang="en-US" dirty="0" smtClean="0"/>
              <a:t>lse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{  // do something else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659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How to express / write in Java language the condition for the selection statement?</a:t>
            </a:r>
          </a:p>
          <a:p>
            <a:r>
              <a:rPr lang="en-US" dirty="0" smtClean="0"/>
              <a:t>Using relational operators:</a:t>
            </a:r>
          </a:p>
          <a:p>
            <a:pPr marL="0" indent="0">
              <a:buNone/>
            </a:pPr>
            <a:r>
              <a:rPr lang="en-US" dirty="0" smtClean="0"/>
              <a:t>&lt;    </a:t>
            </a:r>
          </a:p>
          <a:p>
            <a:pPr marL="0" indent="0">
              <a:buNone/>
            </a:pPr>
            <a:r>
              <a:rPr lang="en-US" dirty="0" smtClean="0"/>
              <a:t>&gt; </a:t>
            </a:r>
          </a:p>
          <a:p>
            <a:pPr marL="0" indent="0">
              <a:buNone/>
            </a:pPr>
            <a:r>
              <a:rPr lang="en-US" dirty="0" smtClean="0"/>
              <a:t>&lt;=</a:t>
            </a:r>
          </a:p>
          <a:p>
            <a:pPr marL="0" indent="0">
              <a:buNone/>
            </a:pPr>
            <a:r>
              <a:rPr lang="en-US" dirty="0" smtClean="0"/>
              <a:t>&gt;=</a:t>
            </a:r>
          </a:p>
          <a:p>
            <a:pPr marL="0" indent="0">
              <a:buNone/>
            </a:pPr>
            <a:r>
              <a:rPr lang="en-US" dirty="0" smtClean="0"/>
              <a:t>==</a:t>
            </a:r>
          </a:p>
          <a:p>
            <a:pPr marL="0" indent="0">
              <a:buNone/>
            </a:pPr>
            <a:r>
              <a:rPr lang="en-US" dirty="0" smtClean="0"/>
              <a:t>!=</a:t>
            </a:r>
          </a:p>
        </p:txBody>
      </p:sp>
    </p:spTree>
    <p:extLst>
      <p:ext uri="{BB962C8B-B14F-4D97-AF65-F5344CB8AC3E}">
        <p14:creationId xmlns:p14="http://schemas.microsoft.com/office/powerpoint/2010/main" val="3068816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Random Behavior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Using random numbers generated by the </a:t>
            </a:r>
            <a:r>
              <a:rPr lang="en-US" dirty="0" err="1" smtClean="0"/>
              <a:t>Greenfoot</a:t>
            </a:r>
            <a:r>
              <a:rPr lang="en-US" dirty="0" smtClean="0"/>
              <a:t> environment.</a:t>
            </a:r>
          </a:p>
          <a:p>
            <a:r>
              <a:rPr lang="en-US" dirty="0" smtClean="0"/>
              <a:t>How to get a random number from the </a:t>
            </a:r>
            <a:r>
              <a:rPr lang="en-US" dirty="0" err="1" smtClean="0"/>
              <a:t>Greenfoot</a:t>
            </a:r>
            <a:r>
              <a:rPr lang="en-US" dirty="0" smtClean="0"/>
              <a:t> environment?</a:t>
            </a:r>
          </a:p>
          <a:p>
            <a:r>
              <a:rPr lang="en-US" dirty="0" err="1" smtClean="0"/>
              <a:t>Greenfoot</a:t>
            </a:r>
            <a:r>
              <a:rPr lang="en-US" dirty="0" smtClean="0"/>
              <a:t> itself is a class. Invoke a </a:t>
            </a:r>
            <a:r>
              <a:rPr lang="en-US" b="1" i="1" dirty="0" smtClean="0"/>
              <a:t>class</a:t>
            </a:r>
            <a:r>
              <a:rPr lang="en-US" dirty="0" smtClean="0"/>
              <a:t> method </a:t>
            </a:r>
            <a:r>
              <a:rPr lang="en-US" dirty="0" err="1" smtClean="0"/>
              <a:t>getRandomNumber</a:t>
            </a:r>
            <a:r>
              <a:rPr lang="en-US" dirty="0" smtClean="0"/>
              <a:t> (range)</a:t>
            </a:r>
          </a:p>
          <a:p>
            <a:r>
              <a:rPr lang="en-US" dirty="0" smtClean="0"/>
              <a:t>Example:</a:t>
            </a:r>
          </a:p>
          <a:p>
            <a:pPr marL="0" indent="0">
              <a:buNone/>
            </a:pPr>
            <a:r>
              <a:rPr lang="en-US" dirty="0"/>
              <a:t>p</a:t>
            </a:r>
            <a:r>
              <a:rPr lang="en-US" dirty="0" smtClean="0"/>
              <a:t>ercent = </a:t>
            </a:r>
            <a:r>
              <a:rPr lang="en-US" dirty="0" err="1" smtClean="0"/>
              <a:t>Greenfoot.getRandomNumber</a:t>
            </a:r>
            <a:r>
              <a:rPr lang="en-US" dirty="0" smtClean="0"/>
              <a:t>(100);</a:t>
            </a:r>
          </a:p>
          <a:p>
            <a:pPr marL="0" indent="0">
              <a:buNone/>
            </a:pPr>
            <a:r>
              <a:rPr lang="en-US" dirty="0"/>
              <a:t>p</a:t>
            </a:r>
            <a:r>
              <a:rPr lang="en-US" dirty="0" smtClean="0"/>
              <a:t>ercent will be assigned a random number between 0-99.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224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new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Lets add methods:</a:t>
            </a:r>
          </a:p>
          <a:p>
            <a:r>
              <a:rPr lang="en-US" dirty="0" err="1" smtClean="0"/>
              <a:t>turnAtEdge</a:t>
            </a:r>
            <a:r>
              <a:rPr lang="en-US" dirty="0" smtClean="0"/>
              <a:t>()</a:t>
            </a:r>
          </a:p>
          <a:p>
            <a:r>
              <a:rPr lang="en-US" dirty="0" err="1" smtClean="0"/>
              <a:t>randomTurn</a:t>
            </a:r>
            <a:r>
              <a:rPr lang="en-US" dirty="0" smtClean="0"/>
              <a:t>()</a:t>
            </a:r>
          </a:p>
          <a:p>
            <a:r>
              <a:rPr lang="en-US" dirty="0" err="1" smtClean="0"/>
              <a:t>lookForWorm</a:t>
            </a:r>
            <a:r>
              <a:rPr lang="en-US" dirty="0" smtClean="0"/>
              <a:t>()</a:t>
            </a:r>
          </a:p>
          <a:p>
            <a:r>
              <a:rPr lang="en-US" dirty="0" smtClean="0"/>
              <a:t>Lets add also </a:t>
            </a:r>
            <a:r>
              <a:rPr lang="en-US" dirty="0" err="1" smtClean="0"/>
              <a:t>eatWorm</a:t>
            </a:r>
            <a:r>
              <a:rPr lang="en-US" dirty="0" smtClean="0"/>
              <a:t>()</a:t>
            </a:r>
          </a:p>
          <a:p>
            <a:r>
              <a:rPr lang="en-US" dirty="0" smtClean="0"/>
              <a:t>Lets look at the methods that </a:t>
            </a:r>
            <a:r>
              <a:rPr lang="en-US" dirty="0" err="1" smtClean="0"/>
              <a:t>Greenfoot</a:t>
            </a:r>
            <a:r>
              <a:rPr lang="en-US" dirty="0" smtClean="0"/>
              <a:t> offers</a:t>
            </a:r>
          </a:p>
          <a:p>
            <a:r>
              <a:rPr lang="en-US" dirty="0" smtClean="0"/>
              <a:t>Lets add sound ….</a:t>
            </a:r>
          </a:p>
          <a:p>
            <a:r>
              <a:rPr lang="en-US" dirty="0" smtClean="0"/>
              <a:t>Lets stop the </a:t>
            </a:r>
            <a:r>
              <a:rPr lang="en-US" dirty="0" err="1" smtClean="0"/>
              <a:t>Greenfoot</a:t>
            </a:r>
            <a:r>
              <a:rPr lang="en-US" dirty="0" smtClean="0"/>
              <a:t> when a certain condition is met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121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Sequence statement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Selection statement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Method call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Method definition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Parameter passing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Greenfoot</a:t>
            </a:r>
            <a:r>
              <a:rPr lang="en-US" dirty="0" smtClean="0"/>
              <a:t> methods (ex: </a:t>
            </a:r>
            <a:r>
              <a:rPr lang="en-US" dirty="0" err="1" smtClean="0"/>
              <a:t>getRandomNumber</a:t>
            </a:r>
            <a:r>
              <a:rPr lang="en-US" smtClean="0"/>
              <a:t>(range))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Adding sound (</a:t>
            </a:r>
            <a:r>
              <a:rPr lang="en-US" dirty="0" err="1" smtClean="0"/>
              <a:t>playSound</a:t>
            </a:r>
            <a:r>
              <a:rPr lang="en-US" dirty="0" smtClean="0"/>
              <a:t>(“xyz.wav”);)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Stopping the Run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</a:t>
            </a:r>
            <a:r>
              <a:rPr lang="en-US" dirty="0" smtClean="0"/>
              <a:t>ther methods in World Class and Actor class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Adding comments // as well as /*… */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445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313</Words>
  <Application>Microsoft Office PowerPoint</Application>
  <PresentationFormat>On-screen Show (4:3)</PresentationFormat>
  <Paragraphs>67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Adding Behaviors (methods)</vt:lpstr>
      <vt:lpstr>A Java Language Program</vt:lpstr>
      <vt:lpstr>Sequence Statement</vt:lpstr>
      <vt:lpstr>Selection Statement</vt:lpstr>
      <vt:lpstr>Condition</vt:lpstr>
      <vt:lpstr>Implementing Random Behavior</vt:lpstr>
      <vt:lpstr>Adding new methods</vt:lpstr>
      <vt:lpstr>10 Concepts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Selection Statements</dc:title>
  <dc:creator>bina</dc:creator>
  <cp:lastModifiedBy>bina</cp:lastModifiedBy>
  <cp:revision>13</cp:revision>
  <dcterms:created xsi:type="dcterms:W3CDTF">2012-09-11T19:52:30Z</dcterms:created>
  <dcterms:modified xsi:type="dcterms:W3CDTF">2013-02-13T03:51:01Z</dcterms:modified>
</cp:coreProperties>
</file>