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88" d="100"/>
          <a:sy n="88" d="100"/>
        </p:scale>
        <p:origin x="-144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8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5.xml"/><Relationship Id="rId4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4.xml"/><Relationship Id="rId3" Type="http://schemas.openxmlformats.org/officeDocument/2006/relationships/tags" Target="../tags/tag29.xml"/><Relationship Id="rId7" Type="http://schemas.openxmlformats.org/officeDocument/2006/relationships/tags" Target="../tags/tag33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5" Type="http://schemas.openxmlformats.org/officeDocument/2006/relationships/tags" Target="../tags/tag31.xml"/><Relationship Id="rId4" Type="http://schemas.openxmlformats.org/officeDocument/2006/relationships/tags" Target="../tags/tag30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8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08B84F87-E2E8-4FE2-9B4C-227413E40D76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CEC407-29E6-4064-8958-A22FF52BD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38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08B84F87-E2E8-4FE2-9B4C-227413E40D76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CEC407-29E6-4064-8958-A22FF52BD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353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08B84F87-E2E8-4FE2-9B4C-227413E40D76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CEC407-29E6-4064-8958-A22FF52BD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196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08B84F87-E2E8-4FE2-9B4C-227413E40D76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CEC407-29E6-4064-8958-A22FF52BD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23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08B84F87-E2E8-4FE2-9B4C-227413E40D76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CEC407-29E6-4064-8958-A22FF52BD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77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08B84F87-E2E8-4FE2-9B4C-227413E40D76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CEC407-29E6-4064-8958-A22FF52BD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305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08B84F87-E2E8-4FE2-9B4C-227413E40D76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CEC407-29E6-4064-8958-A22FF52BD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562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08B84F87-E2E8-4FE2-9B4C-227413E40D76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CEC407-29E6-4064-8958-A22FF52BD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39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08B84F87-E2E8-4FE2-9B4C-227413E40D76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CEC407-29E6-4064-8958-A22FF52BD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828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08B84F87-E2E8-4FE2-9B4C-227413E40D76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CEC407-29E6-4064-8958-A22FF52BD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25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08B84F87-E2E8-4FE2-9B4C-227413E40D76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CEC407-29E6-4064-8958-A22FF52BD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466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84F87-E2E8-4FE2-9B4C-227413E40D76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EC407-29E6-4064-8958-A22FF52BD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816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69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72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71.xml"/><Relationship Id="rId1" Type="http://schemas.openxmlformats.org/officeDocument/2006/relationships/tags" Target="../tags/tag70.xml"/><Relationship Id="rId6" Type="http://schemas.openxmlformats.org/officeDocument/2006/relationships/tags" Target="../tags/tag75.xml"/><Relationship Id="rId5" Type="http://schemas.openxmlformats.org/officeDocument/2006/relationships/tags" Target="../tags/tag74.xml"/><Relationship Id="rId4" Type="http://schemas.openxmlformats.org/officeDocument/2006/relationships/tags" Target="../tags/tag7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81.xml"/><Relationship Id="rId2" Type="http://schemas.openxmlformats.org/officeDocument/2006/relationships/tags" Target="../tags/tag80.xml"/><Relationship Id="rId1" Type="http://schemas.openxmlformats.org/officeDocument/2006/relationships/tags" Target="../tags/tag79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84.xml"/><Relationship Id="rId2" Type="http://schemas.openxmlformats.org/officeDocument/2006/relationships/tags" Target="../tags/tag83.xml"/><Relationship Id="rId1" Type="http://schemas.openxmlformats.org/officeDocument/2006/relationships/tags" Target="../tags/tag82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87.xml"/><Relationship Id="rId2" Type="http://schemas.openxmlformats.org/officeDocument/2006/relationships/tags" Target="../tags/tag86.xml"/><Relationship Id="rId1" Type="http://schemas.openxmlformats.org/officeDocument/2006/relationships/tags" Target="../tags/tag85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90.xml"/><Relationship Id="rId2" Type="http://schemas.openxmlformats.org/officeDocument/2006/relationships/tags" Target="../tags/tag89.xml"/><Relationship Id="rId1" Type="http://schemas.openxmlformats.org/officeDocument/2006/relationships/tags" Target="../tags/tag88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93.xml"/><Relationship Id="rId2" Type="http://schemas.openxmlformats.org/officeDocument/2006/relationships/tags" Target="../tags/tag92.xml"/><Relationship Id="rId1" Type="http://schemas.openxmlformats.org/officeDocument/2006/relationships/tags" Target="../tags/tag91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Classes and Objects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Still Chapter 1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2357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Defining a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Lets define a automobile class;</a:t>
            </a:r>
          </a:p>
          <a:p>
            <a:r>
              <a:rPr lang="en-US" dirty="0" smtClean="0"/>
              <a:t>Lets look how to create a class in </a:t>
            </a:r>
            <a:r>
              <a:rPr lang="en-US" dirty="0" err="1" smtClean="0"/>
              <a:t>Greenfoot</a:t>
            </a:r>
            <a:endParaRPr lang="en-US" dirty="0" smtClean="0"/>
          </a:p>
          <a:p>
            <a:r>
              <a:rPr lang="en-US" dirty="0" smtClean="0"/>
              <a:t>Why do we need to define the class?</a:t>
            </a:r>
          </a:p>
          <a:p>
            <a:r>
              <a:rPr lang="en-US" dirty="0" smtClean="0"/>
              <a:t>What do we need to define in a class?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9713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Designing a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Class Diagram</a:t>
            </a:r>
            <a:endParaRPr lang="en-US" dirty="0"/>
          </a:p>
        </p:txBody>
      </p:sp>
      <p:sp>
        <p:nvSpPr>
          <p:cNvPr id="4" name="Rectangle 3"/>
          <p:cNvSpPr/>
          <p:nvPr>
            <p:custDataLst>
              <p:tags r:id="rId4"/>
            </p:custDataLst>
          </p:nvPr>
        </p:nvSpPr>
        <p:spPr>
          <a:xfrm>
            <a:off x="2286000" y="2933700"/>
            <a:ext cx="4114800" cy="4191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Class Name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>
            <p:custDataLst>
              <p:tags r:id="rId5"/>
            </p:custDataLst>
          </p:nvPr>
        </p:nvSpPr>
        <p:spPr>
          <a:xfrm>
            <a:off x="2286000" y="3429000"/>
            <a:ext cx="4114800" cy="1371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Data/characteristics/attributes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Ask the question about the characteristics of the objects of this class?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>
            <p:custDataLst>
              <p:tags r:id="rId6"/>
            </p:custDataLst>
          </p:nvPr>
        </p:nvSpPr>
        <p:spPr>
          <a:xfrm>
            <a:off x="2286000" y="4876800"/>
            <a:ext cx="4114800" cy="1524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What can objects of this class do?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How can we control objects of this class? </a:t>
            </a:r>
            <a:endParaRPr lang="en-US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7416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Class Car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Class Car {</a:t>
            </a:r>
          </a:p>
          <a:p>
            <a:pPr marL="0" indent="0">
              <a:buNone/>
            </a:pPr>
            <a:r>
              <a:rPr lang="en-US" sz="2000" dirty="0" smtClean="0"/>
              <a:t>        // characteristics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// operations/functions/methods</a:t>
            </a: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}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0829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How to instantiate an object?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Car </a:t>
            </a:r>
            <a:r>
              <a:rPr lang="en-US" dirty="0" err="1" smtClean="0"/>
              <a:t>mycar</a:t>
            </a:r>
            <a:r>
              <a:rPr lang="en-US" dirty="0" smtClean="0"/>
              <a:t> = new Car();</a:t>
            </a:r>
          </a:p>
          <a:p>
            <a:r>
              <a:rPr lang="en-US" dirty="0" smtClean="0"/>
              <a:t>Car </a:t>
            </a:r>
            <a:r>
              <a:rPr lang="en-US" dirty="0" err="1" smtClean="0"/>
              <a:t>mycar</a:t>
            </a:r>
            <a:r>
              <a:rPr lang="en-US" dirty="0" smtClean="0"/>
              <a:t> = new Car(“Blue Car”);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18769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How to invoke operations?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Car </a:t>
            </a:r>
            <a:r>
              <a:rPr lang="en-US" dirty="0" err="1" smtClean="0"/>
              <a:t>mycar</a:t>
            </a:r>
            <a:r>
              <a:rPr lang="en-US" dirty="0" smtClean="0"/>
              <a:t> = new Car();</a:t>
            </a:r>
          </a:p>
          <a:p>
            <a:r>
              <a:rPr lang="en-US" dirty="0" err="1"/>
              <a:t>m</a:t>
            </a:r>
            <a:r>
              <a:rPr lang="en-US" dirty="0" err="1" smtClean="0"/>
              <a:t>ycar.setColor</a:t>
            </a:r>
            <a:r>
              <a:rPr lang="en-US" dirty="0" smtClean="0"/>
              <a:t>(“Blue”);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8193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Lets construct this scenario on </a:t>
            </a:r>
            <a:r>
              <a:rPr lang="en-US" dirty="0" err="1" smtClean="0"/>
              <a:t>Greenfoot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A new world..</a:t>
            </a:r>
          </a:p>
          <a:p>
            <a:r>
              <a:rPr lang="en-US" dirty="0" smtClean="0"/>
              <a:t>A new actor..</a:t>
            </a:r>
          </a:p>
          <a:p>
            <a:r>
              <a:rPr lang="en-US" dirty="0" smtClean="0"/>
              <a:t>Etc.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5200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Lets look at the Wombat 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Lets re-create Wombat class</a:t>
            </a:r>
          </a:p>
          <a:p>
            <a:r>
              <a:rPr lang="en-US" dirty="0" smtClean="0"/>
              <a:t>Can we reverse engineer the class diagram from the code?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4575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10 things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Class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Object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Method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Data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Class design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Java Class structure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Object instantiation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Create new World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Create new Actor</a:t>
            </a:r>
          </a:p>
          <a:p>
            <a:pPr marL="514350" indent="-514350">
              <a:buFont typeface="+mj-lt"/>
              <a:buAutoNum type="arabicPeriod"/>
            </a:pPr>
            <a:r>
              <a:rPr lang="en-US" smtClean="0"/>
              <a:t>Naming conventions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72261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LjsbjTUPuJiZbVXCqN59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YOWnvTc2Tn27qyAtUyxOy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fkI3stZU7b07de9oNvTJD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GCD29QOrgoEtzBFrqI2Yf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7jllkwL2UPRTE6ppj96GU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tJFyIl4bGF6PvkHOwiFet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BGWz21pTSzWuQBFLNqYI8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MPA5HuCN0G8E8ZC9i2LM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S0t58KuefKGoT7YWjUh4y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mctG9E7WXmpfXABCmSjLq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YJ5vblIRvJYBDhCrBQ7j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0cOzm61TYtbS05DW6ypq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YE9olHxpKMQZeJBEtLd5R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glWkZUgtE7zEKrlM01j5Y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LE3SQWml6IrinOr0HD8g7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pzZ9jGLcLLH4Ahg74k6j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ds4wl0jGXH42fuTGDGATW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AieaKAzNaOHymw5MkLS5O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0x2MdnHpJ7UxRLibfJ69x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kG7mBQlP1QRAiG8Ynb6K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EPEjt9v9YEsKdlEQMQ4U5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FhtC2hmV2NbJ2iHhmbjS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tpgrwigYWcMXifmJwNNBK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8xsNjwpgGauA9nPR6dN3B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ytil9uuSAdbs9V9fXPvM7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er9ksv455OBtZZuYnVMOA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pGeTHRfXyOxxeQbO2YNu8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QGWaLZsz0jqX2s6yNdQ8f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VrKEMyTN0592QxXx5guYN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6hNJItazE063Kvp7dUGdi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N0CyBg7zDhZGktQ3PpCrq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VMNr7Y3AhAWLtN6aSUr4m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34aVg94hAQUE4QK988w3Z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OiVRZuHxKGIvIpjUzIC0w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Jy02XFwI0mM6IIhcHTv0Z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ROJgpJLixjPEkBVecpLRQ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RY72RWqCxZqDHbjGfMXHO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g4oFgtH6f7gjXK8nRORU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dGUJVvaYU8JoI2DcFXVrK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oeyxRV8PTIpQHLwxcVhd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zz26KF9UZj6VjvvnXi2Li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FjbVr8pJvs5gOEwr7gZVU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iVof1aeDerOJTJUOd0ufO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P2HRRvbMLmVh0gwb7fu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63Mnzm1BCtLDAXwEiLgps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r4LMxi2ZrEAF5ly9jJssG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OBJEh2SfLVpcAC54YSJMV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HkaaDXVLqMX0g93S106cT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gTLW4eKzITvxTot6pUjZu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eAlV05RJFJo24gpHTG0Q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uJgFoUBcST9DEaA8eFIY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8QkdGH1DYEzb6CFlGW8tR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TrBf6Ksl85OHApkbdTbfU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4t4YtSYMPLVEXTBrBgaDw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mo1g0uIfiBznm7b8hAnlf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eNxWqBe4YJjPcS5CUkv8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MWrrzMhU5hZA7FWcRt3At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4AwtgsYAgaeiC5PyVWXnw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oM0vb4JTiFAsRQV6wPVu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lO3Rniy6C5NMcJtKgTQmR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emRPz7ahG1l7e5UJWPrAXJ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CERzoC1b8fjX7XxCSGr8i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QBi21bHTHGmaYSLFuU4fh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EK0H0CIUX84NU4PqxVEhqj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NPay00kYRzKuOfgmAQtfy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BWYERcbw32QDOtSsaHzJO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K4PmoUqQK6w0OZQCWpmxv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M6Kxqnyub2lvI7PS6yyM4c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qu3wp8keM2E9ddzl87Mlv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DbqMt7FMGOPPwuBkM3bPg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YFfFTPyrXshJQS5CEdz0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joG5KOkI9GqPcLwOePdfR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xMEIfaoYggs8lRYN5K6ej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3rbQUwhwWFikYTWsclmsW2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i0Fj5PYJM6YWQTr1zakaq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n3qFQqKs8C4XuD2V4y0wt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rolIBFO6IEfz3jmzs2cF5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kKKEzGQVUj1Z3s73dkE7Z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9o04m3bVT8a8DCTqZyYjY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STpNZD6LaTG1T2EM4GhdI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do8VWEldpCg1ZNucUCHQW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MlZq1DzrxanOv7Ey4xP8X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sCIRLdth2LCX64NyBscI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5pPC5CSkfhWLbXzFIaKveC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D5wx7vCKnAYwTnIaSlYf8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by1AKvVmVeUWYCke5YFhn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i2kz4f7AYeJyiI6kyIk5mZ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ZAaqQqAQK6o1UYwxK7O1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jc35Lio6LwJIK4BKkJZOc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BXo5QDfZAQf8zqpkEuL5u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4dBxCfTw6qqs6NhwxCcFjI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yXHmIydytmnfYd1KAWAKv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LLo57psjfzeMprnuVHM2m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187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Classes and Objects</vt:lpstr>
      <vt:lpstr>Defining a class</vt:lpstr>
      <vt:lpstr>Designing a Class</vt:lpstr>
      <vt:lpstr>Class Car</vt:lpstr>
      <vt:lpstr>How to instantiate an object?</vt:lpstr>
      <vt:lpstr>How to invoke operations?</vt:lpstr>
      <vt:lpstr>Lets construct this scenario on Greenfoot</vt:lpstr>
      <vt:lpstr>Lets look at the Wombat world</vt:lpstr>
      <vt:lpstr>10 things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Classes and Objects</dc:title>
  <dc:creator>bina</dc:creator>
  <cp:lastModifiedBy>bina</cp:lastModifiedBy>
  <cp:revision>11</cp:revision>
  <dcterms:created xsi:type="dcterms:W3CDTF">2012-09-05T02:18:29Z</dcterms:created>
  <dcterms:modified xsi:type="dcterms:W3CDTF">2013-01-30T04:01:02Z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Tracking">
    <vt:lpwstr>true</vt:lpwstr>
  </property>
  <property fmtid="{D5CDD505-2E9C-101B-9397-08002B2CF9AE}" pid="3" name="Google.Documents.DocumentId">
    <vt:lpwstr>1SDY3tWnmWyHhs67PJIRj9xx-NfRnwpPjtIFjQ0EhNJw</vt:lpwstr>
  </property>
  <property fmtid="{D5CDD505-2E9C-101B-9397-08002B2CF9AE}" pid="4" name="Google.Documents.RevisionId">
    <vt:lpwstr>04963867634083480180</vt:lpwstr>
  </property>
  <property fmtid="{D5CDD505-2E9C-101B-9397-08002B2CF9AE}" pid="5" name="Google.Documents.PreviousRevisionId">
    <vt:lpwstr>04171031967659123336</vt:lpwstr>
  </property>
  <property fmtid="{D5CDD505-2E9C-101B-9397-08002B2CF9AE}" pid="6" name="Google.Documents.PluginVersion">
    <vt:lpwstr>2.0.2662.553</vt:lpwstr>
  </property>
  <property fmtid="{D5CDD505-2E9C-101B-9397-08002B2CF9AE}" pid="7" name="Google.Documents.MergeIncapabilityFlags">
    <vt:i4>0</vt:i4>
  </property>
</Properties>
</file>