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8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71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03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9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1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7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5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7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73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6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D1EC0-9C9D-4537-8DF0-3F46121C51D6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E1A9E-CDE6-47A4-B0BA-0431B126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7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Defining Class Member Data/characteristics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92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 the “Class”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Name</a:t>
            </a:r>
          </a:p>
          <a:p>
            <a:r>
              <a:rPr lang="en-US" dirty="0" smtClean="0"/>
              <a:t>Class data/characteristics</a:t>
            </a:r>
          </a:p>
          <a:p>
            <a:r>
              <a:rPr lang="en-US" dirty="0" smtClean="0"/>
              <a:t>Class behavior/methods</a:t>
            </a:r>
          </a:p>
          <a:p>
            <a:r>
              <a:rPr lang="en-US" dirty="0" smtClean="0"/>
              <a:t>Lets define our own Crab and Lobster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633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work with </a:t>
            </a:r>
            <a:r>
              <a:rPr lang="en-US" dirty="0" err="1" smtClean="0"/>
              <a:t>Greenfoot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ontrolling actors from keyboard;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counting; variables; </a:t>
            </a:r>
          </a:p>
          <a:p>
            <a:r>
              <a:rPr lang="en-US" dirty="0" smtClean="0"/>
              <a:t>World with pre-populated 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50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Crab Class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789323"/>
              </p:ext>
            </p:extLst>
          </p:nvPr>
        </p:nvGraphicFramePr>
        <p:xfrm>
          <a:off x="457200" y="1600200"/>
          <a:ext cx="8229600" cy="439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Crab();</a:t>
                      </a:r>
                      <a:r>
                        <a:rPr lang="en-US" baseline="0" dirty="0" smtClean="0"/>
                        <a:t>  // constructor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void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lookForWorm</a:t>
                      </a:r>
                      <a:r>
                        <a:rPr lang="en-US" baseline="0" dirty="0" smtClean="0"/>
                        <a:t>();</a:t>
                      </a:r>
                    </a:p>
                    <a:p>
                      <a:r>
                        <a:rPr lang="en-US" baseline="0" dirty="0" smtClean="0"/>
                        <a:t>void </a:t>
                      </a:r>
                      <a:r>
                        <a:rPr lang="en-US" baseline="0" dirty="0" err="1" smtClean="0"/>
                        <a:t>checkKeyPress</a:t>
                      </a:r>
                      <a:r>
                        <a:rPr lang="en-US" baseline="0" dirty="0" smtClean="0"/>
                        <a:t>()</a:t>
                      </a:r>
                    </a:p>
                    <a:p>
                      <a:r>
                        <a:rPr lang="en-US" baseline="0" dirty="0" smtClean="0"/>
                        <a:t>void </a:t>
                      </a:r>
                      <a:r>
                        <a:rPr lang="en-US" baseline="0" dirty="0" err="1" smtClean="0"/>
                        <a:t>switchImage</a:t>
                      </a:r>
                      <a:r>
                        <a:rPr lang="en-US" baseline="0" dirty="0" smtClean="0"/>
                        <a:t>()</a:t>
                      </a:r>
                    </a:p>
                    <a:p>
                      <a:r>
                        <a:rPr lang="en-US" baseline="0" dirty="0" smtClean="0"/>
                        <a:t>Void </a:t>
                      </a:r>
                      <a:r>
                        <a:rPr lang="en-US" baseline="0" dirty="0" err="1" smtClean="0"/>
                        <a:t>eatWorm</a:t>
                      </a:r>
                      <a:r>
                        <a:rPr lang="en-US" baseline="0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//data</a:t>
                      </a:r>
                    </a:p>
                    <a:p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numberOfWorms</a:t>
                      </a:r>
                      <a:r>
                        <a:rPr lang="en-US" dirty="0" smtClean="0"/>
                        <a:t>;</a:t>
                      </a:r>
                    </a:p>
                    <a:p>
                      <a:r>
                        <a:rPr lang="en-US" dirty="0" err="1" smtClean="0"/>
                        <a:t>GreenfootImage</a:t>
                      </a:r>
                      <a:r>
                        <a:rPr lang="en-US" baseline="0" dirty="0" smtClean="0"/>
                        <a:t> image1;</a:t>
                      </a:r>
                    </a:p>
                    <a:p>
                      <a:r>
                        <a:rPr lang="en-US" baseline="0" dirty="0" err="1" smtClean="0"/>
                        <a:t>GreenfootImage</a:t>
                      </a:r>
                      <a:r>
                        <a:rPr lang="en-US" baseline="0" dirty="0" smtClean="0"/>
                        <a:t> image2;   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//from its superclass or ancestor</a:t>
                      </a:r>
                    </a:p>
                    <a:p>
                      <a:r>
                        <a:rPr lang="en-US" baseline="0" dirty="0" err="1" smtClean="0"/>
                        <a:t>int</a:t>
                      </a:r>
                      <a:r>
                        <a:rPr lang="en-US" baseline="0" dirty="0" smtClean="0"/>
                        <a:t> x;</a:t>
                      </a:r>
                    </a:p>
                    <a:p>
                      <a:r>
                        <a:rPr lang="en-US" baseline="0" dirty="0" err="1" smtClean="0"/>
                        <a:t>int</a:t>
                      </a:r>
                      <a:r>
                        <a:rPr lang="en-US" baseline="0" dirty="0" smtClean="0"/>
                        <a:t> y;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440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87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Defining Class Member Data/characteristics</vt:lpstr>
      <vt:lpstr>Lets Review the “Class” Concept</vt:lpstr>
      <vt:lpstr>Lets work with Greenfoot</vt:lpstr>
      <vt:lpstr>Crab Class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Class Member Data/characteristics</dc:title>
  <dc:creator>bina</dc:creator>
  <cp:lastModifiedBy>bina</cp:lastModifiedBy>
  <cp:revision>4</cp:revision>
  <dcterms:created xsi:type="dcterms:W3CDTF">2012-09-20T23:52:22Z</dcterms:created>
  <dcterms:modified xsi:type="dcterms:W3CDTF">2013-02-15T03:12:22Z</dcterms:modified>
</cp:coreProperties>
</file>