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94" d="100"/>
          <a:sy n="94" d="100"/>
        </p:scale>
        <p:origin x="-1278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5D92-4F6E-4460-AA77-AEAAA8BB3160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EE958-F3BA-4C70-AFE8-7EDDEA50D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024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5D92-4F6E-4460-AA77-AEAAA8BB3160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EE958-F3BA-4C70-AFE8-7EDDEA50D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738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5D92-4F6E-4460-AA77-AEAAA8BB3160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EE958-F3BA-4C70-AFE8-7EDDEA50D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864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5D92-4F6E-4460-AA77-AEAAA8BB3160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EE958-F3BA-4C70-AFE8-7EDDEA50D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97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5D92-4F6E-4460-AA77-AEAAA8BB3160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EE958-F3BA-4C70-AFE8-7EDDEA50D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557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5D92-4F6E-4460-AA77-AEAAA8BB3160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EE958-F3BA-4C70-AFE8-7EDDEA50D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181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5D92-4F6E-4460-AA77-AEAAA8BB3160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EE958-F3BA-4C70-AFE8-7EDDEA50D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84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5D92-4F6E-4460-AA77-AEAAA8BB3160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EE958-F3BA-4C70-AFE8-7EDDEA50D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474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5D92-4F6E-4460-AA77-AEAAA8BB3160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EE958-F3BA-4C70-AFE8-7EDDEA50D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756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5D92-4F6E-4460-AA77-AEAAA8BB3160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EE958-F3BA-4C70-AFE8-7EDDEA50D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075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5D92-4F6E-4460-AA77-AEAAA8BB3160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EE958-F3BA-4C70-AFE8-7EDDEA50D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336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D5D92-4F6E-4460-AA77-AEAAA8BB3160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EE958-F3BA-4C70-AFE8-7EDDEA50D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743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Repetition in Control flow; Array data structure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215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Class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9768101"/>
              </p:ext>
            </p:extLst>
          </p:nvPr>
        </p:nvGraphicFramePr>
        <p:xfrm>
          <a:off x="457200" y="1600200"/>
          <a:ext cx="8229600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Key   //class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name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//Data</a:t>
                      </a:r>
                    </a:p>
                    <a:p>
                      <a:r>
                        <a:rPr lang="en-US" dirty="0" smtClean="0"/>
                        <a:t>private </a:t>
                      </a:r>
                      <a:r>
                        <a:rPr lang="en-US" dirty="0" err="1" smtClean="0"/>
                        <a:t>boolean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isDown</a:t>
                      </a:r>
                      <a:r>
                        <a:rPr lang="en-US" dirty="0" smtClean="0"/>
                        <a:t>; // key status not</a:t>
                      </a:r>
                      <a:r>
                        <a:rPr lang="en-US" baseline="0" dirty="0" smtClean="0"/>
                        <a:t> down or down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private String key;  //key name</a:t>
                      </a:r>
                    </a:p>
                    <a:p>
                      <a:r>
                        <a:rPr lang="en-US" dirty="0" smtClean="0"/>
                        <a:t>private String sound; // key sound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//methods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//constructor:</a:t>
                      </a:r>
                      <a:r>
                        <a:rPr lang="en-US" baseline="0" dirty="0" smtClean="0"/>
                        <a:t> to initialize the characteristic of the key</a:t>
                      </a:r>
                    </a:p>
                    <a:p>
                      <a:r>
                        <a:rPr lang="en-US" baseline="0" dirty="0" smtClean="0"/>
                        <a:t>public Key (String </a:t>
                      </a:r>
                      <a:r>
                        <a:rPr lang="en-US" baseline="0" dirty="0" err="1" smtClean="0"/>
                        <a:t>keyName</a:t>
                      </a:r>
                      <a:r>
                        <a:rPr lang="en-US" baseline="0" dirty="0" smtClean="0"/>
                        <a:t>, String </a:t>
                      </a:r>
                      <a:r>
                        <a:rPr lang="en-US" baseline="0" dirty="0" err="1" smtClean="0"/>
                        <a:t>soundFile</a:t>
                      </a:r>
                      <a:r>
                        <a:rPr lang="en-US" baseline="0" dirty="0" smtClean="0"/>
                        <a:t>) // create a Key object and initialize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// other methods</a:t>
                      </a:r>
                    </a:p>
                    <a:p>
                      <a:r>
                        <a:rPr lang="en-US" baseline="0" dirty="0" smtClean="0"/>
                        <a:t>public  void act ()  // mimic the motion of the key going down: animating the key</a:t>
                      </a:r>
                    </a:p>
                    <a:p>
                      <a:r>
                        <a:rPr lang="en-US" baseline="0" dirty="0" smtClean="0"/>
                        <a:t>public void play()  // play the sound corresponding to the key: producing the sound</a:t>
                      </a:r>
                    </a:p>
                    <a:p>
                      <a:r>
                        <a:rPr lang="en-US" baseline="0" dirty="0" smtClean="0"/>
                        <a:t>….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751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Piano Class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1887989"/>
              </p:ext>
            </p:extLst>
          </p:nvPr>
        </p:nvGraphicFramePr>
        <p:xfrm>
          <a:off x="457200" y="1600200"/>
          <a:ext cx="8229600" cy="38455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Piano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//data</a:t>
                      </a:r>
                    </a:p>
                    <a:p>
                      <a:r>
                        <a:rPr lang="en-US" dirty="0" err="1" smtClean="0"/>
                        <a:t>whiteKeys</a:t>
                      </a:r>
                      <a:r>
                        <a:rPr lang="en-US" dirty="0" smtClean="0"/>
                        <a:t> // keyboard</a:t>
                      </a:r>
                      <a:r>
                        <a:rPr lang="en-US" baseline="0" dirty="0" smtClean="0"/>
                        <a:t> keys corresponding to white keys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whiteNotes</a:t>
                      </a:r>
                      <a:r>
                        <a:rPr lang="en-US" dirty="0" smtClean="0"/>
                        <a:t> //wave files for white keys</a:t>
                      </a:r>
                    </a:p>
                    <a:p>
                      <a:r>
                        <a:rPr lang="en-US" dirty="0" err="1" smtClean="0"/>
                        <a:t>blackKeys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blackNotes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//methods</a:t>
                      </a:r>
                    </a:p>
                    <a:p>
                      <a:r>
                        <a:rPr lang="en-US" dirty="0" smtClean="0"/>
                        <a:t>Default constructor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//</a:t>
                      </a:r>
                      <a:r>
                        <a:rPr lang="en-US" baseline="0" dirty="0" smtClean="0"/>
                        <a:t> instantiate Key object for the keys and place them on the Piano</a:t>
                      </a:r>
                    </a:p>
                    <a:p>
                      <a:r>
                        <a:rPr lang="en-US" baseline="0" dirty="0" smtClean="0"/>
                        <a:t>public void </a:t>
                      </a:r>
                      <a:r>
                        <a:rPr lang="en-US" baseline="0" dirty="0" err="1" smtClean="0"/>
                        <a:t>makeKeys</a:t>
                      </a:r>
                      <a:r>
                        <a:rPr lang="en-US" baseline="0" dirty="0" smtClean="0"/>
                        <a:t>()</a:t>
                      </a:r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071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smtClean="0"/>
              <a:t>Classes and Relationships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24853" y="3200400"/>
            <a:ext cx="1981200" cy="609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Piano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" y="1600200"/>
            <a:ext cx="2005013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2" name="Straight Arrow Connector 11"/>
          <p:cNvCxnSpPr>
            <a:stCxn id="4" idx="0"/>
            <a:endCxn id="1027" idx="2"/>
          </p:cNvCxnSpPr>
          <p:nvPr/>
        </p:nvCxnSpPr>
        <p:spPr>
          <a:xfrm flipH="1" flipV="1">
            <a:off x="1703547" y="2233613"/>
            <a:ext cx="11906" cy="9667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5257800" y="1653540"/>
            <a:ext cx="1828800" cy="457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Actor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257800" y="2590800"/>
            <a:ext cx="1828800" cy="457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Key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>
            <a:stCxn id="16" idx="0"/>
            <a:endCxn id="13" idx="2"/>
          </p:cNvCxnSpPr>
          <p:nvPr/>
        </p:nvCxnSpPr>
        <p:spPr>
          <a:xfrm flipV="1">
            <a:off x="6172200" y="2110740"/>
            <a:ext cx="0" cy="4800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Elbow Connector 4"/>
          <p:cNvCxnSpPr>
            <a:stCxn id="16" idx="2"/>
            <a:endCxn id="4" idx="3"/>
          </p:cNvCxnSpPr>
          <p:nvPr/>
        </p:nvCxnSpPr>
        <p:spPr>
          <a:xfrm rot="5400000">
            <a:off x="4210527" y="1543527"/>
            <a:ext cx="457200" cy="3466147"/>
          </a:xfrm>
          <a:prstGeom prst="bentConnector2">
            <a:avLst/>
          </a:prstGeom>
          <a:ln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828800" y="2532340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 A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248400" y="2204918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 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2409110"/>
            <a:ext cx="2420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Inheritance relationship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200400" y="3429000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HAS 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439127" y="3497580"/>
            <a:ext cx="2536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Aggregation relationship 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773076" y="34975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172201" y="291488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396906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Classes and relationships: </a:t>
            </a:r>
            <a:r>
              <a:rPr lang="en-US" b="1" dirty="0" smtClean="0">
                <a:solidFill>
                  <a:srgbClr val="FF0000"/>
                </a:solidFill>
              </a:rPr>
              <a:t>is-a and has-a relationships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Array data structure </a:t>
            </a:r>
            <a:r>
              <a:rPr lang="en-US" dirty="0" smtClean="0"/>
              <a:t>to store key information (letter, sound)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Loop control structure </a:t>
            </a:r>
            <a:r>
              <a:rPr lang="en-US" dirty="0" smtClean="0"/>
              <a:t>to repeat operations/instructions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75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 things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do it next class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208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205</Words>
  <Application>Microsoft Office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Repetition in Control flow; Array data structure</vt:lpstr>
      <vt:lpstr>Key Class</vt:lpstr>
      <vt:lpstr>Piano Class</vt:lpstr>
      <vt:lpstr>Classes and Relationships</vt:lpstr>
      <vt:lpstr>New Concepts</vt:lpstr>
      <vt:lpstr>10 things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bina</dc:creator>
  <cp:lastModifiedBy>bina</cp:lastModifiedBy>
  <cp:revision>9</cp:revision>
  <dcterms:created xsi:type="dcterms:W3CDTF">2012-09-27T14:27:22Z</dcterms:created>
  <dcterms:modified xsi:type="dcterms:W3CDTF">2013-02-22T03:01:37Z</dcterms:modified>
</cp:coreProperties>
</file>