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8" r:id="rId3"/>
    <p:sldId id="259" r:id="rId4"/>
    <p:sldId id="263" r:id="rId5"/>
    <p:sldId id="260" r:id="rId6"/>
    <p:sldId id="267" r:id="rId7"/>
    <p:sldId id="261" r:id="rId8"/>
    <p:sldId id="264" r:id="rId9"/>
    <p:sldId id="265" r:id="rId10"/>
    <p:sldId id="262" r:id="rId11"/>
    <p:sldId id="266"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B626FD-957E-43E2-8EAF-CFF79E791298}" type="datetimeFigureOut">
              <a:rPr lang="en-US" smtClean="0"/>
              <a:t>9/22/2019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EF2C3-4F12-4A24-9839-A043FE6D8FC8}" type="slidenum">
              <a:rPr lang="en-US" smtClean="0"/>
              <a:t>‹#›</a:t>
            </a:fld>
            <a:endParaRPr lang="en-US"/>
          </a:p>
        </p:txBody>
      </p:sp>
    </p:spTree>
    <p:extLst>
      <p:ext uri="{BB962C8B-B14F-4D97-AF65-F5344CB8AC3E}">
        <p14:creationId xmlns:p14="http://schemas.microsoft.com/office/powerpoint/2010/main" val="3814783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AF3666F-1E45-4306-AC17-68DEADBF2004}" type="datetime1">
              <a:rPr lang="en-US" smtClean="0"/>
              <a:t>9/22/2019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4DD35F-F40E-4CB4-B533-E23FC6D12FDE}" type="datetime1">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A1495FC-3BEB-43B6-B49D-9930598CC397}"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0FD79D-991D-4011-88C4-840C6983780F}" type="datetime1">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E485A1E-6EA8-4331-AFE3-84E635E68A95}" type="datetime1">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A1495FC-3BEB-43B6-B49D-9930598CC397}"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4D443AF-BF82-4D0D-8A0C-BE3D92A9BF21}" type="datetime1">
              <a:rPr lang="en-US" smtClean="0"/>
              <a:t>9/22/2019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AAF946C-641A-4EE7-A707-FD796ED314E5}" type="datetime1">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495FC-3BEB-43B6-B49D-9930598CC397}"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0FB1A1-CD43-407F-9DC8-2968D51A945E}" type="datetime1">
              <a:rPr lang="en-US" smtClean="0"/>
              <a:t>9/22/2019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A1495FC-3BEB-43B6-B49D-9930598CC397}"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B3911C0-6001-4083-909A-BB2E9CF10D7F}" type="datetime1">
              <a:rPr lang="en-US" smtClean="0"/>
              <a:t>9/22/2019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A1495FC-3BEB-43B6-B49D-9930598CC3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8C328E8-5FC4-4364-9F69-E8A77404E664}" type="datetime1">
              <a:rPr lang="en-US" smtClean="0"/>
              <a:t>9/22/2019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A1495FC-3BEB-43B6-B49D-9930598CC3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A1495FC-3BEB-43B6-B49D-9930598CC397}"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34BB496-B8F8-4390-83D9-B9710974CE25}" type="datetime1">
              <a:rPr lang="en-US" smtClean="0"/>
              <a:t>9/22/2019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A1495FC-3BEB-43B6-B49D-9930598CC397}"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49ED869-1746-4B80-BF1E-41500C39DDE1}" type="datetime1">
              <a:rPr lang="en-US" smtClean="0"/>
              <a:t>9/22/2019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1BE64F1-833D-4A47-BB20-F7D6BA4F52D4}" type="datetime1">
              <a:rPr lang="en-US" smtClean="0"/>
              <a:t>9/22/2019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1495FC-3BEB-43B6-B49D-9930598CC397}"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rduino.cc/en/tutorial/foundation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arduino.c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ecomodder.com/forum/showthread.php/obduino-mega-10300.html" TargetMode="External"/><Relationship Id="rId3" Type="http://schemas.openxmlformats.org/officeDocument/2006/relationships/hyperlink" Target="https://store.arduino.cc/usa/arduino-uno-rev3" TargetMode="External"/><Relationship Id="rId7" Type="http://schemas.openxmlformats.org/officeDocument/2006/relationships/hyperlink" Target="https://code.google.com/p/opengauge/wiki/OBDuino" TargetMode="External"/><Relationship Id="rId2" Type="http://schemas.openxmlformats.org/officeDocument/2006/relationships/hyperlink" Target="http://www.arduino.cc/" TargetMode="External"/><Relationship Id="rId1" Type="http://schemas.openxmlformats.org/officeDocument/2006/relationships/slideLayout" Target="../slideLayouts/slideLayout2.xml"/><Relationship Id="rId6" Type="http://schemas.openxmlformats.org/officeDocument/2006/relationships/hyperlink" Target="http://en.wikipedia.org/wiki/Atmel_AVR" TargetMode="External"/><Relationship Id="rId5" Type="http://schemas.openxmlformats.org/officeDocument/2006/relationships/hyperlink" Target="http://www.practicalarduino.com/projects/vehicle-telemetry-platform" TargetMode="External"/><Relationship Id="rId10" Type="http://schemas.openxmlformats.org/officeDocument/2006/relationships/hyperlink" Target="https://arduino.cc/en/Tutorial/HomePage" TargetMode="External"/><Relationship Id="rId4" Type="http://schemas.openxmlformats.org/officeDocument/2006/relationships/hyperlink" Target="http://duino4projects.com/projects/car-projects/" TargetMode="External"/><Relationship Id="rId9" Type="http://schemas.openxmlformats.org/officeDocument/2006/relationships/hyperlink" Target="http://playground.arduino.cc/Interfacing/Processi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openxcplatform.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B.Ramamurthy</a:t>
            </a:r>
            <a:endParaRPr lang="en-US" dirty="0"/>
          </a:p>
        </p:txBody>
      </p:sp>
      <p:sp>
        <p:nvSpPr>
          <p:cNvPr id="2" name="Title 1"/>
          <p:cNvSpPr>
            <a:spLocks noGrp="1"/>
          </p:cNvSpPr>
          <p:nvPr>
            <p:ph type="ctrTitle"/>
          </p:nvPr>
        </p:nvSpPr>
        <p:spPr/>
        <p:txBody>
          <a:bodyPr/>
          <a:lstStyle/>
          <a:p>
            <a:r>
              <a:rPr lang="en-US" dirty="0" smtClean="0"/>
              <a:t>Arduino </a:t>
            </a:r>
            <a:r>
              <a:rPr lang="en-US" smtClean="0"/>
              <a:t>and Design </a:t>
            </a:r>
            <a:r>
              <a:rPr lang="en-US" dirty="0" smtClean="0"/>
              <a:t>of Embedded Applications</a:t>
            </a:r>
            <a:endParaRPr lang="en-US" dirty="0"/>
          </a:p>
        </p:txBody>
      </p:sp>
      <p:sp>
        <p:nvSpPr>
          <p:cNvPr id="4" name="Date Placeholder 3"/>
          <p:cNvSpPr>
            <a:spLocks noGrp="1"/>
          </p:cNvSpPr>
          <p:nvPr>
            <p:ph type="dt" sz="half" idx="10"/>
          </p:nvPr>
        </p:nvSpPr>
        <p:spPr/>
        <p:txBody>
          <a:bodyPr/>
          <a:lstStyle/>
          <a:p>
            <a:fld id="{DA3ED9E4-48EC-4F1C-A498-1D0A61DFF6EB}"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a:t>
            </a:fld>
            <a:endParaRPr lang="en-US"/>
          </a:p>
        </p:txBody>
      </p:sp>
    </p:spTree>
    <p:extLst>
      <p:ext uri="{BB962C8B-B14F-4D97-AF65-F5344CB8AC3E}">
        <p14:creationId xmlns:p14="http://schemas.microsoft.com/office/powerpoint/2010/main" val="3661713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 with Arduino</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Download the latest IDE, unzip and double click on the unzipped folder to open it</a:t>
            </a:r>
          </a:p>
          <a:p>
            <a:r>
              <a:rPr lang="en-US" dirty="0" smtClean="0"/>
              <a:t>You will see Arduino files and folders inside</a:t>
            </a:r>
          </a:p>
          <a:p>
            <a:r>
              <a:rPr lang="en-US" dirty="0" smtClean="0"/>
              <a:t>Next plug-in your Arduino using the USB cable and ensure that the green power LED (PWR) turns on.</a:t>
            </a:r>
          </a:p>
          <a:p>
            <a:r>
              <a:rPr lang="en-US" dirty="0" smtClean="0"/>
              <a:t>Windows will try to install the drivers for Arduino Uno and fail, don’t get upset..</a:t>
            </a:r>
          </a:p>
          <a:p>
            <a:r>
              <a:rPr lang="en-US" dirty="0" smtClean="0"/>
              <a:t>Click on the Windows start button</a:t>
            </a:r>
            <a:r>
              <a:rPr lang="en-US" dirty="0" smtClean="0">
                <a:sym typeface="Wingdings" panose="05000000000000000000" pitchFamily="2" charset="2"/>
              </a:rPr>
              <a:t> control </a:t>
            </a:r>
            <a:r>
              <a:rPr lang="en-US" dirty="0" err="1" smtClean="0">
                <a:sym typeface="Wingdings" panose="05000000000000000000" pitchFamily="2" charset="2"/>
              </a:rPr>
              <a:t>panelSystem</a:t>
            </a:r>
            <a:r>
              <a:rPr lang="en-US" dirty="0" smtClean="0">
                <a:sym typeface="Wingdings" panose="05000000000000000000" pitchFamily="2" charset="2"/>
              </a:rPr>
              <a:t> Device manager Arduino will appear with yellow exclamation mark right click  and update software</a:t>
            </a:r>
            <a:endParaRPr lang="en-US" dirty="0"/>
          </a:p>
        </p:txBody>
      </p:sp>
      <p:sp>
        <p:nvSpPr>
          <p:cNvPr id="4" name="Date Placeholder 3"/>
          <p:cNvSpPr>
            <a:spLocks noGrp="1"/>
          </p:cNvSpPr>
          <p:nvPr>
            <p:ph type="dt" sz="half" idx="10"/>
          </p:nvPr>
        </p:nvSpPr>
        <p:spPr/>
        <p:txBody>
          <a:bodyPr/>
          <a:lstStyle/>
          <a:p>
            <a:fld id="{5B6C3170-2423-4D0A-9BFB-76122385D882}"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10</a:t>
            </a:fld>
            <a:endParaRPr lang="en-US"/>
          </a:p>
        </p:txBody>
      </p:sp>
    </p:spTree>
    <p:extLst>
      <p:ext uri="{BB962C8B-B14F-4D97-AF65-F5344CB8AC3E}">
        <p14:creationId xmlns:p14="http://schemas.microsoft.com/office/powerpoint/2010/main" val="31338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Updating the drivers </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Choose “Browse my computer for driver software”</a:t>
            </a:r>
          </a:p>
          <a:p>
            <a:r>
              <a:rPr lang="en-US" dirty="0" smtClean="0"/>
              <a:t>Click Browse button</a:t>
            </a:r>
          </a:p>
          <a:p>
            <a:r>
              <a:rPr lang="en-US" dirty="0" smtClean="0"/>
              <a:t>Navigate to the Arduino folder, Drivers folder and click OK</a:t>
            </a:r>
          </a:p>
          <a:p>
            <a:r>
              <a:rPr lang="en-US" dirty="0" smtClean="0"/>
              <a:t>Windows will start installing the driver… when the security pops up a security message, click “Install this driver software anyway”</a:t>
            </a:r>
          </a:p>
          <a:p>
            <a:r>
              <a:rPr lang="en-US" dirty="0" smtClean="0"/>
              <a:t>You should now see a message for successful installation.. Click Close</a:t>
            </a:r>
          </a:p>
          <a:p>
            <a:r>
              <a:rPr lang="en-US" dirty="0" smtClean="0"/>
              <a:t>Now to open the IDE double click the Arduino icon.</a:t>
            </a:r>
          </a:p>
          <a:p>
            <a:r>
              <a:rPr lang="en-US" dirty="0" smtClean="0"/>
              <a:t>We are all set to get started programming the device.</a:t>
            </a:r>
          </a:p>
          <a:p>
            <a:r>
              <a:rPr lang="en-US" dirty="0" smtClean="0"/>
              <a:t>Lets write some simple programs and make sure our Arduino works.</a:t>
            </a:r>
          </a:p>
          <a:p>
            <a:r>
              <a:rPr lang="en-US" dirty="0"/>
              <a:t>Also look at </a:t>
            </a:r>
            <a:r>
              <a:rPr lang="en-US" dirty="0">
                <a:hlinkClick r:id="rId2"/>
              </a:rPr>
              <a:t>http://</a:t>
            </a:r>
            <a:r>
              <a:rPr lang="en-US" dirty="0" smtClean="0">
                <a:hlinkClick r:id="rId2"/>
              </a:rPr>
              <a:t>arduino.cc/en/tutorial/foundations</a:t>
            </a:r>
            <a:r>
              <a:rPr lang="en-US" dirty="0" smtClean="0"/>
              <a:t>, you will need the understanding of these concepts for your project.</a:t>
            </a:r>
          </a:p>
          <a:p>
            <a:r>
              <a:rPr lang="en-US" dirty="0" smtClean="0"/>
              <a:t>In general spend some time understanding the various aspects of the Arduino… read every document.</a:t>
            </a:r>
          </a:p>
          <a:p>
            <a:pPr marL="0" indent="0">
              <a:buNone/>
            </a:pPr>
            <a:endParaRPr lang="en-US" dirty="0"/>
          </a:p>
        </p:txBody>
      </p:sp>
      <p:sp>
        <p:nvSpPr>
          <p:cNvPr id="4" name="Date Placeholder 3"/>
          <p:cNvSpPr>
            <a:spLocks noGrp="1"/>
          </p:cNvSpPr>
          <p:nvPr>
            <p:ph type="dt" sz="half" idx="10"/>
          </p:nvPr>
        </p:nvSpPr>
        <p:spPr/>
        <p:txBody>
          <a:bodyPr/>
          <a:lstStyle/>
          <a:p>
            <a:fld id="{5F782884-46B2-48DB-82CE-02F007688579}"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11</a:t>
            </a:fld>
            <a:endParaRPr lang="en-US"/>
          </a:p>
        </p:txBody>
      </p:sp>
    </p:spTree>
    <p:extLst>
      <p:ext uri="{BB962C8B-B14F-4D97-AF65-F5344CB8AC3E}">
        <p14:creationId xmlns:p14="http://schemas.microsoft.com/office/powerpoint/2010/main" val="1385573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understand Arduino</a:t>
            </a:r>
            <a:endParaRPr lang="en-US" dirty="0"/>
          </a:p>
        </p:txBody>
      </p:sp>
      <p:sp>
        <p:nvSpPr>
          <p:cNvPr id="3" name="Date Placeholder 2"/>
          <p:cNvSpPr>
            <a:spLocks noGrp="1"/>
          </p:cNvSpPr>
          <p:nvPr>
            <p:ph type="dt" sz="half" idx="10"/>
          </p:nvPr>
        </p:nvSpPr>
        <p:spPr/>
        <p:txBody>
          <a:bodyPr/>
          <a:lstStyle/>
          <a:p>
            <a:fld id="{E98D2B52-5C1E-44E5-A36F-912FA178739D}" type="datetime1">
              <a:rPr lang="en-US" smtClean="0"/>
              <a:t>9/22/2019</a:t>
            </a:fld>
            <a:endParaRPr lang="en-US"/>
          </a:p>
        </p:txBody>
      </p:sp>
      <p:sp>
        <p:nvSpPr>
          <p:cNvPr id="5" name="Slide Number Placeholder 4"/>
          <p:cNvSpPr>
            <a:spLocks noGrp="1"/>
          </p:cNvSpPr>
          <p:nvPr>
            <p:ph type="sldNum" sz="quarter" idx="12"/>
          </p:nvPr>
        </p:nvSpPr>
        <p:spPr/>
        <p:txBody>
          <a:bodyPr/>
          <a:lstStyle/>
          <a:p>
            <a:fld id="{EA1495FC-3BEB-43B6-B49D-9930598CC397}" type="slidenum">
              <a:rPr lang="en-US" smtClean="0"/>
              <a:t>12</a:t>
            </a:fld>
            <a:endParaRPr lang="en-US"/>
          </a:p>
        </p:txBody>
      </p:sp>
      <p:sp>
        <p:nvSpPr>
          <p:cNvPr id="6" name="Content Placeholder 5"/>
          <p:cNvSpPr>
            <a:spLocks noGrp="1"/>
          </p:cNvSpPr>
          <p:nvPr>
            <p:ph sz="quarter" idx="1"/>
          </p:nvPr>
        </p:nvSpPr>
        <p:spPr/>
        <p:txBody>
          <a:bodyPr/>
          <a:lstStyle/>
          <a:p>
            <a:r>
              <a:rPr lang="en-US" dirty="0" smtClean="0">
                <a:hlinkClick r:id="rId2"/>
              </a:rPr>
              <a:t>arduino.cc</a:t>
            </a:r>
            <a:endParaRPr lang="en-US" dirty="0" smtClean="0"/>
          </a:p>
          <a:p>
            <a:r>
              <a:rPr lang="en-US" dirty="0" smtClean="0"/>
              <a:t>The tabs to look at are: Software, community, education, resources..</a:t>
            </a:r>
          </a:p>
          <a:p>
            <a:r>
              <a:rPr lang="en-US" dirty="0" smtClean="0"/>
              <a:t>You can submit your original projects for the world to see/use</a:t>
            </a:r>
            <a:r>
              <a:rPr lang="en-US" dirty="0" smtClean="0"/>
              <a:t>.</a:t>
            </a:r>
          </a:p>
          <a:p>
            <a:r>
              <a:rPr lang="en-US" dirty="0" smtClean="0"/>
              <a:t>Now I will demo how you’ll upload a program into Arduino </a:t>
            </a:r>
            <a:r>
              <a:rPr lang="en-US" smtClean="0"/>
              <a:t>and run it.</a:t>
            </a:r>
            <a:endParaRPr lang="en-US" dirty="0"/>
          </a:p>
        </p:txBody>
      </p:sp>
    </p:spTree>
    <p:extLst>
      <p:ext uri="{BB962C8B-B14F-4D97-AF65-F5344CB8AC3E}">
        <p14:creationId xmlns:p14="http://schemas.microsoft.com/office/powerpoint/2010/main" val="1882944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a:hlinkClick r:id="rId2"/>
              </a:rPr>
              <a:t>http://www.arduino.cc</a:t>
            </a:r>
            <a:r>
              <a:rPr lang="en-US" dirty="0" smtClean="0">
                <a:hlinkClick r:id="rId2"/>
              </a:rPr>
              <a:t>/</a:t>
            </a:r>
            <a:endParaRPr lang="en-US" dirty="0" smtClean="0"/>
          </a:p>
          <a:p>
            <a:r>
              <a:rPr lang="en-US" dirty="0">
                <a:hlinkClick r:id="rId3"/>
              </a:rPr>
              <a:t>https://store.arduino.cc/usa/arduino-uno-rev3</a:t>
            </a:r>
            <a:endParaRPr lang="en-US" dirty="0" smtClean="0"/>
          </a:p>
          <a:p>
            <a:r>
              <a:rPr lang="en-US" dirty="0" smtClean="0"/>
              <a:t>M. </a:t>
            </a:r>
            <a:r>
              <a:rPr lang="en-US" dirty="0" err="1" smtClean="0"/>
              <a:t>McRoberts</a:t>
            </a:r>
            <a:r>
              <a:rPr lang="en-US" dirty="0" smtClean="0"/>
              <a:t>. Beginning Arduino. </a:t>
            </a:r>
            <a:r>
              <a:rPr lang="en-US" dirty="0" err="1" smtClean="0"/>
              <a:t>Apress</a:t>
            </a:r>
            <a:r>
              <a:rPr lang="en-US" dirty="0" smtClean="0"/>
              <a:t>, 2010.</a:t>
            </a:r>
          </a:p>
          <a:p>
            <a:r>
              <a:rPr lang="en-US" dirty="0">
                <a:hlinkClick r:id="rId4"/>
              </a:rPr>
              <a:t>http://duino4projects.com/projects/car-projects/</a:t>
            </a:r>
            <a:endParaRPr lang="en-US" dirty="0"/>
          </a:p>
          <a:p>
            <a:r>
              <a:rPr lang="en-US" dirty="0">
                <a:hlinkClick r:id="rId5"/>
              </a:rPr>
              <a:t>http://www.practicalarduino.com/projects/vehicle-telemetry-platform</a:t>
            </a:r>
            <a:endParaRPr lang="en-US" dirty="0"/>
          </a:p>
          <a:p>
            <a:r>
              <a:rPr lang="en-US" dirty="0" smtClean="0"/>
              <a:t>Many www.youtube.com Arduino tutorial videos</a:t>
            </a:r>
          </a:p>
          <a:p>
            <a:r>
              <a:rPr lang="en-US" dirty="0">
                <a:hlinkClick r:id="rId6"/>
              </a:rPr>
              <a:t>http://</a:t>
            </a:r>
            <a:r>
              <a:rPr lang="en-US" dirty="0" smtClean="0">
                <a:hlinkClick r:id="rId6"/>
              </a:rPr>
              <a:t>en.wikipedia.org/wiki/Atmel_AVR</a:t>
            </a:r>
            <a:endParaRPr lang="en-US" dirty="0" smtClean="0"/>
          </a:p>
          <a:p>
            <a:r>
              <a:rPr lang="en-US" dirty="0">
                <a:hlinkClick r:id="rId7"/>
              </a:rPr>
              <a:t>https://</a:t>
            </a:r>
            <a:r>
              <a:rPr lang="en-US" dirty="0" smtClean="0">
                <a:hlinkClick r:id="rId7"/>
              </a:rPr>
              <a:t>code.google.com/p/opengauge/wiki/OBDuino</a:t>
            </a:r>
            <a:endParaRPr lang="en-US" dirty="0" smtClean="0"/>
          </a:p>
          <a:p>
            <a:r>
              <a:rPr lang="en-US" dirty="0">
                <a:hlinkClick r:id="rId8"/>
              </a:rPr>
              <a:t>http://</a:t>
            </a:r>
            <a:r>
              <a:rPr lang="en-US" dirty="0" smtClean="0">
                <a:hlinkClick r:id="rId8"/>
              </a:rPr>
              <a:t>ecomodder.com/forum/showthread.php/obduino-mega-10300.html</a:t>
            </a:r>
            <a:endParaRPr lang="en-US" dirty="0" smtClean="0"/>
          </a:p>
          <a:p>
            <a:r>
              <a:rPr lang="en-US" dirty="0">
                <a:hlinkClick r:id="rId9"/>
              </a:rPr>
              <a:t>http://playground.arduino.cc/Interfacing/Processing</a:t>
            </a:r>
            <a:endParaRPr lang="en-US" dirty="0"/>
          </a:p>
          <a:p>
            <a:r>
              <a:rPr lang="en-US" dirty="0" smtClean="0">
                <a:hlinkClick r:id="rId10"/>
              </a:rPr>
              <a:t>https://arduino.cc/en/Tutorial/HomePage</a:t>
            </a:r>
            <a:endParaRPr lang="en-US" dirty="0" smtClean="0"/>
          </a:p>
          <a:p>
            <a:endParaRPr lang="en-US" dirty="0"/>
          </a:p>
          <a:p>
            <a:endParaRPr lang="en-US" dirty="0" smtClean="0"/>
          </a:p>
          <a:p>
            <a:endParaRPr lang="en-US" dirty="0"/>
          </a:p>
        </p:txBody>
      </p:sp>
      <p:sp>
        <p:nvSpPr>
          <p:cNvPr id="4" name="Date Placeholder 3"/>
          <p:cNvSpPr>
            <a:spLocks noGrp="1"/>
          </p:cNvSpPr>
          <p:nvPr>
            <p:ph type="dt" sz="half" idx="10"/>
          </p:nvPr>
        </p:nvSpPr>
        <p:spPr/>
        <p:txBody>
          <a:bodyPr/>
          <a:lstStyle/>
          <a:p>
            <a:fld id="{182298F8-8583-4CD6-9F27-DF1769B64F37}"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2</a:t>
            </a:fld>
            <a:endParaRPr lang="en-US"/>
          </a:p>
        </p:txBody>
      </p:sp>
    </p:spTree>
    <p:extLst>
      <p:ext uri="{BB962C8B-B14F-4D97-AF65-F5344CB8AC3E}">
        <p14:creationId xmlns:p14="http://schemas.microsoft.com/office/powerpoint/2010/main" val="31805606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Arduino?</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“A single-board microcontroller and a software suite for programming it.”</a:t>
            </a:r>
          </a:p>
          <a:p>
            <a:r>
              <a:rPr lang="en-US" dirty="0" smtClean="0"/>
              <a:t>Arduino Uno: </a:t>
            </a:r>
          </a:p>
          <a:p>
            <a:pPr lvl="1"/>
            <a:r>
              <a:rPr lang="en-US" dirty="0" smtClean="0"/>
              <a:t>The hardware consists of a simple, open design for the controller with an Atmel AVR processor and on-board I/O support.</a:t>
            </a:r>
          </a:p>
          <a:p>
            <a:pPr lvl="1"/>
            <a:r>
              <a:rPr lang="en-US" dirty="0" smtClean="0"/>
              <a:t>The software consists of a standard programming language and the boot loader that runs on the board.</a:t>
            </a:r>
          </a:p>
          <a:p>
            <a:r>
              <a:rPr lang="en-US" dirty="0" smtClean="0"/>
              <a:t>Arduino is a tiny </a:t>
            </a:r>
            <a:r>
              <a:rPr lang="en-US" b="1" dirty="0" smtClean="0"/>
              <a:t>embedded system </a:t>
            </a:r>
            <a:r>
              <a:rPr lang="en-US" dirty="0" smtClean="0"/>
              <a:t>that you can program to process between the device and the external components you connect to it.</a:t>
            </a:r>
          </a:p>
          <a:p>
            <a:r>
              <a:rPr lang="en-US" dirty="0" smtClean="0"/>
              <a:t>Example1: connect a led to the output, switch to input, when a switch is pressed, the light is turned on, processor counts and turns it off after 30 seconds</a:t>
            </a:r>
          </a:p>
          <a:p>
            <a:r>
              <a:rPr lang="en-US" dirty="0" smtClean="0"/>
              <a:t>Example2: Replace the switch with PIR (Passive </a:t>
            </a:r>
            <a:r>
              <a:rPr lang="en-US" dirty="0" err="1" smtClean="0"/>
              <a:t>InfraRed</a:t>
            </a:r>
            <a:r>
              <a:rPr lang="en-US" dirty="0" smtClean="0"/>
              <a:t> ) sensor that will trigger the light. .. A car dome light? An intruder alarm?</a:t>
            </a:r>
          </a:p>
          <a:p>
            <a:r>
              <a:rPr lang="en-US" dirty="0" smtClean="0"/>
              <a:t>Simply put: An Arduino can be connected to LEDs, dot matrix displays, buttons, switches, motors, temperature sensors, distance sensors, GPS receivers, Ethernet modules, or just about any device…it can then convert it proper form (Analog to digital and vice versa) and activate response(s)</a:t>
            </a:r>
          </a:p>
          <a:p>
            <a:pPr marL="0" indent="0">
              <a:buNone/>
            </a:pPr>
            <a:endParaRPr lang="en-US" dirty="0"/>
          </a:p>
        </p:txBody>
      </p:sp>
      <p:sp>
        <p:nvSpPr>
          <p:cNvPr id="4" name="Date Placeholder 3"/>
          <p:cNvSpPr>
            <a:spLocks noGrp="1"/>
          </p:cNvSpPr>
          <p:nvPr>
            <p:ph type="dt" sz="half" idx="10"/>
          </p:nvPr>
        </p:nvSpPr>
        <p:spPr/>
        <p:txBody>
          <a:bodyPr/>
          <a:lstStyle/>
          <a:p>
            <a:fld id="{75EA0D13-FFDF-42DE-884F-CC5EEEC0F04E}"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3</a:t>
            </a:fld>
            <a:endParaRPr lang="en-US"/>
          </a:p>
        </p:txBody>
      </p:sp>
    </p:spTree>
    <p:extLst>
      <p:ext uri="{BB962C8B-B14F-4D97-AF65-F5344CB8AC3E}">
        <p14:creationId xmlns:p14="http://schemas.microsoft.com/office/powerpoint/2010/main" val="1848663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Arduino?</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smtClean="0"/>
              <a:t>Is a convenient-sized unit for prototyping embedded system applications</a:t>
            </a:r>
          </a:p>
          <a:p>
            <a:r>
              <a:rPr lang="en-US" dirty="0" err="1" smtClean="0"/>
              <a:t>Ardunio’s</a:t>
            </a:r>
            <a:r>
              <a:rPr lang="en-US" dirty="0" smtClean="0"/>
              <a:t> processor chip Atmel, </a:t>
            </a:r>
            <a:r>
              <a:rPr lang="en-US" dirty="0" err="1" smtClean="0"/>
              <a:t>Atmega</a:t>
            </a:r>
            <a:r>
              <a:rPr lang="en-US" dirty="0" smtClean="0"/>
              <a:t> are commonly used in automotive applications</a:t>
            </a:r>
          </a:p>
          <a:p>
            <a:r>
              <a:rPr lang="en-US" dirty="0" smtClean="0"/>
              <a:t>Arduino+ Android + CAN (Controller Area Network) constitute the </a:t>
            </a:r>
            <a:r>
              <a:rPr lang="en-US" dirty="0" err="1" smtClean="0"/>
              <a:t>OpenXC</a:t>
            </a:r>
            <a:r>
              <a:rPr lang="en-US" dirty="0" smtClean="0"/>
              <a:t> platform promoted by Ford and other </a:t>
            </a:r>
            <a:r>
              <a:rPr lang="en-US" smtClean="0"/>
              <a:t>automotive companies: </a:t>
            </a:r>
            <a:r>
              <a:rPr lang="en-US">
                <a:hlinkClick r:id="rId2"/>
              </a:rPr>
              <a:t>http://openxcplatform.com/</a:t>
            </a:r>
            <a:endParaRPr lang="en-US" dirty="0" smtClean="0"/>
          </a:p>
          <a:p>
            <a:r>
              <a:rPr lang="en-US" dirty="0" smtClean="0"/>
              <a:t>Multi-national involvement in chip design and manufacturing and in board design (Sweden: Chip, Italy: Board, USA: IDE, use: all over, across application domains)</a:t>
            </a:r>
          </a:p>
          <a:p>
            <a:r>
              <a:rPr lang="en-US" dirty="0" smtClean="0"/>
              <a:t>Completely open source: both hardware and software (you can build your own Arduino board but cannot call it Arduino, that’s all)</a:t>
            </a:r>
            <a:endParaRPr lang="en-US" dirty="0"/>
          </a:p>
        </p:txBody>
      </p:sp>
      <p:sp>
        <p:nvSpPr>
          <p:cNvPr id="4" name="Date Placeholder 3"/>
          <p:cNvSpPr>
            <a:spLocks noGrp="1"/>
          </p:cNvSpPr>
          <p:nvPr>
            <p:ph type="dt" sz="half" idx="10"/>
          </p:nvPr>
        </p:nvSpPr>
        <p:spPr/>
        <p:txBody>
          <a:bodyPr/>
          <a:lstStyle/>
          <a:p>
            <a:fld id="{4FA79876-E397-4D42-8DB9-96F4DDE46902}"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4</a:t>
            </a:fld>
            <a:endParaRPr lang="en-US"/>
          </a:p>
        </p:txBody>
      </p:sp>
    </p:spTree>
    <p:extLst>
      <p:ext uri="{BB962C8B-B14F-4D97-AF65-F5344CB8AC3E}">
        <p14:creationId xmlns:p14="http://schemas.microsoft.com/office/powerpoint/2010/main" val="250735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Arduino Board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Arduino board has an Atmel AVR (Alf </a:t>
            </a:r>
            <a:r>
              <a:rPr lang="en-US" dirty="0" err="1" smtClean="0"/>
              <a:t>Vegard</a:t>
            </a:r>
            <a:r>
              <a:rPr lang="en-US" dirty="0" smtClean="0"/>
              <a:t> RISC) processor</a:t>
            </a:r>
          </a:p>
          <a:p>
            <a:r>
              <a:rPr lang="en-US" dirty="0" smtClean="0"/>
              <a:t>In the latest Arduino Uno version has Atmega8U2 a serial-</a:t>
            </a:r>
            <a:r>
              <a:rPr lang="en-US" dirty="0" err="1" smtClean="0"/>
              <a:t>usb</a:t>
            </a:r>
            <a:r>
              <a:rPr lang="en-US" dirty="0" smtClean="0"/>
              <a:t> converter, so can connect to game controller or a mouse too.</a:t>
            </a:r>
          </a:p>
          <a:p>
            <a:r>
              <a:rPr lang="en-US" dirty="0" smtClean="0"/>
              <a:t>What else?</a:t>
            </a:r>
          </a:p>
          <a:p>
            <a:r>
              <a:rPr lang="en-US" dirty="0"/>
              <a:t>Arduino UNO R3 </a:t>
            </a:r>
            <a:r>
              <a:rPr lang="en-US" dirty="0" smtClean="0"/>
              <a:t>board, </a:t>
            </a:r>
            <a:r>
              <a:rPr lang="en-US" dirty="0"/>
              <a:t>o</a:t>
            </a:r>
            <a:r>
              <a:rPr lang="en-US" dirty="0" smtClean="0"/>
              <a:t>riginal </a:t>
            </a:r>
            <a:r>
              <a:rPr lang="en-US" dirty="0"/>
              <a:t>Manufacturer in I</a:t>
            </a:r>
            <a:r>
              <a:rPr lang="en-US" dirty="0" smtClean="0"/>
              <a:t>taly, </a:t>
            </a:r>
            <a:r>
              <a:rPr lang="en-US" dirty="0"/>
              <a:t>ATmega328P Includes new pin configuration (SCL, SDA, </a:t>
            </a:r>
            <a:r>
              <a:rPr lang="en-US" dirty="0" smtClean="0"/>
              <a:t>IOREF)</a:t>
            </a:r>
          </a:p>
          <a:p>
            <a:r>
              <a:rPr lang="en-US" dirty="0" smtClean="0"/>
              <a:t>Lets look at the board and understand its processor and IO capabilities.</a:t>
            </a:r>
            <a:endParaRPr lang="en-US" dirty="0"/>
          </a:p>
        </p:txBody>
      </p:sp>
      <p:sp>
        <p:nvSpPr>
          <p:cNvPr id="4" name="Date Placeholder 3"/>
          <p:cNvSpPr>
            <a:spLocks noGrp="1"/>
          </p:cNvSpPr>
          <p:nvPr>
            <p:ph type="dt" sz="half" idx="10"/>
          </p:nvPr>
        </p:nvSpPr>
        <p:spPr/>
        <p:txBody>
          <a:bodyPr/>
          <a:lstStyle/>
          <a:p>
            <a:fld id="{F7E9FBA3-7330-4FBD-B5D6-CE0CAB8CC2C9}"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5</a:t>
            </a:fld>
            <a:endParaRPr lang="en-US"/>
          </a:p>
        </p:txBody>
      </p:sp>
    </p:spTree>
    <p:extLst>
      <p:ext uri="{BB962C8B-B14F-4D97-AF65-F5344CB8AC3E}">
        <p14:creationId xmlns:p14="http://schemas.microsoft.com/office/powerpoint/2010/main" val="2803856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There are three pools of memory in the microcontroller used on </a:t>
            </a:r>
            <a:r>
              <a:rPr lang="en-US" dirty="0" err="1"/>
              <a:t>avr</a:t>
            </a:r>
            <a:r>
              <a:rPr lang="en-US" dirty="0"/>
              <a:t>-based Arduino boards : </a:t>
            </a:r>
          </a:p>
          <a:p>
            <a:pPr lvl="1"/>
            <a:r>
              <a:rPr lang="en-US" dirty="0"/>
              <a:t>Flash memory (program space), is where the Arduino sketch is stored. </a:t>
            </a:r>
          </a:p>
          <a:p>
            <a:pPr lvl="1"/>
            <a:r>
              <a:rPr lang="en-US" dirty="0"/>
              <a:t>SRAM (static random access memory) is where the sketch creates and manipulates variables when it runs. </a:t>
            </a:r>
          </a:p>
          <a:p>
            <a:pPr lvl="1"/>
            <a:r>
              <a:rPr lang="en-US" dirty="0"/>
              <a:t>EEPROM is memory space that programmers can use to store long-term information. </a:t>
            </a:r>
            <a:endParaRPr lang="en-US" dirty="0" smtClean="0"/>
          </a:p>
          <a:p>
            <a:r>
              <a:rPr lang="en-US" dirty="0" smtClean="0"/>
              <a:t>The </a:t>
            </a:r>
            <a:r>
              <a:rPr lang="en-US" dirty="0"/>
              <a:t>ATmega328 chip found on the Uno has the following amounts of memory: </a:t>
            </a:r>
          </a:p>
          <a:p>
            <a:pPr lvl="1"/>
            <a:r>
              <a:rPr lang="en-US" dirty="0"/>
              <a:t>Flash 32k bytes (of which .5k is used for the </a:t>
            </a:r>
            <a:r>
              <a:rPr lang="en-US" dirty="0" err="1"/>
              <a:t>bootloader</a:t>
            </a:r>
            <a:r>
              <a:rPr lang="en-US" dirty="0"/>
              <a:t>) </a:t>
            </a:r>
            <a:endParaRPr lang="en-US" dirty="0" smtClean="0"/>
          </a:p>
          <a:p>
            <a:pPr lvl="1"/>
            <a:r>
              <a:rPr lang="en-US" dirty="0" smtClean="0"/>
              <a:t>SRAM </a:t>
            </a:r>
            <a:r>
              <a:rPr lang="en-US" dirty="0"/>
              <a:t>2k bytes </a:t>
            </a:r>
            <a:endParaRPr lang="en-US" dirty="0" smtClean="0"/>
          </a:p>
          <a:p>
            <a:pPr lvl="1"/>
            <a:r>
              <a:rPr lang="en-US" dirty="0" smtClean="0"/>
              <a:t>EEPROM </a:t>
            </a:r>
            <a:r>
              <a:rPr lang="en-US" dirty="0"/>
              <a:t>1k byte </a:t>
            </a:r>
            <a:endParaRPr lang="en-US" dirty="0" smtClean="0"/>
          </a:p>
          <a:p>
            <a:endParaRPr lang="en-US" dirty="0"/>
          </a:p>
        </p:txBody>
      </p:sp>
      <p:sp>
        <p:nvSpPr>
          <p:cNvPr id="4" name="Date Placeholder 3"/>
          <p:cNvSpPr>
            <a:spLocks noGrp="1"/>
          </p:cNvSpPr>
          <p:nvPr>
            <p:ph type="dt" sz="half" idx="10"/>
          </p:nvPr>
        </p:nvSpPr>
        <p:spPr/>
        <p:txBody>
          <a:bodyPr/>
          <a:lstStyle/>
          <a:p>
            <a:fld id="{4370BA9F-2CD4-4FFC-B56C-E60DB7941B82}"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6</a:t>
            </a:fld>
            <a:endParaRPr lang="en-US"/>
          </a:p>
        </p:txBody>
      </p:sp>
    </p:spTree>
    <p:extLst>
      <p:ext uri="{BB962C8B-B14F-4D97-AF65-F5344CB8AC3E}">
        <p14:creationId xmlns:p14="http://schemas.microsoft.com/office/powerpoint/2010/main" val="1934026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Arduino</a:t>
            </a:r>
            <a:endParaRPr lang="en-US" dirty="0"/>
          </a:p>
        </p:txBody>
      </p:sp>
      <p:sp>
        <p:nvSpPr>
          <p:cNvPr id="3" name="Content Placeholder 2"/>
          <p:cNvSpPr>
            <a:spLocks noGrp="1"/>
          </p:cNvSpPr>
          <p:nvPr>
            <p:ph sz="quarter" idx="1"/>
          </p:nvPr>
        </p:nvSpPr>
        <p:spPr/>
        <p:txBody>
          <a:bodyPr>
            <a:normAutofit fontScale="92500"/>
          </a:bodyPr>
          <a:lstStyle/>
          <a:p>
            <a:r>
              <a:rPr lang="en-US" dirty="0" smtClean="0"/>
              <a:t>You will use an Arduino IDE</a:t>
            </a:r>
          </a:p>
          <a:p>
            <a:r>
              <a:rPr lang="en-US" dirty="0" smtClean="0"/>
              <a:t>You will write code in C</a:t>
            </a:r>
          </a:p>
          <a:p>
            <a:r>
              <a:rPr lang="en-US" dirty="0" smtClean="0"/>
              <a:t>The step by step program can be developed in the IDE and downloaded the board through serial connector</a:t>
            </a:r>
          </a:p>
          <a:p>
            <a:r>
              <a:rPr lang="en-US" dirty="0" smtClean="0"/>
              <a:t>Arduino IDE is a “Processing” application (We will discuss the Processing Java library next week)</a:t>
            </a:r>
          </a:p>
          <a:p>
            <a:r>
              <a:rPr lang="en-US" dirty="0" smtClean="0"/>
              <a:t>The programs are called sketches</a:t>
            </a:r>
          </a:p>
          <a:p>
            <a:r>
              <a:rPr lang="en-US" dirty="0" smtClean="0"/>
              <a:t>There are so many ways you can program an Arduino: from Processing-based IDE on your computer, burn it into it, transfer from another Arduino…</a:t>
            </a:r>
          </a:p>
          <a:p>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fld id="{43113A0D-C232-49DC-844D-F4960D1FEDE3}"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7</a:t>
            </a:fld>
            <a:endParaRPr lang="en-US"/>
          </a:p>
        </p:txBody>
      </p:sp>
    </p:spTree>
    <p:extLst>
      <p:ext uri="{BB962C8B-B14F-4D97-AF65-F5344CB8AC3E}">
        <p14:creationId xmlns:p14="http://schemas.microsoft.com/office/powerpoint/2010/main" val="7089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Shields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Arduino can also be extended with the use of “shields”</a:t>
            </a:r>
          </a:p>
          <a:p>
            <a:r>
              <a:rPr lang="en-US" dirty="0" smtClean="0"/>
              <a:t>Shields are circuit boards containing other devices (e.g. GPS receivers, LCD displays, Ethernet modules etc.)</a:t>
            </a:r>
          </a:p>
          <a:p>
            <a:r>
              <a:rPr lang="en-US" dirty="0" smtClean="0"/>
              <a:t>These can simply plugged onto the top of the Arduino basic boards</a:t>
            </a:r>
          </a:p>
          <a:p>
            <a:r>
              <a:rPr lang="en-US" dirty="0" smtClean="0"/>
              <a:t>Shields can plug-in on top of each other (connecting the I/O pins) thus providing extended functionality.</a:t>
            </a:r>
          </a:p>
          <a:p>
            <a:r>
              <a:rPr lang="en-US" dirty="0" smtClean="0"/>
              <a:t>(You don’t have to use the shields, you can make you own external circuitry on a breadboard or PCB.)</a:t>
            </a:r>
            <a:endParaRPr lang="en-US" dirty="0"/>
          </a:p>
        </p:txBody>
      </p:sp>
      <p:sp>
        <p:nvSpPr>
          <p:cNvPr id="4" name="Date Placeholder 3"/>
          <p:cNvSpPr>
            <a:spLocks noGrp="1"/>
          </p:cNvSpPr>
          <p:nvPr>
            <p:ph type="dt" sz="half" idx="10"/>
          </p:nvPr>
        </p:nvSpPr>
        <p:spPr/>
        <p:txBody>
          <a:bodyPr/>
          <a:lstStyle/>
          <a:p>
            <a:fld id="{69522402-9F23-4D23-84E0-A0864EB93FE1}"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8</a:t>
            </a:fld>
            <a:endParaRPr lang="en-US"/>
          </a:p>
        </p:txBody>
      </p:sp>
    </p:spTree>
    <p:extLst>
      <p:ext uri="{BB962C8B-B14F-4D97-AF65-F5344CB8AC3E}">
        <p14:creationId xmlns:p14="http://schemas.microsoft.com/office/powerpoint/2010/main" val="227781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Arduino</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There are many types of Arduino: Uno , Due, Mini, </a:t>
            </a:r>
            <a:r>
              <a:rPr lang="en-US" dirty="0" err="1" smtClean="0"/>
              <a:t>Nano</a:t>
            </a:r>
            <a:r>
              <a:rPr lang="en-US" dirty="0" smtClean="0"/>
              <a:t>, Mega, etc.</a:t>
            </a:r>
          </a:p>
          <a:p>
            <a:r>
              <a:rPr lang="en-US" dirty="0" smtClean="0"/>
              <a:t>There are many third party Arduino-compatible boards with different names:</a:t>
            </a:r>
          </a:p>
          <a:p>
            <a:r>
              <a:rPr lang="en-US" dirty="0" err="1" smtClean="0"/>
              <a:t>OBduino</a:t>
            </a:r>
            <a:r>
              <a:rPr lang="en-US" dirty="0" smtClean="0"/>
              <a:t> (on-board diagnostics), </a:t>
            </a:r>
            <a:r>
              <a:rPr lang="en-US" dirty="0" err="1" smtClean="0"/>
              <a:t>Roboduino</a:t>
            </a:r>
            <a:r>
              <a:rPr lang="en-US" dirty="0" smtClean="0"/>
              <a:t> etc.</a:t>
            </a:r>
          </a:p>
          <a:p>
            <a:r>
              <a:rPr lang="en-US" dirty="0" smtClean="0"/>
              <a:t>Most popular and versatile is Uno ( we have also used Due, for better timing response)</a:t>
            </a:r>
          </a:p>
          <a:p>
            <a:r>
              <a:rPr lang="en-US" dirty="0" smtClean="0"/>
              <a:t>You prototype on the Uno, when you are satisfied with the application operation, just pop the 28-pin processor into an automobile host board or other hosts like Robots etc.</a:t>
            </a:r>
            <a:endParaRPr lang="en-US" dirty="0"/>
          </a:p>
        </p:txBody>
      </p:sp>
      <p:sp>
        <p:nvSpPr>
          <p:cNvPr id="4" name="Date Placeholder 3"/>
          <p:cNvSpPr>
            <a:spLocks noGrp="1"/>
          </p:cNvSpPr>
          <p:nvPr>
            <p:ph type="dt" sz="half" idx="10"/>
          </p:nvPr>
        </p:nvSpPr>
        <p:spPr/>
        <p:txBody>
          <a:bodyPr/>
          <a:lstStyle/>
          <a:p>
            <a:fld id="{F8CA1823-4A72-4EDD-805D-E46645FEC7EA}" type="datetime1">
              <a:rPr lang="en-US" smtClean="0"/>
              <a:t>9/22/2019</a:t>
            </a:fld>
            <a:endParaRPr lang="en-US"/>
          </a:p>
        </p:txBody>
      </p:sp>
      <p:sp>
        <p:nvSpPr>
          <p:cNvPr id="6" name="Slide Number Placeholder 5"/>
          <p:cNvSpPr>
            <a:spLocks noGrp="1"/>
          </p:cNvSpPr>
          <p:nvPr>
            <p:ph type="sldNum" sz="quarter" idx="12"/>
          </p:nvPr>
        </p:nvSpPr>
        <p:spPr/>
        <p:txBody>
          <a:bodyPr/>
          <a:lstStyle/>
          <a:p>
            <a:fld id="{EA1495FC-3BEB-43B6-B49D-9930598CC397}" type="slidenum">
              <a:rPr lang="en-US" smtClean="0"/>
              <a:t>9</a:t>
            </a:fld>
            <a:endParaRPr lang="en-US"/>
          </a:p>
        </p:txBody>
      </p:sp>
    </p:spTree>
    <p:extLst>
      <p:ext uri="{BB962C8B-B14F-4D97-AF65-F5344CB8AC3E}">
        <p14:creationId xmlns:p14="http://schemas.microsoft.com/office/powerpoint/2010/main" val="227579393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2729</TotalTime>
  <Words>1092</Words>
  <Application>Microsoft Office PowerPoint</Application>
  <PresentationFormat>On-screen Show (4:3)</PresentationFormat>
  <Paragraphs>110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Georgia</vt:lpstr>
      <vt:lpstr>Wingdings</vt:lpstr>
      <vt:lpstr>Wingdings 2</vt:lpstr>
      <vt:lpstr>Civic</vt:lpstr>
      <vt:lpstr>Arduino and Design of Embedded Applications</vt:lpstr>
      <vt:lpstr>References</vt:lpstr>
      <vt:lpstr>What is an Arduino?</vt:lpstr>
      <vt:lpstr>Why Arduino?</vt:lpstr>
      <vt:lpstr>Arduino Board</vt:lpstr>
      <vt:lpstr>Memory</vt:lpstr>
      <vt:lpstr>Programming Arduino</vt:lpstr>
      <vt:lpstr>Shields</vt:lpstr>
      <vt:lpstr>Types of Arduino</vt:lpstr>
      <vt:lpstr>Getting Started with Arduino</vt:lpstr>
      <vt:lpstr>Updating the drivers </vt:lpstr>
      <vt:lpstr>Lets understand Arduino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Arduino and Automotive Embedded Systems</dc:title>
  <dc:creator>bina</dc:creator>
  <cp:lastModifiedBy>Bina Ramamurthy</cp:lastModifiedBy>
  <cp:revision>39</cp:revision>
  <dcterms:created xsi:type="dcterms:W3CDTF">2014-05-23T02:33:20Z</dcterms:created>
  <dcterms:modified xsi:type="dcterms:W3CDTF">2019-09-22T12:44:10Z</dcterms:modified>
</cp:coreProperties>
</file>