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20"/>
  </p:notesMasterIdLst>
  <p:handoutMasterIdLst>
    <p:handoutMasterId r:id="rId21"/>
  </p:handoutMasterIdLst>
  <p:sldIdLst>
    <p:sldId id="257" r:id="rId2"/>
    <p:sldId id="279" r:id="rId3"/>
    <p:sldId id="280" r:id="rId4"/>
    <p:sldId id="281" r:id="rId5"/>
    <p:sldId id="282" r:id="rId6"/>
    <p:sldId id="283" r:id="rId7"/>
    <p:sldId id="284" r:id="rId8"/>
    <p:sldId id="285" r:id="rId9"/>
    <p:sldId id="286" r:id="rId10"/>
    <p:sldId id="289" r:id="rId11"/>
    <p:sldId id="290" r:id="rId12"/>
    <p:sldId id="291" r:id="rId13"/>
    <p:sldId id="294" r:id="rId14"/>
    <p:sldId id="295" r:id="rId15"/>
    <p:sldId id="292" r:id="rId16"/>
    <p:sldId id="297" r:id="rId17"/>
    <p:sldId id="298" r:id="rId18"/>
    <p:sldId id="293" r:id="rId19"/>
  </p:sldIdLst>
  <p:sldSz cx="9144000" cy="6858000" type="screen4x3"/>
  <p:notesSz cx="6991350" cy="9282113"/>
  <p:defaultTextStyle>
    <a:defPPr>
      <a:defRPr lang="en-US"/>
    </a:defPPr>
    <a:lvl1pPr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1400" kern="1200">
        <a:solidFill>
          <a:schemeClr val="tx1"/>
        </a:solidFill>
        <a:latin typeface="Tahoma" panose="020B0604030504040204" pitchFamily="34" charset="0"/>
        <a:ea typeface="+mn-ea"/>
        <a:cs typeface="+mn-cs"/>
      </a:defRPr>
    </a:lvl5pPr>
    <a:lvl6pPr marL="2286000" algn="l" defTabSz="914400" rtl="0" eaLnBrk="1" latinLnBrk="0" hangingPunct="1">
      <a:defRPr sz="1400" kern="1200">
        <a:solidFill>
          <a:schemeClr val="tx1"/>
        </a:solidFill>
        <a:latin typeface="Tahoma" panose="020B0604030504040204" pitchFamily="34" charset="0"/>
        <a:ea typeface="+mn-ea"/>
        <a:cs typeface="+mn-cs"/>
      </a:defRPr>
    </a:lvl6pPr>
    <a:lvl7pPr marL="2743200" algn="l" defTabSz="914400" rtl="0" eaLnBrk="1" latinLnBrk="0" hangingPunct="1">
      <a:defRPr sz="1400" kern="1200">
        <a:solidFill>
          <a:schemeClr val="tx1"/>
        </a:solidFill>
        <a:latin typeface="Tahoma" panose="020B0604030504040204" pitchFamily="34" charset="0"/>
        <a:ea typeface="+mn-ea"/>
        <a:cs typeface="+mn-cs"/>
      </a:defRPr>
    </a:lvl7pPr>
    <a:lvl8pPr marL="3200400" algn="l" defTabSz="914400" rtl="0" eaLnBrk="1" latinLnBrk="0" hangingPunct="1">
      <a:defRPr sz="1400" kern="1200">
        <a:solidFill>
          <a:schemeClr val="tx1"/>
        </a:solidFill>
        <a:latin typeface="Tahoma" panose="020B0604030504040204" pitchFamily="34" charset="0"/>
        <a:ea typeface="+mn-ea"/>
        <a:cs typeface="+mn-cs"/>
      </a:defRPr>
    </a:lvl8pPr>
    <a:lvl9pPr marL="3657600" algn="l" defTabSz="914400" rtl="0" eaLnBrk="1" latinLnBrk="0" hangingPunct="1">
      <a:defRPr sz="1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3">
          <p15:clr>
            <a:srgbClr val="A4A3A4"/>
          </p15:clr>
        </p15:guide>
        <p15:guide id="2" pos="220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5273C"/>
    <a:srgbClr val="003399"/>
    <a:srgbClr val="336699"/>
    <a:srgbClr val="008080"/>
    <a:srgbClr val="009999"/>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autoAdjust="0"/>
    <p:restoredTop sz="94660" autoAdjust="0"/>
  </p:normalViewPr>
  <p:slideViewPr>
    <p:cSldViewPr>
      <p:cViewPr varScale="1">
        <p:scale>
          <a:sx n="69" d="100"/>
          <a:sy n="69" d="100"/>
        </p:scale>
        <p:origin x="1200" y="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7" d="100"/>
          <a:sy n="57" d="100"/>
        </p:scale>
        <p:origin x="-1806" y="-78"/>
      </p:cViewPr>
      <p:guideLst>
        <p:guide orient="horz" pos="2923"/>
        <p:guide pos="220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28950" cy="463550"/>
          </a:xfrm>
          <a:prstGeom prst="rect">
            <a:avLst/>
          </a:prstGeom>
          <a:noFill/>
          <a:ln w="9525">
            <a:noFill/>
            <a:miter lim="800000"/>
            <a:headEnd/>
            <a:tailEnd/>
          </a:ln>
          <a:effectLst/>
        </p:spPr>
        <p:txBody>
          <a:bodyPr vert="horz" wrap="square" lIns="92985" tIns="46493" rIns="92985" bIns="46493" numCol="1" anchor="t" anchorCtr="0" compatLnSpc="1">
            <a:prstTxWarp prst="textNoShape">
              <a:avLst/>
            </a:prstTxWarp>
          </a:bodyPr>
          <a:lstStyle>
            <a:lvl1pPr defTabSz="930275" eaLnBrk="0" hangingPunct="0">
              <a:defRPr sz="1200">
                <a:latin typeface="Times New Roman" pitchFamily="18" charset="0"/>
              </a:defRPr>
            </a:lvl1pPr>
          </a:lstStyle>
          <a:p>
            <a:pPr>
              <a:defRPr/>
            </a:pPr>
            <a:endParaRPr lang="en-US"/>
          </a:p>
        </p:txBody>
      </p:sp>
      <p:sp>
        <p:nvSpPr>
          <p:cNvPr id="17411" name="Rectangle 3"/>
          <p:cNvSpPr>
            <a:spLocks noGrp="1" noChangeArrowheads="1"/>
          </p:cNvSpPr>
          <p:nvPr>
            <p:ph type="dt" sz="quarter" idx="1"/>
          </p:nvPr>
        </p:nvSpPr>
        <p:spPr bwMode="auto">
          <a:xfrm>
            <a:off x="3962400" y="0"/>
            <a:ext cx="3028950" cy="463550"/>
          </a:xfrm>
          <a:prstGeom prst="rect">
            <a:avLst/>
          </a:prstGeom>
          <a:noFill/>
          <a:ln w="9525">
            <a:noFill/>
            <a:miter lim="800000"/>
            <a:headEnd/>
            <a:tailEnd/>
          </a:ln>
          <a:effectLst/>
        </p:spPr>
        <p:txBody>
          <a:bodyPr vert="horz" wrap="square" lIns="92985" tIns="46493" rIns="92985" bIns="46493" numCol="1" anchor="t" anchorCtr="0" compatLnSpc="1">
            <a:prstTxWarp prst="textNoShape">
              <a:avLst/>
            </a:prstTxWarp>
          </a:bodyPr>
          <a:lstStyle>
            <a:lvl1pPr algn="r" defTabSz="930275" eaLnBrk="0" hangingPunct="0">
              <a:defRPr sz="1200">
                <a:latin typeface="Times New Roman" pitchFamily="18" charset="0"/>
              </a:defRPr>
            </a:lvl1pPr>
          </a:lstStyle>
          <a:p>
            <a:pPr>
              <a:defRPr/>
            </a:pPr>
            <a:endParaRPr lang="en-US"/>
          </a:p>
        </p:txBody>
      </p:sp>
      <p:sp>
        <p:nvSpPr>
          <p:cNvPr id="17412" name="Rectangle 4"/>
          <p:cNvSpPr>
            <a:spLocks noGrp="1" noChangeArrowheads="1"/>
          </p:cNvSpPr>
          <p:nvPr>
            <p:ph type="ftr" sz="quarter" idx="2"/>
          </p:nvPr>
        </p:nvSpPr>
        <p:spPr bwMode="auto">
          <a:xfrm>
            <a:off x="0" y="8818563"/>
            <a:ext cx="3028950" cy="463550"/>
          </a:xfrm>
          <a:prstGeom prst="rect">
            <a:avLst/>
          </a:prstGeom>
          <a:noFill/>
          <a:ln w="9525">
            <a:noFill/>
            <a:miter lim="800000"/>
            <a:headEnd/>
            <a:tailEnd/>
          </a:ln>
          <a:effectLst/>
        </p:spPr>
        <p:txBody>
          <a:bodyPr vert="horz" wrap="square" lIns="92985" tIns="46493" rIns="92985" bIns="46493" numCol="1" anchor="b" anchorCtr="0" compatLnSpc="1">
            <a:prstTxWarp prst="textNoShape">
              <a:avLst/>
            </a:prstTxWarp>
          </a:bodyPr>
          <a:lstStyle>
            <a:lvl1pPr defTabSz="930275" eaLnBrk="0" hangingPunct="0">
              <a:defRPr sz="1200">
                <a:latin typeface="Times New Roman" pitchFamily="18" charset="0"/>
              </a:defRPr>
            </a:lvl1pPr>
          </a:lstStyle>
          <a:p>
            <a:pPr>
              <a:defRPr/>
            </a:pPr>
            <a:r>
              <a:rPr lang="en-US"/>
              <a:t>Object-Oriented Software Analysis and Design</a:t>
            </a:r>
          </a:p>
        </p:txBody>
      </p:sp>
      <p:sp>
        <p:nvSpPr>
          <p:cNvPr id="17413" name="Rectangle 5"/>
          <p:cNvSpPr>
            <a:spLocks noGrp="1" noChangeArrowheads="1"/>
          </p:cNvSpPr>
          <p:nvPr>
            <p:ph type="sldNum" sz="quarter" idx="3"/>
          </p:nvPr>
        </p:nvSpPr>
        <p:spPr bwMode="auto">
          <a:xfrm>
            <a:off x="3962400" y="8818563"/>
            <a:ext cx="3028950" cy="463550"/>
          </a:xfrm>
          <a:prstGeom prst="rect">
            <a:avLst/>
          </a:prstGeom>
          <a:noFill/>
          <a:ln w="9525">
            <a:noFill/>
            <a:miter lim="800000"/>
            <a:headEnd/>
            <a:tailEnd/>
          </a:ln>
          <a:effectLst/>
        </p:spPr>
        <p:txBody>
          <a:bodyPr vert="horz" wrap="square" lIns="92985" tIns="46493" rIns="92985" bIns="46493" numCol="1" anchor="b" anchorCtr="0" compatLnSpc="1">
            <a:prstTxWarp prst="textNoShape">
              <a:avLst/>
            </a:prstTxWarp>
          </a:bodyPr>
          <a:lstStyle>
            <a:lvl1pPr algn="r" defTabSz="930275" eaLnBrk="0" hangingPunct="0">
              <a:defRPr sz="1200">
                <a:latin typeface="Times New Roman" panose="02020603050405020304" pitchFamily="18" charset="0"/>
              </a:defRPr>
            </a:lvl1pPr>
          </a:lstStyle>
          <a:p>
            <a:pPr>
              <a:defRPr/>
            </a:pPr>
            <a:fld id="{F5AFAF90-A99B-4ED8-B63B-A1DE9986E88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28950" cy="463550"/>
          </a:xfrm>
          <a:prstGeom prst="rect">
            <a:avLst/>
          </a:prstGeom>
          <a:noFill/>
          <a:ln w="9525">
            <a:noFill/>
            <a:miter lim="800000"/>
            <a:headEnd/>
            <a:tailEnd/>
          </a:ln>
          <a:effectLst/>
        </p:spPr>
        <p:txBody>
          <a:bodyPr vert="horz" wrap="square" lIns="92985" tIns="46493" rIns="92985" bIns="46493" numCol="1" anchor="t" anchorCtr="0" compatLnSpc="1">
            <a:prstTxWarp prst="textNoShape">
              <a:avLst/>
            </a:prstTxWarp>
          </a:bodyPr>
          <a:lstStyle>
            <a:lvl1pPr defTabSz="930275" eaLnBrk="0" hangingPunct="0">
              <a:defRPr sz="1200">
                <a:latin typeface="Times New Roman" pitchFamily="18" charset="0"/>
              </a:defRPr>
            </a:lvl1pPr>
          </a:lstStyle>
          <a:p>
            <a:pPr>
              <a:defRPr/>
            </a:pPr>
            <a:endParaRPr lang="en-US"/>
          </a:p>
        </p:txBody>
      </p:sp>
      <p:sp>
        <p:nvSpPr>
          <p:cNvPr id="15363" name="Rectangle 3"/>
          <p:cNvSpPr>
            <a:spLocks noGrp="1" noChangeArrowheads="1"/>
          </p:cNvSpPr>
          <p:nvPr>
            <p:ph type="dt" idx="1"/>
          </p:nvPr>
        </p:nvSpPr>
        <p:spPr bwMode="auto">
          <a:xfrm>
            <a:off x="3962400" y="0"/>
            <a:ext cx="3028950" cy="463550"/>
          </a:xfrm>
          <a:prstGeom prst="rect">
            <a:avLst/>
          </a:prstGeom>
          <a:noFill/>
          <a:ln w="9525">
            <a:noFill/>
            <a:miter lim="800000"/>
            <a:headEnd/>
            <a:tailEnd/>
          </a:ln>
          <a:effectLst/>
        </p:spPr>
        <p:txBody>
          <a:bodyPr vert="horz" wrap="square" lIns="92985" tIns="46493" rIns="92985" bIns="46493" numCol="1" anchor="t" anchorCtr="0" compatLnSpc="1">
            <a:prstTxWarp prst="textNoShape">
              <a:avLst/>
            </a:prstTxWarp>
          </a:bodyPr>
          <a:lstStyle>
            <a:lvl1pPr algn="r" defTabSz="930275" eaLnBrk="0" hangingPunct="0">
              <a:defRPr sz="1200">
                <a:latin typeface="Times New Roman" pitchFamily="18" charset="0"/>
              </a:defRPr>
            </a:lvl1pPr>
          </a:lstStyle>
          <a:p>
            <a:pPr>
              <a:defRPr/>
            </a:pPr>
            <a:endParaRPr lang="en-US"/>
          </a:p>
        </p:txBody>
      </p:sp>
      <p:sp>
        <p:nvSpPr>
          <p:cNvPr id="3076" name="Rectangle 4"/>
          <p:cNvSpPr>
            <a:spLocks noChangeArrowheads="1" noTextEdit="1"/>
          </p:cNvSpPr>
          <p:nvPr>
            <p:ph type="sldImg" idx="2"/>
          </p:nvPr>
        </p:nvSpPr>
        <p:spPr bwMode="auto">
          <a:xfrm>
            <a:off x="1176338" y="696913"/>
            <a:ext cx="4640262" cy="3479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p:cNvSpPr>
            <a:spLocks noGrp="1" noChangeArrowheads="1"/>
          </p:cNvSpPr>
          <p:nvPr>
            <p:ph type="body" sz="quarter" idx="3"/>
          </p:nvPr>
        </p:nvSpPr>
        <p:spPr bwMode="auto">
          <a:xfrm>
            <a:off x="931863" y="4408488"/>
            <a:ext cx="5127625" cy="4176712"/>
          </a:xfrm>
          <a:prstGeom prst="rect">
            <a:avLst/>
          </a:prstGeom>
          <a:noFill/>
          <a:ln w="9525">
            <a:noFill/>
            <a:miter lim="800000"/>
            <a:headEnd/>
            <a:tailEnd/>
          </a:ln>
          <a:effectLst/>
        </p:spPr>
        <p:txBody>
          <a:bodyPr vert="horz" wrap="square" lIns="92985" tIns="46493" rIns="92985" bIns="4649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5366" name="Rectangle 6"/>
          <p:cNvSpPr>
            <a:spLocks noGrp="1" noChangeArrowheads="1"/>
          </p:cNvSpPr>
          <p:nvPr>
            <p:ph type="ftr" sz="quarter" idx="4"/>
          </p:nvPr>
        </p:nvSpPr>
        <p:spPr bwMode="auto">
          <a:xfrm>
            <a:off x="0" y="8818563"/>
            <a:ext cx="3028950" cy="463550"/>
          </a:xfrm>
          <a:prstGeom prst="rect">
            <a:avLst/>
          </a:prstGeom>
          <a:noFill/>
          <a:ln w="9525">
            <a:noFill/>
            <a:miter lim="800000"/>
            <a:headEnd/>
            <a:tailEnd/>
          </a:ln>
          <a:effectLst/>
        </p:spPr>
        <p:txBody>
          <a:bodyPr vert="horz" wrap="square" lIns="92985" tIns="46493" rIns="92985" bIns="46493" numCol="1" anchor="b" anchorCtr="0" compatLnSpc="1">
            <a:prstTxWarp prst="textNoShape">
              <a:avLst/>
            </a:prstTxWarp>
          </a:bodyPr>
          <a:lstStyle>
            <a:lvl1pPr defTabSz="930275" eaLnBrk="0" hangingPunct="0">
              <a:defRPr sz="1200">
                <a:latin typeface="Times New Roman" pitchFamily="18" charset="0"/>
              </a:defRPr>
            </a:lvl1pPr>
          </a:lstStyle>
          <a:p>
            <a:pPr>
              <a:defRPr/>
            </a:pPr>
            <a:endParaRPr lang="en-US"/>
          </a:p>
        </p:txBody>
      </p:sp>
      <p:sp>
        <p:nvSpPr>
          <p:cNvPr id="15367" name="Rectangle 7"/>
          <p:cNvSpPr>
            <a:spLocks noGrp="1" noChangeArrowheads="1"/>
          </p:cNvSpPr>
          <p:nvPr>
            <p:ph type="sldNum" sz="quarter" idx="5"/>
          </p:nvPr>
        </p:nvSpPr>
        <p:spPr bwMode="auto">
          <a:xfrm>
            <a:off x="3962400" y="8818563"/>
            <a:ext cx="3028950" cy="463550"/>
          </a:xfrm>
          <a:prstGeom prst="rect">
            <a:avLst/>
          </a:prstGeom>
          <a:noFill/>
          <a:ln w="9525">
            <a:noFill/>
            <a:miter lim="800000"/>
            <a:headEnd/>
            <a:tailEnd/>
          </a:ln>
          <a:effectLst/>
        </p:spPr>
        <p:txBody>
          <a:bodyPr vert="horz" wrap="square" lIns="92985" tIns="46493" rIns="92985" bIns="46493" numCol="1" anchor="b" anchorCtr="0" compatLnSpc="1">
            <a:prstTxWarp prst="textNoShape">
              <a:avLst/>
            </a:prstTxWarp>
          </a:bodyPr>
          <a:lstStyle>
            <a:lvl1pPr algn="r" defTabSz="930275" eaLnBrk="0" hangingPunct="0">
              <a:defRPr sz="1200">
                <a:latin typeface="Times New Roman" panose="02020603050405020304" pitchFamily="18" charset="0"/>
              </a:defRPr>
            </a:lvl1pPr>
          </a:lstStyle>
          <a:p>
            <a:pPr>
              <a:defRPr/>
            </a:pPr>
            <a:fld id="{94863FA4-775A-4648-AF60-EAAECDED397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A5174B5-A671-40AD-BDFF-49ACF7AFC003}" type="datetimeFigureOut">
              <a:rPr lang="en-US"/>
              <a:pPr>
                <a:defRPr/>
              </a:pPr>
              <a:t>9/15/2019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32EE6B-BC8C-4DD5-A0A9-D6B6AFDA3B0B}" type="slidenum">
              <a:rPr lang="en-US" altLang="en-US"/>
              <a:pPr>
                <a:defRPr/>
              </a:pPr>
              <a:t>‹#›</a:t>
            </a:fld>
            <a:endParaRPr lang="en-US" altLang="en-US"/>
          </a:p>
        </p:txBody>
      </p:sp>
    </p:spTree>
    <p:extLst>
      <p:ext uri="{BB962C8B-B14F-4D97-AF65-F5344CB8AC3E}">
        <p14:creationId xmlns:p14="http://schemas.microsoft.com/office/powerpoint/2010/main" val="35961895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3B55F05-3D83-4417-80AA-C73BC72FFBA4}" type="datetimeFigureOut">
              <a:rPr lang="en-US"/>
              <a:pPr>
                <a:defRPr/>
              </a:pPr>
              <a:t>9/15/2019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4996961-D6AF-489E-A111-8D698EAE77C6}" type="slidenum">
              <a:rPr lang="en-US" altLang="en-US"/>
              <a:pPr>
                <a:defRPr/>
              </a:pPr>
              <a:t>‹#›</a:t>
            </a:fld>
            <a:endParaRPr lang="en-US" altLang="en-US"/>
          </a:p>
        </p:txBody>
      </p:sp>
    </p:spTree>
    <p:extLst>
      <p:ext uri="{BB962C8B-B14F-4D97-AF65-F5344CB8AC3E}">
        <p14:creationId xmlns:p14="http://schemas.microsoft.com/office/powerpoint/2010/main" val="2524693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39C9357-7073-41DC-A7B9-C981FF44ACA6}" type="datetimeFigureOut">
              <a:rPr lang="en-US"/>
              <a:pPr>
                <a:defRPr/>
              </a:pPr>
              <a:t>9/15/2019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208AD4C-3EEC-4418-803A-9347E1B04326}" type="slidenum">
              <a:rPr lang="en-US" altLang="en-US"/>
              <a:pPr>
                <a:defRPr/>
              </a:pPr>
              <a:t>‹#›</a:t>
            </a:fld>
            <a:endParaRPr lang="en-US" altLang="en-US"/>
          </a:p>
        </p:txBody>
      </p:sp>
    </p:spTree>
    <p:extLst>
      <p:ext uri="{BB962C8B-B14F-4D97-AF65-F5344CB8AC3E}">
        <p14:creationId xmlns:p14="http://schemas.microsoft.com/office/powerpoint/2010/main" val="3766230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3" name="Date Placeholder 6"/>
          <p:cNvSpPr>
            <a:spLocks noGrp="1"/>
          </p:cNvSpPr>
          <p:nvPr>
            <p:ph type="dt" sz="half" idx="10"/>
          </p:nvPr>
        </p:nvSpPr>
        <p:spPr/>
        <p:txBody>
          <a:bodyPr/>
          <a:lstStyle>
            <a:lvl1pPr>
              <a:defRPr/>
            </a:lvl1pPr>
          </a:lstStyle>
          <a:p>
            <a:pPr>
              <a:defRPr/>
            </a:pPr>
            <a:fld id="{0C808980-60EC-48AF-B080-D9BE0649C365}" type="datetime1">
              <a:rPr lang="en-US"/>
              <a:pPr>
                <a:defRPr/>
              </a:pPr>
              <a:t>9/15/2019</a:t>
            </a:fld>
            <a:endParaRPr lang="en-US"/>
          </a:p>
        </p:txBody>
      </p:sp>
      <p:sp>
        <p:nvSpPr>
          <p:cNvPr id="4" name="Slide Number Placeholder 7"/>
          <p:cNvSpPr>
            <a:spLocks noGrp="1"/>
          </p:cNvSpPr>
          <p:nvPr>
            <p:ph type="sldNum" sz="quarter" idx="11"/>
          </p:nvPr>
        </p:nvSpPr>
        <p:spPr/>
        <p:txBody>
          <a:bodyPr/>
          <a:lstStyle>
            <a:lvl1pPr>
              <a:defRPr/>
            </a:lvl1pPr>
          </a:lstStyle>
          <a:p>
            <a:pPr>
              <a:defRPr/>
            </a:pPr>
            <a:fld id="{1CC03383-C406-49E0-866B-7C0B73466B57}" type="slidenum">
              <a:rPr lang="en-US" altLang="en-US"/>
              <a:pPr>
                <a:defRPr/>
              </a:pPr>
              <a:t>‹#›</a:t>
            </a:fld>
            <a:endParaRPr lang="en-US" altLang="en-US"/>
          </a:p>
        </p:txBody>
      </p:sp>
      <p:sp>
        <p:nvSpPr>
          <p:cNvPr id="5" name="Footer Placeholder 8"/>
          <p:cNvSpPr>
            <a:spLocks noGrp="1"/>
          </p:cNvSpPr>
          <p:nvPr>
            <p:ph type="ftr" sz="quarter" idx="12"/>
          </p:nvPr>
        </p:nvSpPr>
        <p:spPr/>
        <p:txBody>
          <a:bodyPr/>
          <a:lstStyle>
            <a:lvl1pPr>
              <a:defRPr/>
            </a:lvl1pPr>
          </a:lstStyle>
          <a:p>
            <a:pPr>
              <a:defRPr/>
            </a:pPr>
            <a:r>
              <a:rPr lang="en-US"/>
              <a:t>B.Ramamurthy</a:t>
            </a:r>
          </a:p>
        </p:txBody>
      </p:sp>
    </p:spTree>
    <p:extLst>
      <p:ext uri="{BB962C8B-B14F-4D97-AF65-F5344CB8AC3E}">
        <p14:creationId xmlns:p14="http://schemas.microsoft.com/office/powerpoint/2010/main" val="2715776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859538-F12F-4B10-8714-99229CD3FDCE}" type="datetimeFigureOut">
              <a:rPr lang="en-US"/>
              <a:pPr>
                <a:defRPr/>
              </a:pPr>
              <a:t>9/15/2019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053CEB5-8D75-4B99-AD09-1DE52CD4E7BC}" type="slidenum">
              <a:rPr lang="en-US" altLang="en-US"/>
              <a:pPr>
                <a:defRPr/>
              </a:pPr>
              <a:t>‹#›</a:t>
            </a:fld>
            <a:endParaRPr lang="en-US" altLang="en-US"/>
          </a:p>
        </p:txBody>
      </p:sp>
    </p:spTree>
    <p:extLst>
      <p:ext uri="{BB962C8B-B14F-4D97-AF65-F5344CB8AC3E}">
        <p14:creationId xmlns:p14="http://schemas.microsoft.com/office/powerpoint/2010/main" val="778598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BA4D6C6-96A6-42D9-BA33-654E84C8B06B}" type="datetimeFigureOut">
              <a:rPr lang="en-US"/>
              <a:pPr>
                <a:defRPr/>
              </a:pPr>
              <a:t>9/15/2019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EEABE3-F035-43DF-8570-244067331162}" type="slidenum">
              <a:rPr lang="en-US" altLang="en-US"/>
              <a:pPr>
                <a:defRPr/>
              </a:pPr>
              <a:t>‹#›</a:t>
            </a:fld>
            <a:endParaRPr lang="en-US" altLang="en-US"/>
          </a:p>
        </p:txBody>
      </p:sp>
    </p:spTree>
    <p:extLst>
      <p:ext uri="{BB962C8B-B14F-4D97-AF65-F5344CB8AC3E}">
        <p14:creationId xmlns:p14="http://schemas.microsoft.com/office/powerpoint/2010/main" val="3043006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CD0C84B4-10B1-456C-97FE-D7B2D2A24BA4}" type="datetimeFigureOut">
              <a:rPr lang="en-US"/>
              <a:pPr>
                <a:defRPr/>
              </a:pPr>
              <a:t>9/15/2019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BDF2949-6336-455B-8BF5-9D856553648D}" type="slidenum">
              <a:rPr lang="en-US" altLang="en-US"/>
              <a:pPr>
                <a:defRPr/>
              </a:pPr>
              <a:t>‹#›</a:t>
            </a:fld>
            <a:endParaRPr lang="en-US" altLang="en-US"/>
          </a:p>
        </p:txBody>
      </p:sp>
    </p:spTree>
    <p:extLst>
      <p:ext uri="{BB962C8B-B14F-4D97-AF65-F5344CB8AC3E}">
        <p14:creationId xmlns:p14="http://schemas.microsoft.com/office/powerpoint/2010/main" val="410006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753D40D-C3ED-4572-9A9F-066363E78FED}" type="datetimeFigureOut">
              <a:rPr lang="en-US"/>
              <a:pPr>
                <a:defRPr/>
              </a:pPr>
              <a:t>9/15/2019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C1F0679-1C1D-4318-A91B-D32F19A7B937}" type="slidenum">
              <a:rPr lang="en-US" altLang="en-US"/>
              <a:pPr>
                <a:defRPr/>
              </a:pPr>
              <a:t>‹#›</a:t>
            </a:fld>
            <a:endParaRPr lang="en-US" altLang="en-US"/>
          </a:p>
        </p:txBody>
      </p:sp>
    </p:spTree>
    <p:extLst>
      <p:ext uri="{BB962C8B-B14F-4D97-AF65-F5344CB8AC3E}">
        <p14:creationId xmlns:p14="http://schemas.microsoft.com/office/powerpoint/2010/main" val="1137626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555EE1D-7221-4ED8-B53B-291A19B1C110}" type="datetimeFigureOut">
              <a:rPr lang="en-US"/>
              <a:pPr>
                <a:defRPr/>
              </a:pPr>
              <a:t>9/15/2019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F6A99AE-5834-4B18-9040-7F9926836B3D}" type="slidenum">
              <a:rPr lang="en-US" altLang="en-US"/>
              <a:pPr>
                <a:defRPr/>
              </a:pPr>
              <a:t>‹#›</a:t>
            </a:fld>
            <a:endParaRPr lang="en-US" altLang="en-US"/>
          </a:p>
        </p:txBody>
      </p:sp>
    </p:spTree>
    <p:extLst>
      <p:ext uri="{BB962C8B-B14F-4D97-AF65-F5344CB8AC3E}">
        <p14:creationId xmlns:p14="http://schemas.microsoft.com/office/powerpoint/2010/main" val="3863238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69FE832-217F-4425-B3FF-73CDEA3A357C}" type="datetimeFigureOut">
              <a:rPr lang="en-US"/>
              <a:pPr>
                <a:defRPr/>
              </a:pPr>
              <a:t>9/15/2019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CAF6F4B-97C1-4240-BF2B-8AEC97063F4B}" type="slidenum">
              <a:rPr lang="en-US" altLang="en-US"/>
              <a:pPr>
                <a:defRPr/>
              </a:pPr>
              <a:t>‹#›</a:t>
            </a:fld>
            <a:endParaRPr lang="en-US" altLang="en-US"/>
          </a:p>
        </p:txBody>
      </p:sp>
    </p:spTree>
    <p:extLst>
      <p:ext uri="{BB962C8B-B14F-4D97-AF65-F5344CB8AC3E}">
        <p14:creationId xmlns:p14="http://schemas.microsoft.com/office/powerpoint/2010/main" val="2834418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2336F64-20A3-466B-8AB3-FFC310FDA964}" type="datetimeFigureOut">
              <a:rPr lang="en-US"/>
              <a:pPr>
                <a:defRPr/>
              </a:pPr>
              <a:t>9/15/2019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E1A091E-6728-43F1-B595-145BE151A3B9}" type="slidenum">
              <a:rPr lang="en-US" altLang="en-US"/>
              <a:pPr>
                <a:defRPr/>
              </a:pPr>
              <a:t>‹#›</a:t>
            </a:fld>
            <a:endParaRPr lang="en-US" altLang="en-US"/>
          </a:p>
        </p:txBody>
      </p:sp>
    </p:spTree>
    <p:extLst>
      <p:ext uri="{BB962C8B-B14F-4D97-AF65-F5344CB8AC3E}">
        <p14:creationId xmlns:p14="http://schemas.microsoft.com/office/powerpoint/2010/main" val="3732948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E1714E6-C7C9-4BAE-B5AC-2F46042E4506}" type="datetimeFigureOut">
              <a:rPr lang="en-US"/>
              <a:pPr>
                <a:defRPr/>
              </a:pPr>
              <a:t>9/15/2019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7F82018-5330-4671-9880-3489E03DA396}" type="slidenum">
              <a:rPr lang="en-US" altLang="en-US"/>
              <a:pPr>
                <a:defRPr/>
              </a:pPr>
              <a:t>‹#›</a:t>
            </a:fld>
            <a:endParaRPr lang="en-US" altLang="en-US"/>
          </a:p>
        </p:txBody>
      </p:sp>
    </p:spTree>
    <p:extLst>
      <p:ext uri="{BB962C8B-B14F-4D97-AF65-F5344CB8AC3E}">
        <p14:creationId xmlns:p14="http://schemas.microsoft.com/office/powerpoint/2010/main" val="268438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fld id="{5D8C17D2-4DC6-4199-872F-FD05935AA553}" type="datetimeFigureOut">
              <a:rPr lang="en-US"/>
              <a:pPr>
                <a:defRPr/>
              </a:pPr>
              <a:t>9/15/2019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1E0C403A-7759-4C62-A89D-F9659CAEFE1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 id="2147483736"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omg.org/uml"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6"/>
          <p:cNvSpPr>
            <a:spLocks noGrp="1" noChangeArrowheads="1"/>
          </p:cNvSpPr>
          <p:nvPr>
            <p:ph type="title"/>
          </p:nvPr>
        </p:nvSpPr>
        <p:spPr/>
        <p:txBody>
          <a:bodyPr/>
          <a:lstStyle/>
          <a:p>
            <a:pPr eaLnBrk="1" hangingPunct="1"/>
            <a:r>
              <a:rPr lang="en-US" altLang="en-US" smtClean="0"/>
              <a:t>Unified Modeling Language</a:t>
            </a:r>
          </a:p>
        </p:txBody>
      </p:sp>
      <p:sp>
        <p:nvSpPr>
          <p:cNvPr id="4" name="Date Placeholder 2"/>
          <p:cNvSpPr>
            <a:spLocks noGrp="1"/>
          </p:cNvSpPr>
          <p:nvPr>
            <p:ph type="dt" sz="quarter" idx="10"/>
          </p:nvPr>
        </p:nvSpPr>
        <p:spPr/>
        <p:txBody>
          <a:bodyPr/>
          <a:lstStyle/>
          <a:p>
            <a:pPr>
              <a:defRPr/>
            </a:pPr>
            <a:fld id="{965E9330-2B3A-451B-BBAB-FEA43F186AB5}" type="datetime1">
              <a:rPr lang="en-US"/>
              <a:pPr>
                <a:defRPr/>
              </a:pPr>
              <a:t>9/15/2019</a:t>
            </a:fld>
            <a:endParaRPr lang="en-US"/>
          </a:p>
        </p:txBody>
      </p:sp>
      <p:sp>
        <p:nvSpPr>
          <p:cNvPr id="5" name="Footer Placeholder 3"/>
          <p:cNvSpPr>
            <a:spLocks noGrp="1"/>
          </p:cNvSpPr>
          <p:nvPr>
            <p:ph type="ftr" sz="quarter" idx="11"/>
          </p:nvPr>
        </p:nvSpPr>
        <p:spPr/>
        <p:txBody>
          <a:bodyPr/>
          <a:lstStyle/>
          <a:p>
            <a:pPr>
              <a:defRPr/>
            </a:pPr>
            <a:r>
              <a:rPr lang="en-US" dirty="0" err="1"/>
              <a:t>B.Ramamurthy</a:t>
            </a:r>
            <a:endParaRPr lang="en-US" dirty="0"/>
          </a:p>
        </p:txBody>
      </p:sp>
      <p:sp>
        <p:nvSpPr>
          <p:cNvPr id="512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F16B21E-3B34-4AB5-A315-1B89A8BFC0F9}" type="slidenum">
              <a:rPr lang="en-US" altLang="en-US" sz="1200" smtClean="0">
                <a:solidFill>
                  <a:srgbClr val="898989"/>
                </a:solidFill>
                <a:latin typeface="Tahoma" panose="020B0604030504040204" pitchFamily="34" charset="0"/>
              </a:rPr>
              <a:pPr>
                <a:spcBef>
                  <a:spcPct val="0"/>
                </a:spcBef>
                <a:buFontTx/>
                <a:buNone/>
              </a:pPr>
              <a:t>1</a:t>
            </a:fld>
            <a:endParaRPr lang="en-US" altLang="en-US" sz="1200" smtClean="0">
              <a:solidFill>
                <a:srgbClr val="898989"/>
              </a:solidFill>
              <a:latin typeface="Tahoma" panose="020B0604030504040204" pitchFamily="34" charset="0"/>
            </a:endParaRPr>
          </a:p>
        </p:txBody>
      </p:sp>
      <p:sp>
        <p:nvSpPr>
          <p:cNvPr id="5126" name="Rectangle 8"/>
          <p:cNvSpPr>
            <a:spLocks noChangeArrowheads="1"/>
          </p:cNvSpPr>
          <p:nvPr/>
        </p:nvSpPr>
        <p:spPr bwMode="auto">
          <a:xfrm>
            <a:off x="685800" y="1524000"/>
            <a:ext cx="8077200"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kumimoji="1" lang="en-US" altLang="en-US" sz="2000">
                <a:latin typeface="Times New Roman" panose="02020603050405020304" pitchFamily="18" charset="0"/>
              </a:rPr>
              <a:t>The Unified Modeling Language™ (UML) was developed jointly by Grady Booch, Ivar Jacobson, and Jim Rumbaugh with contributions from other leading methodologists, software vendors, and many users. The UML provides the application modeling language for: </a:t>
            </a:r>
          </a:p>
          <a:p>
            <a:pPr>
              <a:spcBef>
                <a:spcPct val="0"/>
              </a:spcBef>
              <a:buFontTx/>
              <a:buNone/>
            </a:pPr>
            <a:endParaRPr kumimoji="1" lang="en-US" altLang="en-US" sz="2000">
              <a:latin typeface="Times New Roman" panose="02020603050405020304" pitchFamily="18" charset="0"/>
            </a:endParaRPr>
          </a:p>
          <a:p>
            <a:pPr lvl="1">
              <a:spcBef>
                <a:spcPct val="0"/>
              </a:spcBef>
              <a:buFontTx/>
              <a:buChar char="•"/>
            </a:pPr>
            <a:r>
              <a:rPr kumimoji="1" lang="en-US" altLang="en-US" sz="2000">
                <a:latin typeface="Times New Roman" panose="02020603050405020304" pitchFamily="18" charset="0"/>
              </a:rPr>
              <a:t>Process modeling/ Requirement Analysis with Use-cases. </a:t>
            </a:r>
          </a:p>
          <a:p>
            <a:pPr lvl="1">
              <a:spcBef>
                <a:spcPct val="0"/>
              </a:spcBef>
              <a:buFontTx/>
              <a:buChar char="•"/>
            </a:pPr>
            <a:r>
              <a:rPr kumimoji="1" lang="en-US" altLang="en-US" sz="2000">
                <a:latin typeface="Times New Roman" panose="02020603050405020304" pitchFamily="18" charset="0"/>
              </a:rPr>
              <a:t>Static Design with Class and object modeling.</a:t>
            </a:r>
          </a:p>
          <a:p>
            <a:pPr lvl="1">
              <a:spcBef>
                <a:spcPct val="0"/>
              </a:spcBef>
              <a:buFontTx/>
              <a:buChar char="•"/>
            </a:pPr>
            <a:r>
              <a:rPr kumimoji="1" lang="en-US" altLang="en-US" sz="2000">
                <a:latin typeface="Times New Roman" panose="02020603050405020304" pitchFamily="18" charset="0"/>
              </a:rPr>
              <a:t>Dynamic Design with sequence, collaboration and activity diagrams. </a:t>
            </a:r>
          </a:p>
          <a:p>
            <a:pPr lvl="1">
              <a:spcBef>
                <a:spcPct val="0"/>
              </a:spcBef>
              <a:buFontTx/>
              <a:buChar char="•"/>
            </a:pPr>
            <a:r>
              <a:rPr kumimoji="1" lang="en-US" altLang="en-US" sz="2000">
                <a:latin typeface="Times New Roman" panose="02020603050405020304" pitchFamily="18" charset="0"/>
              </a:rPr>
              <a:t>Realtime Systems design models</a:t>
            </a:r>
          </a:p>
          <a:p>
            <a:pPr lvl="1">
              <a:spcBef>
                <a:spcPct val="0"/>
              </a:spcBef>
              <a:buFontTx/>
              <a:buChar char="•"/>
            </a:pPr>
            <a:r>
              <a:rPr kumimoji="1" lang="en-US" altLang="en-US" sz="2000">
                <a:latin typeface="Times New Roman" panose="02020603050405020304" pitchFamily="18" charset="0"/>
              </a:rPr>
              <a:t>Distribution and deployment modeling.</a:t>
            </a:r>
          </a:p>
          <a:p>
            <a:pPr>
              <a:spcBef>
                <a:spcPct val="0"/>
              </a:spcBef>
              <a:buFontTx/>
              <a:buChar char="•"/>
            </a:pPr>
            <a:r>
              <a:rPr kumimoji="1" lang="en-US" altLang="en-US" sz="2400">
                <a:latin typeface="Times New Roman" panose="02020603050405020304" pitchFamily="18" charset="0"/>
              </a:rPr>
              <a:t>See </a:t>
            </a:r>
          </a:p>
          <a:p>
            <a:pPr lvl="1">
              <a:spcBef>
                <a:spcPct val="0"/>
              </a:spcBef>
              <a:buFontTx/>
              <a:buNone/>
            </a:pPr>
            <a:r>
              <a:rPr kumimoji="1" lang="en-US" altLang="en-US" sz="2000" b="1">
                <a:solidFill>
                  <a:srgbClr val="A5273C"/>
                </a:solidFill>
                <a:latin typeface="Times New Roman" panose="02020603050405020304" pitchFamily="18" charset="0"/>
                <a:hlinkClick r:id="rId2"/>
              </a:rPr>
              <a:t>http://www.omg.org/uml</a:t>
            </a:r>
            <a:endParaRPr kumimoji="1" lang="en-US" altLang="en-US" sz="2000" b="1">
              <a:solidFill>
                <a:srgbClr val="A5273C"/>
              </a:solidFill>
              <a:latin typeface="Times New Roman" panose="02020603050405020304" pitchFamily="18" charset="0"/>
            </a:endParaRPr>
          </a:p>
          <a:p>
            <a:pPr lvl="1">
              <a:spcBef>
                <a:spcPct val="0"/>
              </a:spcBef>
              <a:buFontTx/>
              <a:buNone/>
            </a:pPr>
            <a:endParaRPr kumimoji="1" lang="en-US" altLang="en-US" sz="2000" b="1">
              <a:latin typeface="Times New Roman" panose="02020603050405020304" pitchFamily="18" charset="0"/>
            </a:endParaRPr>
          </a:p>
          <a:p>
            <a:pPr>
              <a:spcBef>
                <a:spcPct val="0"/>
              </a:spcBef>
              <a:buFontTx/>
              <a:buNone/>
            </a:pPr>
            <a:endParaRPr kumimoji="1" lang="en-US" altLang="en-US" sz="2000" b="1">
              <a:latin typeface="Times New Roman" panose="02020603050405020304" pitchFamily="18" charset="0"/>
            </a:endParaRPr>
          </a:p>
          <a:p>
            <a:pPr>
              <a:spcBef>
                <a:spcPct val="0"/>
              </a:spcBef>
              <a:buFontTx/>
              <a:buNone/>
            </a:pPr>
            <a:endParaRPr kumimoji="1" lang="en-US" altLang="en-US" sz="2000" b="1">
              <a:latin typeface="Times New Roman" panose="02020603050405020304" pitchFamily="18" charset="0"/>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mtClean="0"/>
              <a:t>Describing Use-cases</a:t>
            </a:r>
          </a:p>
        </p:txBody>
      </p:sp>
      <p:sp>
        <p:nvSpPr>
          <p:cNvPr id="46083" name="Rectangle 3" descr="Rectangle: Click to edit Master text styles&#10;Second level&#10;Third level&#10;Fourth level&#10;Fifth level"/>
          <p:cNvSpPr>
            <a:spLocks noGrp="1" noChangeArrowheads="1"/>
          </p:cNvSpPr>
          <p:nvPr>
            <p:ph idx="1"/>
          </p:nvPr>
        </p:nvSpPr>
        <p:spPr>
          <a:xfrm>
            <a:off x="838200" y="1524000"/>
            <a:ext cx="7772400" cy="4114800"/>
          </a:xfrm>
        </p:spPr>
        <p:txBody>
          <a:bodyPr rtlCol="0">
            <a:normAutofit lnSpcReduction="10000"/>
          </a:bodyPr>
          <a:lstStyle/>
          <a:p>
            <a:pPr eaLnBrk="1" fontAlgn="auto" hangingPunct="1">
              <a:lnSpc>
                <a:spcPct val="90000"/>
              </a:lnSpc>
              <a:spcAft>
                <a:spcPts val="0"/>
              </a:spcAft>
              <a:defRPr/>
            </a:pPr>
            <a:r>
              <a:rPr lang="en-US" sz="2800" smtClean="0"/>
              <a:t>Use-case Name:</a:t>
            </a:r>
          </a:p>
          <a:p>
            <a:pPr eaLnBrk="1" fontAlgn="auto" hangingPunct="1">
              <a:lnSpc>
                <a:spcPct val="90000"/>
              </a:lnSpc>
              <a:spcAft>
                <a:spcPts val="0"/>
              </a:spcAft>
              <a:defRPr/>
            </a:pPr>
            <a:r>
              <a:rPr lang="en-US" sz="2800" smtClean="0"/>
              <a:t>Use-case Number: system#.diagram#.Use-case#</a:t>
            </a:r>
          </a:p>
          <a:p>
            <a:pPr eaLnBrk="1" fontAlgn="auto" hangingPunct="1">
              <a:lnSpc>
                <a:spcPct val="90000"/>
              </a:lnSpc>
              <a:spcAft>
                <a:spcPts val="0"/>
              </a:spcAft>
              <a:defRPr/>
            </a:pPr>
            <a:r>
              <a:rPr lang="en-US" sz="2800" smtClean="0"/>
              <a:t>Authors:</a:t>
            </a:r>
          </a:p>
          <a:p>
            <a:pPr eaLnBrk="1" fontAlgn="auto" hangingPunct="1">
              <a:lnSpc>
                <a:spcPct val="90000"/>
              </a:lnSpc>
              <a:spcAft>
                <a:spcPts val="0"/>
              </a:spcAft>
              <a:defRPr/>
            </a:pPr>
            <a:r>
              <a:rPr lang="en-US" sz="2800" smtClean="0"/>
              <a:t>Event(Stimulus):</a:t>
            </a:r>
          </a:p>
          <a:p>
            <a:pPr eaLnBrk="1" fontAlgn="auto" hangingPunct="1">
              <a:lnSpc>
                <a:spcPct val="90000"/>
              </a:lnSpc>
              <a:spcAft>
                <a:spcPts val="0"/>
              </a:spcAft>
              <a:defRPr/>
            </a:pPr>
            <a:r>
              <a:rPr lang="en-US" sz="2800" smtClean="0"/>
              <a:t>Actors:</a:t>
            </a:r>
          </a:p>
          <a:p>
            <a:pPr eaLnBrk="1" fontAlgn="auto" hangingPunct="1">
              <a:lnSpc>
                <a:spcPct val="90000"/>
              </a:lnSpc>
              <a:spcAft>
                <a:spcPts val="0"/>
              </a:spcAft>
              <a:defRPr/>
            </a:pPr>
            <a:r>
              <a:rPr lang="en-US" sz="2800" smtClean="0"/>
              <a:t>Overview: brief statement</a:t>
            </a:r>
          </a:p>
          <a:p>
            <a:pPr eaLnBrk="1" fontAlgn="auto" hangingPunct="1">
              <a:lnSpc>
                <a:spcPct val="90000"/>
              </a:lnSpc>
              <a:spcAft>
                <a:spcPts val="0"/>
              </a:spcAft>
              <a:defRPr/>
            </a:pPr>
            <a:r>
              <a:rPr lang="en-US" sz="2800" smtClean="0"/>
              <a:t>Related Use-cases:</a:t>
            </a:r>
          </a:p>
          <a:p>
            <a:pPr eaLnBrk="1" fontAlgn="auto" hangingPunct="1">
              <a:lnSpc>
                <a:spcPct val="90000"/>
              </a:lnSpc>
              <a:spcAft>
                <a:spcPts val="0"/>
              </a:spcAft>
              <a:defRPr/>
            </a:pPr>
            <a:r>
              <a:rPr lang="en-US" sz="2800" smtClean="0"/>
              <a:t>Typical Process description: Algorithm</a:t>
            </a:r>
          </a:p>
          <a:p>
            <a:pPr eaLnBrk="1" fontAlgn="auto" hangingPunct="1">
              <a:lnSpc>
                <a:spcPct val="90000"/>
              </a:lnSpc>
              <a:spcAft>
                <a:spcPts val="0"/>
              </a:spcAft>
              <a:defRPr/>
            </a:pPr>
            <a:r>
              <a:rPr lang="en-US" sz="2800" smtClean="0"/>
              <a:t>Exceptions and how to handle exceptions:</a:t>
            </a:r>
          </a:p>
          <a:p>
            <a:pPr eaLnBrk="1" fontAlgn="auto" hangingPunct="1">
              <a:lnSpc>
                <a:spcPct val="90000"/>
              </a:lnSpc>
              <a:spcAft>
                <a:spcPts val="0"/>
              </a:spcAft>
              <a:defRPr/>
            </a:pPr>
            <a:endParaRPr lang="en-US" sz="2800" smtClean="0"/>
          </a:p>
        </p:txBody>
      </p:sp>
      <p:sp>
        <p:nvSpPr>
          <p:cNvPr id="4" name="Date Placeholder 3"/>
          <p:cNvSpPr>
            <a:spLocks noGrp="1"/>
          </p:cNvSpPr>
          <p:nvPr>
            <p:ph type="dt" sz="quarter" idx="10"/>
          </p:nvPr>
        </p:nvSpPr>
        <p:spPr/>
        <p:txBody>
          <a:bodyPr/>
          <a:lstStyle/>
          <a:p>
            <a:pPr>
              <a:defRPr/>
            </a:pPr>
            <a:fld id="{01D91128-7A9E-4A42-B634-7878F6087325}"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1434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2571F97-540A-41FC-BC4C-FF1B954015C8}" type="slidenum">
              <a:rPr lang="en-US" altLang="en-US" sz="1200" smtClean="0">
                <a:solidFill>
                  <a:srgbClr val="898989"/>
                </a:solidFill>
                <a:latin typeface="Tahoma" panose="020B0604030504040204" pitchFamily="34" charset="0"/>
              </a:rPr>
              <a:pPr>
                <a:spcBef>
                  <a:spcPct val="0"/>
                </a:spcBef>
                <a:buFontTx/>
                <a:buNone/>
              </a:pPr>
              <a:t>10</a:t>
            </a:fld>
            <a:endParaRPr lang="en-US" altLang="en-US" sz="1200" smtClean="0">
              <a:solidFill>
                <a:srgbClr val="898989"/>
              </a:solidFill>
              <a:latin typeface="Tahoma" panose="020B060403050404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smtClean="0"/>
              <a:t>Example</a:t>
            </a:r>
          </a:p>
        </p:txBody>
      </p:sp>
      <p:sp>
        <p:nvSpPr>
          <p:cNvPr id="47107" name="Rectangle 3" descr="Rectangle: Click to edit Master text styles&#10;Second level&#10;Third level&#10;Fourth level&#10;Fifth level"/>
          <p:cNvSpPr>
            <a:spLocks noGrp="1" noChangeArrowheads="1"/>
          </p:cNvSpPr>
          <p:nvPr>
            <p:ph idx="1"/>
          </p:nvPr>
        </p:nvSpPr>
        <p:spPr>
          <a:xfrm>
            <a:off x="762000" y="1600200"/>
            <a:ext cx="7772400" cy="4114800"/>
          </a:xfrm>
        </p:spPr>
        <p:txBody>
          <a:bodyPr rtlCol="0">
            <a:normAutofit lnSpcReduction="10000"/>
          </a:bodyPr>
          <a:lstStyle/>
          <a:p>
            <a:pPr eaLnBrk="1" fontAlgn="auto" hangingPunct="1">
              <a:lnSpc>
                <a:spcPct val="90000"/>
              </a:lnSpc>
              <a:spcAft>
                <a:spcPts val="0"/>
              </a:spcAft>
              <a:defRPr/>
            </a:pPr>
            <a:r>
              <a:rPr lang="en-US" sz="2400" smtClean="0"/>
              <a:t>Number: A.132.4</a:t>
            </a:r>
          </a:p>
          <a:p>
            <a:pPr eaLnBrk="1" fontAlgn="auto" hangingPunct="1">
              <a:lnSpc>
                <a:spcPct val="90000"/>
              </a:lnSpc>
              <a:spcAft>
                <a:spcPts val="0"/>
              </a:spcAft>
              <a:defRPr/>
            </a:pPr>
            <a:r>
              <a:rPr lang="en-US" sz="2400" smtClean="0"/>
              <a:t>Name: Buy book online</a:t>
            </a:r>
          </a:p>
          <a:p>
            <a:pPr eaLnBrk="1" fontAlgn="auto" hangingPunct="1">
              <a:lnSpc>
                <a:spcPct val="90000"/>
              </a:lnSpc>
              <a:spcAft>
                <a:spcPts val="0"/>
              </a:spcAft>
              <a:defRPr/>
            </a:pPr>
            <a:r>
              <a:rPr lang="en-US" sz="2400" smtClean="0"/>
              <a:t>Author: B.Ramamurthy</a:t>
            </a:r>
          </a:p>
          <a:p>
            <a:pPr eaLnBrk="1" fontAlgn="auto" hangingPunct="1">
              <a:lnSpc>
                <a:spcPct val="90000"/>
              </a:lnSpc>
              <a:spcAft>
                <a:spcPts val="0"/>
              </a:spcAft>
              <a:defRPr/>
            </a:pPr>
            <a:r>
              <a:rPr lang="en-US" sz="2400" smtClean="0"/>
              <a:t>Event: Customer request one or more books</a:t>
            </a:r>
          </a:p>
          <a:p>
            <a:pPr eaLnBrk="1" fontAlgn="auto" hangingPunct="1">
              <a:lnSpc>
                <a:spcPct val="90000"/>
              </a:lnSpc>
              <a:spcAft>
                <a:spcPts val="0"/>
              </a:spcAft>
              <a:defRPr/>
            </a:pPr>
            <a:r>
              <a:rPr lang="en-US" sz="2400" smtClean="0"/>
              <a:t>System: Amazon.com</a:t>
            </a:r>
          </a:p>
          <a:p>
            <a:pPr eaLnBrk="1" fontAlgn="auto" hangingPunct="1">
              <a:lnSpc>
                <a:spcPct val="90000"/>
              </a:lnSpc>
              <a:spcAft>
                <a:spcPts val="0"/>
              </a:spcAft>
              <a:defRPr/>
            </a:pPr>
            <a:r>
              <a:rPr lang="en-US" sz="2400" smtClean="0"/>
              <a:t>Overview: Captures the process of purchasing one or more books and the transactions associated with it.</a:t>
            </a:r>
          </a:p>
          <a:p>
            <a:pPr eaLnBrk="1" fontAlgn="auto" hangingPunct="1">
              <a:lnSpc>
                <a:spcPct val="90000"/>
              </a:lnSpc>
              <a:spcAft>
                <a:spcPts val="0"/>
              </a:spcAft>
              <a:defRPr/>
            </a:pPr>
            <a:r>
              <a:rPr lang="en-US" sz="2400" smtClean="0"/>
              <a:t>Related Use-case: A.132.5, A.132.8</a:t>
            </a:r>
          </a:p>
          <a:p>
            <a:pPr eaLnBrk="1" fontAlgn="auto" hangingPunct="1">
              <a:lnSpc>
                <a:spcPct val="90000"/>
              </a:lnSpc>
              <a:spcAft>
                <a:spcPts val="0"/>
              </a:spcAft>
              <a:defRPr/>
            </a:pPr>
            <a:r>
              <a:rPr lang="en-US" sz="2400" smtClean="0"/>
              <a:t>Typical Process Description with exceptions handled.</a:t>
            </a:r>
          </a:p>
          <a:p>
            <a:pPr eaLnBrk="1" fontAlgn="auto" hangingPunct="1">
              <a:lnSpc>
                <a:spcPct val="90000"/>
              </a:lnSpc>
              <a:spcAft>
                <a:spcPts val="0"/>
              </a:spcAft>
              <a:buFont typeface="Wingdings" pitchFamily="2" charset="2"/>
              <a:buNone/>
              <a:defRPr/>
            </a:pPr>
            <a:r>
              <a:rPr lang="en-US" sz="2400" smtClean="0"/>
              <a:t>NOTE : All these can be in a tabular form, say, in an Excel worksheet for example.</a:t>
            </a:r>
          </a:p>
          <a:p>
            <a:pPr eaLnBrk="1" fontAlgn="auto" hangingPunct="1">
              <a:lnSpc>
                <a:spcPct val="90000"/>
              </a:lnSpc>
              <a:spcAft>
                <a:spcPts val="0"/>
              </a:spcAft>
              <a:defRPr/>
            </a:pPr>
            <a:endParaRPr lang="en-US" sz="2400" smtClean="0"/>
          </a:p>
        </p:txBody>
      </p:sp>
      <p:sp>
        <p:nvSpPr>
          <p:cNvPr id="4" name="Date Placeholder 3"/>
          <p:cNvSpPr>
            <a:spLocks noGrp="1"/>
          </p:cNvSpPr>
          <p:nvPr>
            <p:ph type="dt" sz="quarter" idx="10"/>
          </p:nvPr>
        </p:nvSpPr>
        <p:spPr/>
        <p:txBody>
          <a:bodyPr/>
          <a:lstStyle/>
          <a:p>
            <a:pPr>
              <a:defRPr/>
            </a:pPr>
            <a:fld id="{054D5DCD-DA1F-4712-8049-413847071AC0}"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1536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3C45048-F0CD-4BA1-A565-8508071BD416}" type="slidenum">
              <a:rPr lang="en-US" altLang="en-US" sz="1200" smtClean="0">
                <a:solidFill>
                  <a:srgbClr val="898989"/>
                </a:solidFill>
                <a:latin typeface="Tahoma" panose="020B0604030504040204" pitchFamily="34" charset="0"/>
              </a:rPr>
              <a:pPr>
                <a:spcBef>
                  <a:spcPct val="0"/>
                </a:spcBef>
                <a:buFontTx/>
                <a:buNone/>
              </a:pPr>
              <a:t>11</a:t>
            </a:fld>
            <a:endParaRPr lang="en-US" altLang="en-US" sz="1200" smtClean="0">
              <a:solidFill>
                <a:srgbClr val="898989"/>
              </a:solidFill>
              <a:latin typeface="Tahoma" panose="020B060403050404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mtClean="0"/>
              <a:t>Realizing Use-cases</a:t>
            </a:r>
          </a:p>
        </p:txBody>
      </p:sp>
      <p:sp>
        <p:nvSpPr>
          <p:cNvPr id="16387" name="Rectangle 3" descr="Rectangle: Click to edit Master text styles&#10;Second level&#10;Third level&#10;Fourth level&#10;Fifth level"/>
          <p:cNvSpPr>
            <a:spLocks noGrp="1" noChangeArrowheads="1"/>
          </p:cNvSpPr>
          <p:nvPr>
            <p:ph idx="1"/>
          </p:nvPr>
        </p:nvSpPr>
        <p:spPr/>
        <p:txBody>
          <a:bodyPr/>
          <a:lstStyle/>
          <a:p>
            <a:pPr eaLnBrk="1" hangingPunct="1"/>
            <a:r>
              <a:rPr lang="en-US" altLang="en-US" sz="2800" smtClean="0"/>
              <a:t>Validation is done up front. As soon as the model is ready it has to be presented and discussed with the customers.</a:t>
            </a:r>
          </a:p>
          <a:p>
            <a:pPr eaLnBrk="1" hangingPunct="1"/>
            <a:r>
              <a:rPr lang="en-US" altLang="en-US" sz="2800" smtClean="0"/>
              <a:t>Use-cases are implementation independent descriptions of the functionality of the system.</a:t>
            </a:r>
          </a:p>
          <a:p>
            <a:pPr eaLnBrk="1" hangingPunct="1"/>
            <a:r>
              <a:rPr lang="en-US" altLang="en-US" sz="2800" smtClean="0"/>
              <a:t>Use-case can be realized in the next stages of software development using, say, a class diagram.</a:t>
            </a:r>
          </a:p>
          <a:p>
            <a:pPr eaLnBrk="1" hangingPunct="1"/>
            <a:endParaRPr lang="en-US" altLang="en-US" sz="2800" smtClean="0"/>
          </a:p>
        </p:txBody>
      </p:sp>
      <p:sp>
        <p:nvSpPr>
          <p:cNvPr id="4" name="Date Placeholder 3"/>
          <p:cNvSpPr>
            <a:spLocks noGrp="1"/>
          </p:cNvSpPr>
          <p:nvPr>
            <p:ph type="dt" sz="quarter" idx="10"/>
          </p:nvPr>
        </p:nvSpPr>
        <p:spPr/>
        <p:txBody>
          <a:bodyPr/>
          <a:lstStyle/>
          <a:p>
            <a:pPr>
              <a:defRPr/>
            </a:pPr>
            <a:fld id="{CE2D2ABB-609A-41D7-8252-A3341495A919}"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1639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C5B4D73-7F25-4168-A59D-4F4B01E6E19D}" type="slidenum">
              <a:rPr lang="en-US" altLang="en-US" sz="1200" smtClean="0">
                <a:solidFill>
                  <a:srgbClr val="898989"/>
                </a:solidFill>
                <a:latin typeface="Tahoma" panose="020B0604030504040204" pitchFamily="34" charset="0"/>
              </a:rPr>
              <a:pPr>
                <a:spcBef>
                  <a:spcPct val="0"/>
                </a:spcBef>
                <a:buFontTx/>
                <a:buNone/>
              </a:pPr>
              <a:t>12</a:t>
            </a:fld>
            <a:endParaRPr lang="en-US" altLang="en-US" sz="1200" smtClean="0">
              <a:solidFill>
                <a:srgbClr val="898989"/>
              </a:solidFill>
              <a:latin typeface="Tahoma" panose="020B060403050404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26"/>
          <p:cNvSpPr>
            <a:spLocks noGrp="1" noChangeArrowheads="1"/>
          </p:cNvSpPr>
          <p:nvPr>
            <p:ph type="title"/>
          </p:nvPr>
        </p:nvSpPr>
        <p:spPr>
          <a:xfrm>
            <a:off x="685800" y="609600"/>
            <a:ext cx="7772400" cy="1143000"/>
          </a:xfrm>
        </p:spPr>
        <p:txBody>
          <a:bodyPr rtlCol="0">
            <a:normAutofit fontScale="90000"/>
          </a:bodyPr>
          <a:lstStyle/>
          <a:p>
            <a:pPr eaLnBrk="1" fontAlgn="auto" hangingPunct="1">
              <a:spcAft>
                <a:spcPts val="0"/>
              </a:spcAft>
              <a:defRPr/>
            </a:pPr>
            <a:r>
              <a:rPr lang="en-US" sz="4000" smtClean="0"/>
              <a:t>Interaction between user and Use-case</a:t>
            </a:r>
          </a:p>
        </p:txBody>
      </p:sp>
      <p:sp>
        <p:nvSpPr>
          <p:cNvPr id="23" name="Date Placeholder 2"/>
          <p:cNvSpPr>
            <a:spLocks noGrp="1"/>
          </p:cNvSpPr>
          <p:nvPr>
            <p:ph type="dt" sz="quarter" idx="10"/>
          </p:nvPr>
        </p:nvSpPr>
        <p:spPr/>
        <p:txBody>
          <a:bodyPr/>
          <a:lstStyle/>
          <a:p>
            <a:pPr>
              <a:defRPr/>
            </a:pPr>
            <a:fld id="{B8E51483-14CF-4C16-8363-C07F505D2937}" type="datetime1">
              <a:rPr lang="en-US"/>
              <a:pPr>
                <a:defRPr/>
              </a:pPr>
              <a:t>9/15/2019</a:t>
            </a:fld>
            <a:endParaRPr lang="en-US"/>
          </a:p>
        </p:txBody>
      </p:sp>
      <p:sp>
        <p:nvSpPr>
          <p:cNvPr id="24" name="Footer Placeholder 3"/>
          <p:cNvSpPr>
            <a:spLocks noGrp="1"/>
          </p:cNvSpPr>
          <p:nvPr>
            <p:ph type="ftr" sz="quarter" idx="11"/>
          </p:nvPr>
        </p:nvSpPr>
        <p:spPr/>
        <p:txBody>
          <a:bodyPr/>
          <a:lstStyle/>
          <a:p>
            <a:pPr>
              <a:defRPr/>
            </a:pPr>
            <a:r>
              <a:rPr lang="en-US"/>
              <a:t>B.Ramamurthy</a:t>
            </a:r>
          </a:p>
        </p:txBody>
      </p:sp>
      <p:sp>
        <p:nvSpPr>
          <p:cNvPr id="17413"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CF56DC1-398D-42B5-B57D-D1AB4FC13C81}" type="slidenum">
              <a:rPr lang="en-US" altLang="en-US" sz="1200" smtClean="0">
                <a:solidFill>
                  <a:srgbClr val="898989"/>
                </a:solidFill>
                <a:latin typeface="Tahoma" panose="020B0604030504040204" pitchFamily="34" charset="0"/>
              </a:rPr>
              <a:pPr>
                <a:spcBef>
                  <a:spcPct val="0"/>
                </a:spcBef>
                <a:buFontTx/>
                <a:buNone/>
              </a:pPr>
              <a:t>13</a:t>
            </a:fld>
            <a:endParaRPr lang="en-US" altLang="en-US" sz="1200" smtClean="0">
              <a:solidFill>
                <a:srgbClr val="898989"/>
              </a:solidFill>
              <a:latin typeface="Tahoma" panose="020B0604030504040204" pitchFamily="34" charset="0"/>
            </a:endParaRPr>
          </a:p>
        </p:txBody>
      </p:sp>
      <p:sp>
        <p:nvSpPr>
          <p:cNvPr id="17414" name="Text Box 1029"/>
          <p:cNvSpPr txBox="1">
            <a:spLocks noChangeArrowheads="1"/>
          </p:cNvSpPr>
          <p:nvPr/>
        </p:nvSpPr>
        <p:spPr bwMode="auto">
          <a:xfrm>
            <a:off x="1736725" y="1938338"/>
            <a:ext cx="1539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2400">
              <a:latin typeface="Tahoma" panose="020B0604030504040204" pitchFamily="34" charset="0"/>
            </a:endParaRPr>
          </a:p>
        </p:txBody>
      </p:sp>
      <p:sp>
        <p:nvSpPr>
          <p:cNvPr id="17415" name="Text Box 1032"/>
          <p:cNvSpPr txBox="1">
            <a:spLocks noChangeArrowheads="1"/>
          </p:cNvSpPr>
          <p:nvPr/>
        </p:nvSpPr>
        <p:spPr bwMode="auto">
          <a:xfrm>
            <a:off x="4572000" y="2286000"/>
            <a:ext cx="784225" cy="650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Tahoma" panose="020B0604030504040204" pitchFamily="34" charset="0"/>
              </a:rPr>
              <a:t>Count</a:t>
            </a:r>
          </a:p>
          <a:p>
            <a:pPr algn="ctr" eaLnBrk="1" hangingPunct="1">
              <a:spcBef>
                <a:spcPct val="0"/>
              </a:spcBef>
              <a:buFontTx/>
              <a:buNone/>
            </a:pPr>
            <a:r>
              <a:rPr lang="en-US" altLang="en-US" sz="1800">
                <a:latin typeface="Tahoma" panose="020B0604030504040204" pitchFamily="34" charset="0"/>
              </a:rPr>
              <a:t> coins</a:t>
            </a:r>
          </a:p>
        </p:txBody>
      </p:sp>
      <p:sp>
        <p:nvSpPr>
          <p:cNvPr id="17416" name="Text Box 1033"/>
          <p:cNvSpPr txBox="1">
            <a:spLocks noChangeArrowheads="1"/>
          </p:cNvSpPr>
          <p:nvPr/>
        </p:nvSpPr>
        <p:spPr bwMode="auto">
          <a:xfrm>
            <a:off x="4386263" y="3200400"/>
            <a:ext cx="1171575" cy="650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Tahoma" panose="020B0604030504040204" pitchFamily="34" charset="0"/>
              </a:rPr>
              <a:t>Show/see</a:t>
            </a:r>
          </a:p>
          <a:p>
            <a:pPr algn="ctr" eaLnBrk="1" hangingPunct="1">
              <a:spcBef>
                <a:spcPct val="0"/>
              </a:spcBef>
              <a:buFontTx/>
              <a:buNone/>
            </a:pPr>
            <a:r>
              <a:rPr lang="en-US" altLang="en-US" sz="1800">
                <a:latin typeface="Tahoma" panose="020B0604030504040204" pitchFamily="34" charset="0"/>
              </a:rPr>
              <a:t>drinks</a:t>
            </a:r>
          </a:p>
        </p:txBody>
      </p:sp>
      <p:sp>
        <p:nvSpPr>
          <p:cNvPr id="17417" name="Text Box 1034"/>
          <p:cNvSpPr txBox="1">
            <a:spLocks noChangeArrowheads="1"/>
          </p:cNvSpPr>
          <p:nvPr/>
        </p:nvSpPr>
        <p:spPr bwMode="auto">
          <a:xfrm>
            <a:off x="4419600" y="4191000"/>
            <a:ext cx="1066800" cy="650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Tahoma" panose="020B0604030504040204" pitchFamily="34" charset="0"/>
              </a:rPr>
              <a:t>Choose</a:t>
            </a:r>
          </a:p>
          <a:p>
            <a:pPr algn="ctr" eaLnBrk="1" hangingPunct="1">
              <a:spcBef>
                <a:spcPct val="0"/>
              </a:spcBef>
              <a:buFontTx/>
              <a:buNone/>
            </a:pPr>
            <a:r>
              <a:rPr lang="en-US" altLang="en-US" sz="1800">
                <a:latin typeface="Tahoma" panose="020B0604030504040204" pitchFamily="34" charset="0"/>
              </a:rPr>
              <a:t> drink</a:t>
            </a:r>
          </a:p>
        </p:txBody>
      </p:sp>
      <p:sp>
        <p:nvSpPr>
          <p:cNvPr id="17418" name="Text Box 1035"/>
          <p:cNvSpPr txBox="1">
            <a:spLocks noChangeArrowheads="1"/>
          </p:cNvSpPr>
          <p:nvPr/>
        </p:nvSpPr>
        <p:spPr bwMode="auto">
          <a:xfrm>
            <a:off x="6248400" y="3962400"/>
            <a:ext cx="1316038" cy="650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Tahoma" panose="020B0604030504040204" pitchFamily="34" charset="0"/>
              </a:rPr>
              <a:t>Show drink</a:t>
            </a:r>
          </a:p>
          <a:p>
            <a:pPr algn="ctr" eaLnBrk="1" hangingPunct="1">
              <a:spcBef>
                <a:spcPct val="0"/>
              </a:spcBef>
              <a:buFontTx/>
              <a:buNone/>
            </a:pPr>
            <a:r>
              <a:rPr lang="en-US" altLang="en-US" sz="1800">
                <a:latin typeface="Tahoma" panose="020B0604030504040204" pitchFamily="34" charset="0"/>
              </a:rPr>
              <a:t> N/A</a:t>
            </a:r>
          </a:p>
        </p:txBody>
      </p:sp>
      <p:sp>
        <p:nvSpPr>
          <p:cNvPr id="17419" name="Text Box 1036"/>
          <p:cNvSpPr txBox="1">
            <a:spLocks noChangeArrowheads="1"/>
          </p:cNvSpPr>
          <p:nvPr/>
        </p:nvSpPr>
        <p:spPr bwMode="auto">
          <a:xfrm>
            <a:off x="4203700" y="5562600"/>
            <a:ext cx="1631950" cy="650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Tahoma" panose="020B0604030504040204" pitchFamily="34" charset="0"/>
              </a:rPr>
              <a:t>Deliver/pickup</a:t>
            </a:r>
          </a:p>
          <a:p>
            <a:pPr algn="ctr" eaLnBrk="1" hangingPunct="1">
              <a:spcBef>
                <a:spcPct val="0"/>
              </a:spcBef>
              <a:buFontTx/>
              <a:buNone/>
            </a:pPr>
            <a:r>
              <a:rPr lang="en-US" altLang="en-US" sz="1800">
                <a:latin typeface="Tahoma" panose="020B0604030504040204" pitchFamily="34" charset="0"/>
              </a:rPr>
              <a:t>drink</a:t>
            </a:r>
          </a:p>
        </p:txBody>
      </p:sp>
      <p:sp>
        <p:nvSpPr>
          <p:cNvPr id="17420" name="Text Box 1037"/>
          <p:cNvSpPr txBox="1">
            <a:spLocks noChangeArrowheads="1"/>
          </p:cNvSpPr>
          <p:nvPr/>
        </p:nvSpPr>
        <p:spPr bwMode="auto">
          <a:xfrm>
            <a:off x="4572000" y="1295400"/>
            <a:ext cx="787400" cy="6508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en-US" sz="1800">
                <a:latin typeface="Tahoma" panose="020B0604030504040204" pitchFamily="34" charset="0"/>
              </a:rPr>
              <a:t>Insert</a:t>
            </a:r>
          </a:p>
          <a:p>
            <a:pPr algn="ctr" eaLnBrk="1" hangingPunct="1">
              <a:spcBef>
                <a:spcPct val="0"/>
              </a:spcBef>
              <a:buFontTx/>
              <a:buNone/>
            </a:pPr>
            <a:r>
              <a:rPr lang="en-US" altLang="en-US" sz="1800">
                <a:latin typeface="Tahoma" panose="020B0604030504040204" pitchFamily="34" charset="0"/>
              </a:rPr>
              <a:t> coins</a:t>
            </a:r>
          </a:p>
        </p:txBody>
      </p:sp>
      <p:sp>
        <p:nvSpPr>
          <p:cNvPr id="17421" name="Line 1038"/>
          <p:cNvSpPr>
            <a:spLocks noChangeShapeType="1"/>
          </p:cNvSpPr>
          <p:nvPr/>
        </p:nvSpPr>
        <p:spPr bwMode="auto">
          <a:xfrm>
            <a:off x="4953000" y="3886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2" name="Line 1040"/>
          <p:cNvSpPr>
            <a:spLocks noChangeShapeType="1"/>
          </p:cNvSpPr>
          <p:nvPr/>
        </p:nvSpPr>
        <p:spPr bwMode="auto">
          <a:xfrm>
            <a:off x="4953000" y="1905000"/>
            <a:ext cx="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3" name="Line 1042"/>
          <p:cNvSpPr>
            <a:spLocks noChangeShapeType="1"/>
          </p:cNvSpPr>
          <p:nvPr/>
        </p:nvSpPr>
        <p:spPr bwMode="auto">
          <a:xfrm>
            <a:off x="5410200" y="3505200"/>
            <a:ext cx="1447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24" name="Line 1043"/>
          <p:cNvSpPr>
            <a:spLocks noChangeShapeType="1"/>
          </p:cNvSpPr>
          <p:nvPr/>
        </p:nvSpPr>
        <p:spPr bwMode="auto">
          <a:xfrm>
            <a:off x="6858000" y="3505200"/>
            <a:ext cx="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5" name="Line 1044"/>
          <p:cNvSpPr>
            <a:spLocks noChangeShapeType="1"/>
          </p:cNvSpPr>
          <p:nvPr/>
        </p:nvSpPr>
        <p:spPr bwMode="auto">
          <a:xfrm>
            <a:off x="4953000" y="4876800"/>
            <a:ext cx="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6" name="Line 1046"/>
          <p:cNvSpPr>
            <a:spLocks noChangeShapeType="1"/>
          </p:cNvSpPr>
          <p:nvPr/>
        </p:nvSpPr>
        <p:spPr bwMode="auto">
          <a:xfrm>
            <a:off x="6858000" y="46482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27" name="Line 1047"/>
          <p:cNvSpPr>
            <a:spLocks noChangeShapeType="1"/>
          </p:cNvSpPr>
          <p:nvPr/>
        </p:nvSpPr>
        <p:spPr bwMode="auto">
          <a:xfrm flipH="1">
            <a:off x="4953000" y="5105400"/>
            <a:ext cx="1905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7428" name="Line 1048"/>
          <p:cNvSpPr>
            <a:spLocks noChangeShapeType="1"/>
          </p:cNvSpPr>
          <p:nvPr/>
        </p:nvSpPr>
        <p:spPr bwMode="auto">
          <a:xfrm>
            <a:off x="4953000" y="28956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pic>
        <p:nvPicPr>
          <p:cNvPr id="17429" name="Picture 104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2667000"/>
            <a:ext cx="22098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30" name="Line 1050"/>
          <p:cNvSpPr>
            <a:spLocks noChangeShapeType="1"/>
          </p:cNvSpPr>
          <p:nvPr/>
        </p:nvSpPr>
        <p:spPr bwMode="auto">
          <a:xfrm flipV="1">
            <a:off x="2590800" y="1828800"/>
            <a:ext cx="2057400" cy="14478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31" name="Line 1052"/>
          <p:cNvSpPr>
            <a:spLocks noChangeShapeType="1"/>
          </p:cNvSpPr>
          <p:nvPr/>
        </p:nvSpPr>
        <p:spPr bwMode="auto">
          <a:xfrm>
            <a:off x="2590800" y="3276600"/>
            <a:ext cx="1905000" cy="12954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32" name="Line 1053"/>
          <p:cNvSpPr>
            <a:spLocks noChangeShapeType="1"/>
          </p:cNvSpPr>
          <p:nvPr/>
        </p:nvSpPr>
        <p:spPr bwMode="auto">
          <a:xfrm>
            <a:off x="2590800" y="3276600"/>
            <a:ext cx="1981200" cy="26670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wrap="none"/>
          <a:lstStyle/>
          <a:p>
            <a:endParaRPr lang="en-US"/>
          </a:p>
        </p:txBody>
      </p:sp>
      <p:sp>
        <p:nvSpPr>
          <p:cNvPr id="17433" name="Line 1054"/>
          <p:cNvSpPr>
            <a:spLocks noChangeShapeType="1"/>
          </p:cNvSpPr>
          <p:nvPr/>
        </p:nvSpPr>
        <p:spPr bwMode="auto">
          <a:xfrm>
            <a:off x="2667000" y="3276600"/>
            <a:ext cx="1905000" cy="15240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wrap="none"/>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smtClean="0"/>
              <a:t>Use Case Diagram</a:t>
            </a:r>
          </a:p>
        </p:txBody>
      </p:sp>
      <p:sp>
        <p:nvSpPr>
          <p:cNvPr id="25" name="Date Placeholder 2"/>
          <p:cNvSpPr>
            <a:spLocks noGrp="1"/>
          </p:cNvSpPr>
          <p:nvPr>
            <p:ph type="dt" sz="quarter" idx="10"/>
          </p:nvPr>
        </p:nvSpPr>
        <p:spPr/>
        <p:txBody>
          <a:bodyPr/>
          <a:lstStyle/>
          <a:p>
            <a:pPr>
              <a:defRPr/>
            </a:pPr>
            <a:fld id="{FAD40FD7-7ED7-45D2-844F-B3EFEA67B5B3}" type="datetime1">
              <a:rPr lang="en-US"/>
              <a:pPr>
                <a:defRPr/>
              </a:pPr>
              <a:t>9/15/2019</a:t>
            </a:fld>
            <a:endParaRPr lang="en-US"/>
          </a:p>
        </p:txBody>
      </p:sp>
      <p:sp>
        <p:nvSpPr>
          <p:cNvPr id="26" name="Footer Placeholder 3"/>
          <p:cNvSpPr>
            <a:spLocks noGrp="1"/>
          </p:cNvSpPr>
          <p:nvPr>
            <p:ph type="ftr" sz="quarter" idx="11"/>
          </p:nvPr>
        </p:nvSpPr>
        <p:spPr/>
        <p:txBody>
          <a:bodyPr/>
          <a:lstStyle/>
          <a:p>
            <a:pPr>
              <a:defRPr/>
            </a:pPr>
            <a:r>
              <a:rPr lang="en-US"/>
              <a:t>B.Ramamurthy</a:t>
            </a:r>
          </a:p>
        </p:txBody>
      </p:sp>
      <p:sp>
        <p:nvSpPr>
          <p:cNvPr id="1843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C071271-D0FA-4E37-9146-BBF5785701B4}" type="slidenum">
              <a:rPr lang="en-US" altLang="en-US" sz="1200" smtClean="0">
                <a:solidFill>
                  <a:srgbClr val="898989"/>
                </a:solidFill>
                <a:latin typeface="Tahoma" panose="020B0604030504040204" pitchFamily="34" charset="0"/>
              </a:rPr>
              <a:pPr>
                <a:spcBef>
                  <a:spcPct val="0"/>
                </a:spcBef>
                <a:buFontTx/>
                <a:buNone/>
              </a:pPr>
              <a:t>14</a:t>
            </a:fld>
            <a:endParaRPr lang="en-US" altLang="en-US" sz="1200" smtClean="0">
              <a:solidFill>
                <a:srgbClr val="898989"/>
              </a:solidFill>
              <a:latin typeface="Tahoma" panose="020B0604030504040204" pitchFamily="34" charset="0"/>
            </a:endParaRPr>
          </a:p>
        </p:txBody>
      </p:sp>
      <p:sp>
        <p:nvSpPr>
          <p:cNvPr id="18438" name="Oval 3"/>
          <p:cNvSpPr>
            <a:spLocks noChangeArrowheads="1"/>
          </p:cNvSpPr>
          <p:nvPr/>
        </p:nvSpPr>
        <p:spPr bwMode="auto">
          <a:xfrm>
            <a:off x="3657600" y="1981200"/>
            <a:ext cx="1752600" cy="5334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Tahoma" panose="020B0604030504040204" pitchFamily="34" charset="0"/>
            </a:endParaRPr>
          </a:p>
        </p:txBody>
      </p:sp>
      <p:sp>
        <p:nvSpPr>
          <p:cNvPr id="18439" name="Oval 4"/>
          <p:cNvSpPr>
            <a:spLocks noChangeArrowheads="1"/>
          </p:cNvSpPr>
          <p:nvPr/>
        </p:nvSpPr>
        <p:spPr bwMode="auto">
          <a:xfrm>
            <a:off x="3657600" y="3048000"/>
            <a:ext cx="1752600" cy="5334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Tahoma" panose="020B0604030504040204" pitchFamily="34" charset="0"/>
            </a:endParaRPr>
          </a:p>
        </p:txBody>
      </p:sp>
      <p:sp>
        <p:nvSpPr>
          <p:cNvPr id="18440" name="Oval 5"/>
          <p:cNvSpPr>
            <a:spLocks noChangeArrowheads="1"/>
          </p:cNvSpPr>
          <p:nvPr/>
        </p:nvSpPr>
        <p:spPr bwMode="auto">
          <a:xfrm>
            <a:off x="3657600" y="3886200"/>
            <a:ext cx="1752600" cy="5334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Tahoma" panose="020B0604030504040204" pitchFamily="34" charset="0"/>
            </a:endParaRPr>
          </a:p>
        </p:txBody>
      </p:sp>
      <p:sp>
        <p:nvSpPr>
          <p:cNvPr id="18441" name="Oval 6"/>
          <p:cNvSpPr>
            <a:spLocks noChangeArrowheads="1"/>
          </p:cNvSpPr>
          <p:nvPr/>
        </p:nvSpPr>
        <p:spPr bwMode="auto">
          <a:xfrm>
            <a:off x="3657600" y="4953000"/>
            <a:ext cx="1752600" cy="5334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endParaRPr lang="en-US" altLang="en-US" sz="1400">
              <a:latin typeface="Tahoma" panose="020B0604030504040204" pitchFamily="34" charset="0"/>
            </a:endParaRPr>
          </a:p>
        </p:txBody>
      </p:sp>
      <p:sp>
        <p:nvSpPr>
          <p:cNvPr id="18442" name="Oval 7"/>
          <p:cNvSpPr>
            <a:spLocks noChangeArrowheads="1"/>
          </p:cNvSpPr>
          <p:nvPr/>
        </p:nvSpPr>
        <p:spPr bwMode="auto">
          <a:xfrm>
            <a:off x="6629400" y="3657600"/>
            <a:ext cx="1752600" cy="5334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Tahoma" panose="020B0604030504040204" pitchFamily="34" charset="0"/>
            </a:endParaRPr>
          </a:p>
        </p:txBody>
      </p:sp>
      <p:sp>
        <p:nvSpPr>
          <p:cNvPr id="18443" name="Oval 8"/>
          <p:cNvSpPr>
            <a:spLocks noChangeArrowheads="1"/>
          </p:cNvSpPr>
          <p:nvPr/>
        </p:nvSpPr>
        <p:spPr bwMode="auto">
          <a:xfrm>
            <a:off x="6629400" y="2590800"/>
            <a:ext cx="1752600" cy="5334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Tahoma" panose="020B0604030504040204" pitchFamily="34" charset="0"/>
            </a:endParaRPr>
          </a:p>
        </p:txBody>
      </p:sp>
      <p:pic>
        <p:nvPicPr>
          <p:cNvPr id="18444"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2743200"/>
            <a:ext cx="22098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5" name="Text Box 10"/>
          <p:cNvSpPr txBox="1">
            <a:spLocks noChangeArrowheads="1"/>
          </p:cNvSpPr>
          <p:nvPr/>
        </p:nvSpPr>
        <p:spPr bwMode="auto">
          <a:xfrm>
            <a:off x="3794125" y="2112963"/>
            <a:ext cx="12287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600">
                <a:latin typeface="Tahoma" panose="020B0604030504040204" pitchFamily="34" charset="0"/>
              </a:rPr>
              <a:t>Insert coins</a:t>
            </a:r>
          </a:p>
        </p:txBody>
      </p:sp>
      <p:sp>
        <p:nvSpPr>
          <p:cNvPr id="18446" name="Text Box 12"/>
          <p:cNvSpPr txBox="1">
            <a:spLocks noChangeArrowheads="1"/>
          </p:cNvSpPr>
          <p:nvPr/>
        </p:nvSpPr>
        <p:spPr bwMode="auto">
          <a:xfrm>
            <a:off x="3886200" y="3276600"/>
            <a:ext cx="1470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latin typeface="Tahoma" panose="020B0604030504040204" pitchFamily="34" charset="0"/>
              </a:rPr>
              <a:t>Show/see drinks</a:t>
            </a:r>
          </a:p>
        </p:txBody>
      </p:sp>
      <p:sp>
        <p:nvSpPr>
          <p:cNvPr id="18447" name="Text Box 14"/>
          <p:cNvSpPr txBox="1">
            <a:spLocks noChangeArrowheads="1"/>
          </p:cNvSpPr>
          <p:nvPr/>
        </p:nvSpPr>
        <p:spPr bwMode="auto">
          <a:xfrm>
            <a:off x="3717925" y="3968750"/>
            <a:ext cx="12017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latin typeface="Tahoma" panose="020B0604030504040204" pitchFamily="34" charset="0"/>
              </a:rPr>
              <a:t>Choose drink</a:t>
            </a:r>
          </a:p>
        </p:txBody>
      </p:sp>
      <p:sp>
        <p:nvSpPr>
          <p:cNvPr id="18448" name="Text Box 17"/>
          <p:cNvSpPr txBox="1">
            <a:spLocks noChangeArrowheads="1"/>
          </p:cNvSpPr>
          <p:nvPr/>
        </p:nvSpPr>
        <p:spPr bwMode="auto">
          <a:xfrm>
            <a:off x="3641725" y="5111750"/>
            <a:ext cx="184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Tahoma" panose="020B0604030504040204" pitchFamily="34" charset="0"/>
            </a:endParaRPr>
          </a:p>
        </p:txBody>
      </p:sp>
      <p:sp>
        <p:nvSpPr>
          <p:cNvPr id="18449" name="Text Box 18"/>
          <p:cNvSpPr txBox="1">
            <a:spLocks noChangeArrowheads="1"/>
          </p:cNvSpPr>
          <p:nvPr/>
        </p:nvSpPr>
        <p:spPr bwMode="auto">
          <a:xfrm>
            <a:off x="3717925" y="5035550"/>
            <a:ext cx="1749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latin typeface="Tahoma" panose="020B0604030504040204" pitchFamily="34" charset="0"/>
              </a:rPr>
              <a:t>Deliver/pickup drink</a:t>
            </a:r>
          </a:p>
        </p:txBody>
      </p:sp>
      <p:sp>
        <p:nvSpPr>
          <p:cNvPr id="18450" name="Text Box 19"/>
          <p:cNvSpPr txBox="1">
            <a:spLocks noChangeArrowheads="1"/>
          </p:cNvSpPr>
          <p:nvPr/>
        </p:nvSpPr>
        <p:spPr bwMode="auto">
          <a:xfrm>
            <a:off x="6765925" y="2673350"/>
            <a:ext cx="10969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latin typeface="Tahoma" panose="020B0604030504040204" pitchFamily="34" charset="0"/>
              </a:rPr>
              <a:t>Count coins</a:t>
            </a:r>
          </a:p>
        </p:txBody>
      </p:sp>
      <p:sp>
        <p:nvSpPr>
          <p:cNvPr id="18451" name="Text Box 20"/>
          <p:cNvSpPr txBox="1">
            <a:spLocks noChangeArrowheads="1"/>
          </p:cNvSpPr>
          <p:nvPr/>
        </p:nvSpPr>
        <p:spPr bwMode="auto">
          <a:xfrm>
            <a:off x="6689725" y="3740150"/>
            <a:ext cx="14049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latin typeface="Tahoma" panose="020B0604030504040204" pitchFamily="34" charset="0"/>
              </a:rPr>
              <a:t>Show drink N/A</a:t>
            </a:r>
          </a:p>
        </p:txBody>
      </p:sp>
      <p:sp>
        <p:nvSpPr>
          <p:cNvPr id="18452" name="Line 21"/>
          <p:cNvSpPr>
            <a:spLocks noChangeShapeType="1"/>
          </p:cNvSpPr>
          <p:nvPr/>
        </p:nvSpPr>
        <p:spPr bwMode="auto">
          <a:xfrm flipV="1">
            <a:off x="2057400" y="2362200"/>
            <a:ext cx="1752600" cy="990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8453" name="Line 22"/>
          <p:cNvSpPr>
            <a:spLocks noChangeShapeType="1"/>
          </p:cNvSpPr>
          <p:nvPr/>
        </p:nvSpPr>
        <p:spPr bwMode="auto">
          <a:xfrm>
            <a:off x="2057400" y="3352800"/>
            <a:ext cx="1600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8454" name="Line 23"/>
          <p:cNvSpPr>
            <a:spLocks noChangeShapeType="1"/>
          </p:cNvSpPr>
          <p:nvPr/>
        </p:nvSpPr>
        <p:spPr bwMode="auto">
          <a:xfrm>
            <a:off x="2057400" y="3352800"/>
            <a:ext cx="1676400" cy="762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8455" name="Line 24"/>
          <p:cNvSpPr>
            <a:spLocks noChangeShapeType="1"/>
          </p:cNvSpPr>
          <p:nvPr/>
        </p:nvSpPr>
        <p:spPr bwMode="auto">
          <a:xfrm>
            <a:off x="2133600" y="3352800"/>
            <a:ext cx="1600200" cy="1752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8456" name="Line 25"/>
          <p:cNvSpPr>
            <a:spLocks noChangeShapeType="1"/>
          </p:cNvSpPr>
          <p:nvPr/>
        </p:nvSpPr>
        <p:spPr bwMode="auto">
          <a:xfrm>
            <a:off x="5334000" y="2362200"/>
            <a:ext cx="1371600" cy="381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8457" name="Line 26"/>
          <p:cNvSpPr>
            <a:spLocks noChangeShapeType="1"/>
          </p:cNvSpPr>
          <p:nvPr/>
        </p:nvSpPr>
        <p:spPr bwMode="auto">
          <a:xfrm>
            <a:off x="5257800" y="3429000"/>
            <a:ext cx="1447800" cy="45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lstStyle/>
          <a:p>
            <a:endParaRPr lang="en-US"/>
          </a:p>
        </p:txBody>
      </p:sp>
      <p:sp>
        <p:nvSpPr>
          <p:cNvPr id="18458" name="Text Box 27"/>
          <p:cNvSpPr txBox="1">
            <a:spLocks noChangeArrowheads="1"/>
          </p:cNvSpPr>
          <p:nvPr/>
        </p:nvSpPr>
        <p:spPr bwMode="auto">
          <a:xfrm>
            <a:off x="5470525" y="2216150"/>
            <a:ext cx="10493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latin typeface="Tahoma" panose="020B0604030504040204" pitchFamily="34" charset="0"/>
              </a:rPr>
              <a:t>&lt;&lt;uses&gt;&gt;</a:t>
            </a:r>
          </a:p>
        </p:txBody>
      </p:sp>
      <p:sp>
        <p:nvSpPr>
          <p:cNvPr id="18459" name="Text Box 28"/>
          <p:cNvSpPr txBox="1">
            <a:spLocks noChangeArrowheads="1"/>
          </p:cNvSpPr>
          <p:nvPr/>
        </p:nvSpPr>
        <p:spPr bwMode="auto">
          <a:xfrm>
            <a:off x="5470525" y="3282950"/>
            <a:ext cx="920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400">
                <a:latin typeface="Tahoma" panose="020B0604030504040204" pitchFamily="34" charset="0"/>
              </a:rPr>
              <a:t>&lt;&lt;uses&gt;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mtClean="0"/>
              <a:t>Case Studies</a:t>
            </a:r>
          </a:p>
        </p:txBody>
      </p:sp>
      <p:sp>
        <p:nvSpPr>
          <p:cNvPr id="19459" name="Rectangle 3" descr="Rectangle: Click to edit Master text styles&#10;Second level&#10;Third level&#10;Fourth level&#10;Fifth level"/>
          <p:cNvSpPr>
            <a:spLocks noGrp="1" noChangeArrowheads="1"/>
          </p:cNvSpPr>
          <p:nvPr>
            <p:ph idx="1"/>
          </p:nvPr>
        </p:nvSpPr>
        <p:spPr/>
        <p:txBody>
          <a:bodyPr/>
          <a:lstStyle/>
          <a:p>
            <a:pPr lvl="1" eaLnBrk="1" hangingPunct="1"/>
            <a:r>
              <a:rPr lang="en-US" altLang="en-US" sz="2400" smtClean="0"/>
              <a:t>Ticket counter for basketball game</a:t>
            </a:r>
          </a:p>
          <a:p>
            <a:pPr lvl="1" eaLnBrk="1" hangingPunct="1"/>
            <a:r>
              <a:rPr lang="en-US" altLang="en-US" sz="2400" smtClean="0"/>
              <a:t>TIVO: Video recorder/controller</a:t>
            </a:r>
          </a:p>
          <a:p>
            <a:pPr lvl="1" eaLnBrk="1" hangingPunct="1"/>
            <a:r>
              <a:rPr lang="en-US" altLang="en-US" sz="2400" smtClean="0"/>
              <a:t>Weather Station.</a:t>
            </a:r>
          </a:p>
          <a:p>
            <a:pPr lvl="1" eaLnBrk="1" hangingPunct="1"/>
            <a:r>
              <a:rPr lang="en-US" altLang="en-US" sz="2400" smtClean="0"/>
              <a:t>ATM Machine: Description given as data dictionary.</a:t>
            </a:r>
          </a:p>
          <a:p>
            <a:pPr lvl="1" eaLnBrk="1" hangingPunct="1"/>
            <a:r>
              <a:rPr lang="en-US" altLang="en-US" sz="2400" smtClean="0"/>
              <a:t>4-cycle lawnmower engine</a:t>
            </a:r>
          </a:p>
          <a:p>
            <a:pPr lvl="1" eaLnBrk="1" hangingPunct="1"/>
            <a:r>
              <a:rPr lang="en-US" altLang="en-US" sz="2400" smtClean="0"/>
              <a:t>Burger queen fast food restaurant’s hand-held order device</a:t>
            </a:r>
          </a:p>
        </p:txBody>
      </p:sp>
      <p:sp>
        <p:nvSpPr>
          <p:cNvPr id="4" name="Date Placeholder 3"/>
          <p:cNvSpPr>
            <a:spLocks noGrp="1"/>
          </p:cNvSpPr>
          <p:nvPr>
            <p:ph type="dt" sz="quarter" idx="10"/>
          </p:nvPr>
        </p:nvSpPr>
        <p:spPr/>
        <p:txBody>
          <a:bodyPr/>
          <a:lstStyle/>
          <a:p>
            <a:pPr>
              <a:defRPr/>
            </a:pPr>
            <a:fld id="{90F762F6-9AAD-4542-A697-483B081CB90F}"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1946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9E4CC02-4A6A-4DCA-A21B-6BC44D9CB6E5}" type="slidenum">
              <a:rPr lang="en-US" altLang="en-US" sz="1200" smtClean="0">
                <a:solidFill>
                  <a:srgbClr val="898989"/>
                </a:solidFill>
                <a:latin typeface="Tahoma" panose="020B0604030504040204" pitchFamily="34" charset="0"/>
              </a:rPr>
              <a:pPr>
                <a:spcBef>
                  <a:spcPct val="0"/>
                </a:spcBef>
                <a:buFontTx/>
                <a:buNone/>
              </a:pPr>
              <a:t>15</a:t>
            </a:fld>
            <a:endParaRPr lang="en-US" altLang="en-US" sz="1200" smtClean="0">
              <a:solidFill>
                <a:srgbClr val="898989"/>
              </a:solidFill>
              <a:latin typeface="Tahoma" panose="020B060403050404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026"/>
          <p:cNvSpPr>
            <a:spLocks noGrp="1" noChangeArrowheads="1"/>
          </p:cNvSpPr>
          <p:nvPr>
            <p:ph type="title"/>
          </p:nvPr>
        </p:nvSpPr>
        <p:spPr/>
        <p:txBody>
          <a:bodyPr/>
          <a:lstStyle/>
          <a:p>
            <a:pPr eaLnBrk="1" hangingPunct="1"/>
            <a:r>
              <a:rPr lang="en-US" altLang="en-US" smtClean="0"/>
              <a:t>Use Case Example: Counseling</a:t>
            </a:r>
          </a:p>
        </p:txBody>
      </p:sp>
      <p:sp>
        <p:nvSpPr>
          <p:cNvPr id="5" name="Date Placeholder 2"/>
          <p:cNvSpPr>
            <a:spLocks noGrp="1"/>
          </p:cNvSpPr>
          <p:nvPr>
            <p:ph type="dt" sz="quarter" idx="10"/>
          </p:nvPr>
        </p:nvSpPr>
        <p:spPr/>
        <p:txBody>
          <a:bodyPr/>
          <a:lstStyle/>
          <a:p>
            <a:pPr>
              <a:defRPr/>
            </a:pPr>
            <a:fld id="{3C3B72BD-FE3C-4121-9330-8142E258C636}" type="datetime1">
              <a:rPr lang="en-US"/>
              <a:pPr>
                <a:defRPr/>
              </a:pPr>
              <a:t>9/15/2019</a:t>
            </a:fld>
            <a:endParaRPr lang="en-US"/>
          </a:p>
        </p:txBody>
      </p:sp>
      <p:sp>
        <p:nvSpPr>
          <p:cNvPr id="7" name="Footer Placeholder 6"/>
          <p:cNvSpPr>
            <a:spLocks noGrp="1"/>
          </p:cNvSpPr>
          <p:nvPr>
            <p:ph type="ftr" sz="quarter" idx="11"/>
          </p:nvPr>
        </p:nvSpPr>
        <p:spPr/>
        <p:txBody>
          <a:bodyPr/>
          <a:lstStyle/>
          <a:p>
            <a:pPr>
              <a:defRPr/>
            </a:pPr>
            <a:r>
              <a:rPr lang="en-US"/>
              <a:t>B.Ramamurthy</a:t>
            </a:r>
          </a:p>
        </p:txBody>
      </p:sp>
      <p:sp>
        <p:nvSpPr>
          <p:cNvPr id="20485"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A088939-290C-4D2B-BCE3-ADE83F42AA85}" type="slidenum">
              <a:rPr lang="en-US" altLang="en-US" sz="1200" smtClean="0">
                <a:solidFill>
                  <a:srgbClr val="898989"/>
                </a:solidFill>
                <a:latin typeface="Tahoma" panose="020B0604030504040204" pitchFamily="34" charset="0"/>
              </a:rPr>
              <a:pPr>
                <a:spcBef>
                  <a:spcPct val="0"/>
                </a:spcBef>
                <a:buFontTx/>
                <a:buNone/>
              </a:pPr>
              <a:t>16</a:t>
            </a:fld>
            <a:endParaRPr lang="en-US" altLang="en-US" sz="1200" smtClean="0">
              <a:solidFill>
                <a:srgbClr val="898989"/>
              </a:solidFill>
              <a:latin typeface="Tahoma" panose="020B0604030504040204" pitchFamily="34" charset="0"/>
            </a:endParaRPr>
          </a:p>
        </p:txBody>
      </p:sp>
      <p:sp>
        <p:nvSpPr>
          <p:cNvPr id="20486" name="Rectangle 1028"/>
          <p:cNvSpPr>
            <a:spLocks noChangeArrowheads="1"/>
          </p:cNvSpPr>
          <p:nvPr/>
        </p:nvSpPr>
        <p:spPr bwMode="auto">
          <a:xfrm>
            <a:off x="2800350" y="9144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Tahoma" panose="020B0604030504040204" pitchFamily="34" charset="0"/>
            </a:endParaRPr>
          </a:p>
        </p:txBody>
      </p:sp>
      <p:pic>
        <p:nvPicPr>
          <p:cNvPr id="20487" name="Picture 102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8400" y="1524000"/>
            <a:ext cx="37338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t>Example</a:t>
            </a:r>
          </a:p>
        </p:txBody>
      </p:sp>
      <p:sp>
        <p:nvSpPr>
          <p:cNvPr id="21507" name="Rectangle 3" descr="Rectangle: Click to edit Master text styles&#10;Second level&#10;Third level&#10;Fourth level&#10;Fifth level"/>
          <p:cNvSpPr>
            <a:spLocks noGrp="1" noChangeArrowheads="1"/>
          </p:cNvSpPr>
          <p:nvPr>
            <p:ph idx="1"/>
          </p:nvPr>
        </p:nvSpPr>
        <p:spPr/>
        <p:txBody>
          <a:bodyPr/>
          <a:lstStyle/>
          <a:p>
            <a:pPr eaLnBrk="1" hangingPunct="1"/>
            <a:r>
              <a:rPr lang="en-US" altLang="en-US" smtClean="0"/>
              <a:t>Carry out a use-case analysis of the operations performed by a parking ticket vending machine. Consider end-user (motorist), maintenance technician, auditor, and coin (money)  collector.</a:t>
            </a:r>
          </a:p>
          <a:p>
            <a:pPr eaLnBrk="1" hangingPunct="1"/>
            <a:r>
              <a:rPr lang="en-US" altLang="en-US" smtClean="0"/>
              <a:t>Use tools such as draw.io or other UML tools.</a:t>
            </a:r>
          </a:p>
        </p:txBody>
      </p:sp>
      <p:sp>
        <p:nvSpPr>
          <p:cNvPr id="4" name="Date Placeholder 3"/>
          <p:cNvSpPr>
            <a:spLocks noGrp="1"/>
          </p:cNvSpPr>
          <p:nvPr>
            <p:ph type="dt" sz="quarter" idx="10"/>
          </p:nvPr>
        </p:nvSpPr>
        <p:spPr/>
        <p:txBody>
          <a:bodyPr/>
          <a:lstStyle/>
          <a:p>
            <a:pPr>
              <a:defRPr/>
            </a:pPr>
            <a:fld id="{EEFB7CEB-1D66-4C45-A29F-682B727F9E8C}"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2151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9E4CE7D-F4B3-44D4-827E-08CFB72F123B}" type="slidenum">
              <a:rPr lang="en-US" altLang="en-US" sz="1200" smtClean="0">
                <a:solidFill>
                  <a:srgbClr val="898989"/>
                </a:solidFill>
                <a:latin typeface="Tahoma" panose="020B0604030504040204" pitchFamily="34" charset="0"/>
              </a:rPr>
              <a:pPr>
                <a:spcBef>
                  <a:spcPct val="0"/>
                </a:spcBef>
                <a:buFontTx/>
                <a:buNone/>
              </a:pPr>
              <a:t>17</a:t>
            </a:fld>
            <a:endParaRPr lang="en-US" altLang="en-US" sz="1200" smtClean="0">
              <a:solidFill>
                <a:srgbClr val="898989"/>
              </a:solidFill>
              <a:latin typeface="Tahom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altLang="en-US" smtClean="0"/>
              <a:t>Summary : Use case model</a:t>
            </a:r>
          </a:p>
        </p:txBody>
      </p:sp>
      <p:sp>
        <p:nvSpPr>
          <p:cNvPr id="51203" name="Rectangle 3" descr="Rectangle: Click to edit Master text styles&#10;Second level&#10;Third level&#10;Fourth level&#10;Fifth level"/>
          <p:cNvSpPr>
            <a:spLocks noGrp="1" noChangeArrowheads="1"/>
          </p:cNvSpPr>
          <p:nvPr>
            <p:ph idx="1"/>
          </p:nvPr>
        </p:nvSpPr>
        <p:spPr/>
        <p:txBody>
          <a:bodyPr rtlCol="0">
            <a:normAutofit lnSpcReduction="10000"/>
          </a:bodyPr>
          <a:lstStyle/>
          <a:p>
            <a:pPr eaLnBrk="1" fontAlgn="auto" hangingPunct="1">
              <a:lnSpc>
                <a:spcPct val="90000"/>
              </a:lnSpc>
              <a:spcAft>
                <a:spcPts val="0"/>
              </a:spcAft>
              <a:defRPr/>
            </a:pPr>
            <a:r>
              <a:rPr lang="en-US" sz="2800" dirty="0" smtClean="0"/>
              <a:t>We studied the Use-case Model of Unified Modeling Language.</a:t>
            </a:r>
          </a:p>
          <a:p>
            <a:pPr eaLnBrk="1" fontAlgn="auto" hangingPunct="1">
              <a:lnSpc>
                <a:spcPct val="90000"/>
              </a:lnSpc>
              <a:spcAft>
                <a:spcPts val="0"/>
              </a:spcAft>
              <a:defRPr/>
            </a:pPr>
            <a:r>
              <a:rPr lang="en-US" sz="2800" dirty="0" smtClean="0"/>
              <a:t>Use-case model provides a formal mechanism for carrying out a requirement analysis with active participation from domain experts and users who may or may not be software savvy.</a:t>
            </a:r>
          </a:p>
          <a:p>
            <a:pPr eaLnBrk="1" fontAlgn="auto" hangingPunct="1">
              <a:lnSpc>
                <a:spcPct val="90000"/>
              </a:lnSpc>
              <a:spcAft>
                <a:spcPts val="0"/>
              </a:spcAft>
              <a:defRPr/>
            </a:pPr>
            <a:r>
              <a:rPr lang="en-US" sz="2800" dirty="0" smtClean="0"/>
              <a:t>Use-case model can be used not only for requirement analysis of software systems, hardware systems and hybrid (combination) systems.</a:t>
            </a:r>
          </a:p>
          <a:p>
            <a:pPr eaLnBrk="1" fontAlgn="auto" hangingPunct="1">
              <a:lnSpc>
                <a:spcPct val="90000"/>
              </a:lnSpc>
              <a:spcAft>
                <a:spcPts val="0"/>
              </a:spcAft>
              <a:defRPr/>
            </a:pPr>
            <a:r>
              <a:rPr lang="en-US" sz="2800" dirty="0" smtClean="0"/>
              <a:t>Now armed with these information, go ahead analyze your problem and obtain the use case diagram.</a:t>
            </a:r>
          </a:p>
          <a:p>
            <a:pPr marL="0" indent="0" eaLnBrk="1" fontAlgn="auto" hangingPunct="1">
              <a:lnSpc>
                <a:spcPct val="90000"/>
              </a:lnSpc>
              <a:spcAft>
                <a:spcPts val="0"/>
              </a:spcAft>
              <a:buFont typeface="Arial" panose="020B0604020202020204" pitchFamily="34" charset="0"/>
              <a:buNone/>
              <a:defRPr/>
            </a:pPr>
            <a:endParaRPr lang="en-US" sz="2800" dirty="0" smtClean="0"/>
          </a:p>
          <a:p>
            <a:pPr eaLnBrk="1" fontAlgn="auto" hangingPunct="1">
              <a:lnSpc>
                <a:spcPct val="90000"/>
              </a:lnSpc>
              <a:spcAft>
                <a:spcPts val="0"/>
              </a:spcAft>
              <a:buFont typeface="Wingdings" pitchFamily="2" charset="2"/>
              <a:buNone/>
              <a:defRPr/>
            </a:pPr>
            <a:endParaRPr lang="en-US" sz="2800" dirty="0" smtClean="0"/>
          </a:p>
        </p:txBody>
      </p:sp>
      <p:sp>
        <p:nvSpPr>
          <p:cNvPr id="4" name="Date Placeholder 3"/>
          <p:cNvSpPr>
            <a:spLocks noGrp="1"/>
          </p:cNvSpPr>
          <p:nvPr>
            <p:ph type="dt" sz="quarter" idx="10"/>
          </p:nvPr>
        </p:nvSpPr>
        <p:spPr/>
        <p:txBody>
          <a:bodyPr/>
          <a:lstStyle/>
          <a:p>
            <a:pPr>
              <a:defRPr/>
            </a:pPr>
            <a:fld id="{54A3B978-FD47-4409-AB88-B709AF60EBA2}"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2253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CB5550B-7041-4A4F-8F32-9C735CD66E05}" type="slidenum">
              <a:rPr lang="en-US" altLang="en-US" sz="1200" smtClean="0">
                <a:solidFill>
                  <a:srgbClr val="898989"/>
                </a:solidFill>
                <a:latin typeface="Tahoma" panose="020B0604030504040204" pitchFamily="34" charset="0"/>
              </a:rPr>
              <a:pPr>
                <a:spcBef>
                  <a:spcPct val="0"/>
                </a:spcBef>
                <a:buFontTx/>
                <a:buNone/>
              </a:pPr>
              <a:t>18</a:t>
            </a:fld>
            <a:endParaRPr lang="en-US" altLang="en-US" sz="1200" smtClean="0">
              <a:solidFill>
                <a:srgbClr val="898989"/>
              </a:solidFill>
              <a:latin typeface="Tahoma" panose="020B060403050404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en-US" sz="4000" smtClean="0"/>
              <a:t>Phases of System Development</a:t>
            </a:r>
          </a:p>
        </p:txBody>
      </p:sp>
      <p:sp>
        <p:nvSpPr>
          <p:cNvPr id="35843" name="Rectangle 3" descr="Rectangle: Click to edit Master text styles&#10;Second level&#10;Third level&#10;Fourth level&#10;Fifth level"/>
          <p:cNvSpPr>
            <a:spLocks noGrp="1" noChangeArrowheads="1"/>
          </p:cNvSpPr>
          <p:nvPr>
            <p:ph idx="1"/>
          </p:nvPr>
        </p:nvSpPr>
        <p:spPr>
          <a:xfrm>
            <a:off x="838200" y="1600200"/>
            <a:ext cx="7772400" cy="4114800"/>
          </a:xfrm>
        </p:spPr>
        <p:txBody>
          <a:bodyPr rtlCol="0">
            <a:normAutofit fontScale="92500" lnSpcReduction="10000"/>
          </a:bodyPr>
          <a:lstStyle/>
          <a:p>
            <a:pPr eaLnBrk="1" fontAlgn="auto" hangingPunct="1">
              <a:lnSpc>
                <a:spcPct val="90000"/>
              </a:lnSpc>
              <a:spcAft>
                <a:spcPts val="0"/>
              </a:spcAft>
              <a:defRPr/>
            </a:pPr>
            <a:r>
              <a:rPr lang="en-US" sz="2000" smtClean="0"/>
              <a:t>Requirement Analysis</a:t>
            </a:r>
          </a:p>
          <a:p>
            <a:pPr lvl="1" eaLnBrk="1" fontAlgn="auto" hangingPunct="1">
              <a:lnSpc>
                <a:spcPct val="90000"/>
              </a:lnSpc>
              <a:spcAft>
                <a:spcPts val="0"/>
              </a:spcAft>
              <a:defRPr/>
            </a:pPr>
            <a:r>
              <a:rPr lang="en-US" sz="2000" smtClean="0"/>
              <a:t>The functionality users require from the system</a:t>
            </a:r>
          </a:p>
          <a:p>
            <a:pPr lvl="1" eaLnBrk="1" fontAlgn="auto" hangingPunct="1">
              <a:lnSpc>
                <a:spcPct val="90000"/>
              </a:lnSpc>
              <a:spcAft>
                <a:spcPts val="0"/>
              </a:spcAft>
              <a:defRPr/>
            </a:pPr>
            <a:r>
              <a:rPr lang="en-US" sz="2000" b="1" smtClean="0">
                <a:solidFill>
                  <a:srgbClr val="A5273C"/>
                </a:solidFill>
              </a:rPr>
              <a:t>Use-case model</a:t>
            </a:r>
          </a:p>
          <a:p>
            <a:pPr eaLnBrk="1" fontAlgn="auto" hangingPunct="1">
              <a:lnSpc>
                <a:spcPct val="90000"/>
              </a:lnSpc>
              <a:spcAft>
                <a:spcPts val="0"/>
              </a:spcAft>
              <a:defRPr/>
            </a:pPr>
            <a:r>
              <a:rPr lang="en-US" sz="2000" smtClean="0"/>
              <a:t>OO Analysis</a:t>
            </a:r>
          </a:p>
          <a:p>
            <a:pPr lvl="1" eaLnBrk="1" fontAlgn="auto" hangingPunct="1">
              <a:lnSpc>
                <a:spcPct val="90000"/>
              </a:lnSpc>
              <a:spcAft>
                <a:spcPts val="0"/>
              </a:spcAft>
              <a:defRPr/>
            </a:pPr>
            <a:r>
              <a:rPr lang="en-US" sz="2000" smtClean="0"/>
              <a:t>Discovering classes and relationships</a:t>
            </a:r>
          </a:p>
          <a:p>
            <a:pPr lvl="1" eaLnBrk="1" fontAlgn="auto" hangingPunct="1">
              <a:lnSpc>
                <a:spcPct val="90000"/>
              </a:lnSpc>
              <a:spcAft>
                <a:spcPts val="0"/>
              </a:spcAft>
              <a:defRPr/>
            </a:pPr>
            <a:r>
              <a:rPr lang="en-US" sz="2000" smtClean="0"/>
              <a:t>Class diagram</a:t>
            </a:r>
          </a:p>
          <a:p>
            <a:pPr eaLnBrk="1" fontAlgn="auto" hangingPunct="1">
              <a:lnSpc>
                <a:spcPct val="90000"/>
              </a:lnSpc>
              <a:spcAft>
                <a:spcPts val="0"/>
              </a:spcAft>
              <a:defRPr/>
            </a:pPr>
            <a:r>
              <a:rPr lang="en-US" sz="2000" smtClean="0"/>
              <a:t>OO Design </a:t>
            </a:r>
          </a:p>
          <a:p>
            <a:pPr lvl="1" eaLnBrk="1" fontAlgn="auto" hangingPunct="1">
              <a:lnSpc>
                <a:spcPct val="90000"/>
              </a:lnSpc>
              <a:spcAft>
                <a:spcPts val="0"/>
              </a:spcAft>
              <a:defRPr/>
            </a:pPr>
            <a:r>
              <a:rPr lang="en-US" sz="2000" smtClean="0"/>
              <a:t>Result of Analysis expanded into technical solution</a:t>
            </a:r>
          </a:p>
          <a:p>
            <a:pPr lvl="1" eaLnBrk="1" fontAlgn="auto" hangingPunct="1">
              <a:lnSpc>
                <a:spcPct val="90000"/>
              </a:lnSpc>
              <a:spcAft>
                <a:spcPts val="0"/>
              </a:spcAft>
              <a:defRPr/>
            </a:pPr>
            <a:r>
              <a:rPr lang="en-US" sz="2000" smtClean="0"/>
              <a:t>Sequence diagram, state diagram, etc.</a:t>
            </a:r>
          </a:p>
          <a:p>
            <a:pPr lvl="1" eaLnBrk="1" fontAlgn="auto" hangingPunct="1">
              <a:lnSpc>
                <a:spcPct val="90000"/>
              </a:lnSpc>
              <a:spcAft>
                <a:spcPts val="0"/>
              </a:spcAft>
              <a:defRPr/>
            </a:pPr>
            <a:r>
              <a:rPr lang="en-US" sz="2000" smtClean="0"/>
              <a:t>Results in detailed specs for the coding phase</a:t>
            </a:r>
          </a:p>
          <a:p>
            <a:pPr eaLnBrk="1" fontAlgn="auto" hangingPunct="1">
              <a:lnSpc>
                <a:spcPct val="90000"/>
              </a:lnSpc>
              <a:spcAft>
                <a:spcPts val="0"/>
              </a:spcAft>
              <a:defRPr/>
            </a:pPr>
            <a:r>
              <a:rPr lang="en-US" sz="2000" smtClean="0"/>
              <a:t>Implementation (Programming/coding)</a:t>
            </a:r>
          </a:p>
          <a:p>
            <a:pPr lvl="1" eaLnBrk="1" fontAlgn="auto" hangingPunct="1">
              <a:lnSpc>
                <a:spcPct val="90000"/>
              </a:lnSpc>
              <a:spcAft>
                <a:spcPts val="0"/>
              </a:spcAft>
              <a:defRPr/>
            </a:pPr>
            <a:r>
              <a:rPr lang="en-US" sz="2000" smtClean="0"/>
              <a:t>Models are converted into code</a:t>
            </a:r>
          </a:p>
          <a:p>
            <a:pPr eaLnBrk="1" fontAlgn="auto" hangingPunct="1">
              <a:lnSpc>
                <a:spcPct val="90000"/>
              </a:lnSpc>
              <a:spcAft>
                <a:spcPts val="0"/>
              </a:spcAft>
              <a:defRPr/>
            </a:pPr>
            <a:r>
              <a:rPr lang="en-US" sz="2000" smtClean="0"/>
              <a:t>Testing</a:t>
            </a:r>
          </a:p>
          <a:p>
            <a:pPr lvl="1" eaLnBrk="1" fontAlgn="auto" hangingPunct="1">
              <a:lnSpc>
                <a:spcPct val="90000"/>
              </a:lnSpc>
              <a:spcAft>
                <a:spcPts val="0"/>
              </a:spcAft>
              <a:defRPr/>
            </a:pPr>
            <a:r>
              <a:rPr lang="en-US" sz="1800" smtClean="0"/>
              <a:t>Unit tests, integration tests, system tests and acceptance tests.</a:t>
            </a:r>
          </a:p>
        </p:txBody>
      </p:sp>
      <p:sp>
        <p:nvSpPr>
          <p:cNvPr id="4" name="Date Placeholder 3"/>
          <p:cNvSpPr>
            <a:spLocks noGrp="1"/>
          </p:cNvSpPr>
          <p:nvPr>
            <p:ph type="dt" sz="quarter" idx="10"/>
          </p:nvPr>
        </p:nvSpPr>
        <p:spPr/>
        <p:txBody>
          <a:bodyPr/>
          <a:lstStyle/>
          <a:p>
            <a:pPr>
              <a:defRPr/>
            </a:pPr>
            <a:fld id="{E4667703-AFDC-414B-903E-419F321FEAB1}"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615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394D1B7-B70C-421E-82E3-A582B4BD4246}" type="slidenum">
              <a:rPr lang="en-US" altLang="en-US" sz="1200" smtClean="0">
                <a:solidFill>
                  <a:srgbClr val="898989"/>
                </a:solidFill>
                <a:latin typeface="Tahoma" panose="020B0604030504040204" pitchFamily="34" charset="0"/>
              </a:rPr>
              <a:pPr>
                <a:spcBef>
                  <a:spcPct val="0"/>
                </a:spcBef>
                <a:buFontTx/>
                <a:buNone/>
              </a:pPr>
              <a:t>2</a:t>
            </a:fld>
            <a:endParaRPr lang="en-US" altLang="en-US" sz="1200" smtClean="0">
              <a:solidFill>
                <a:srgbClr val="898989"/>
              </a:solidFill>
              <a:latin typeface="Tahoma" panose="020B060403050404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1"/>
          <p:cNvSpPr>
            <a:spLocks noGrp="1" noChangeArrowheads="1"/>
          </p:cNvSpPr>
          <p:nvPr>
            <p:ph type="title"/>
          </p:nvPr>
        </p:nvSpPr>
        <p:spPr/>
        <p:txBody>
          <a:bodyPr/>
          <a:lstStyle/>
          <a:p>
            <a:pPr eaLnBrk="1" hangingPunct="1"/>
            <a:r>
              <a:rPr lang="en-US" altLang="en-US" smtClean="0"/>
              <a:t>Use-Case Modeling</a:t>
            </a:r>
          </a:p>
        </p:txBody>
      </p:sp>
      <p:sp>
        <p:nvSpPr>
          <p:cNvPr id="7171" name="Rectangle 12" descr="Rectangle: Click to edit Master text styles&#10;Second level&#10;Third level&#10;Fourth level&#10;Fifth level"/>
          <p:cNvSpPr>
            <a:spLocks noGrp="1" noChangeArrowheads="1"/>
          </p:cNvSpPr>
          <p:nvPr>
            <p:ph idx="1"/>
          </p:nvPr>
        </p:nvSpPr>
        <p:spPr/>
        <p:txBody>
          <a:bodyPr/>
          <a:lstStyle/>
          <a:p>
            <a:pPr eaLnBrk="1" hangingPunct="1">
              <a:lnSpc>
                <a:spcPct val="90000"/>
              </a:lnSpc>
            </a:pPr>
            <a:r>
              <a:rPr lang="en-US" altLang="en-US" sz="2000" smtClean="0"/>
              <a:t>In use-case modeling, the system is looked upon as a black box whose boundaries are defined by its functionality to external stimuli.</a:t>
            </a:r>
          </a:p>
          <a:p>
            <a:pPr eaLnBrk="1" hangingPunct="1">
              <a:lnSpc>
                <a:spcPct val="90000"/>
              </a:lnSpc>
            </a:pPr>
            <a:r>
              <a:rPr lang="en-US" altLang="en-US" sz="2000" smtClean="0"/>
              <a:t>The actual description of the use-case is usually given in plain text. A popular notation promoted by UML is the stick figure notation.</a:t>
            </a:r>
          </a:p>
          <a:p>
            <a:pPr eaLnBrk="1" hangingPunct="1">
              <a:lnSpc>
                <a:spcPct val="90000"/>
              </a:lnSpc>
            </a:pPr>
            <a:r>
              <a:rPr lang="en-US" altLang="en-US" sz="2000" smtClean="0"/>
              <a:t>We will look into the details of text representation later. Both visual and text representation are needed for a complete view.</a:t>
            </a:r>
          </a:p>
          <a:p>
            <a:pPr eaLnBrk="1" hangingPunct="1">
              <a:lnSpc>
                <a:spcPct val="90000"/>
              </a:lnSpc>
            </a:pPr>
            <a:r>
              <a:rPr lang="en-US" altLang="en-US" sz="2000" smtClean="0"/>
              <a:t>A use-case model represents the use-case view of the system. A use-case view of a system may consist of many Use-case diagrams.</a:t>
            </a:r>
          </a:p>
          <a:p>
            <a:pPr eaLnBrk="1" hangingPunct="1">
              <a:lnSpc>
                <a:spcPct val="90000"/>
              </a:lnSpc>
            </a:pPr>
            <a:r>
              <a:rPr lang="en-US" altLang="en-US" sz="2000" smtClean="0"/>
              <a:t>An use-case diagram shows (the system), the actors, the use-cases and the relationship among them.</a:t>
            </a:r>
          </a:p>
          <a:p>
            <a:pPr eaLnBrk="1" hangingPunct="1">
              <a:lnSpc>
                <a:spcPct val="90000"/>
              </a:lnSpc>
              <a:buFont typeface="Wingdings" panose="05000000000000000000" pitchFamily="2" charset="2"/>
              <a:buNone/>
            </a:pPr>
            <a:endParaRPr lang="en-US" altLang="en-US" sz="2800" smtClean="0"/>
          </a:p>
        </p:txBody>
      </p:sp>
      <p:sp>
        <p:nvSpPr>
          <p:cNvPr id="5" name="Date Placeholder 3"/>
          <p:cNvSpPr>
            <a:spLocks noGrp="1"/>
          </p:cNvSpPr>
          <p:nvPr>
            <p:ph type="dt" sz="quarter" idx="10"/>
          </p:nvPr>
        </p:nvSpPr>
        <p:spPr/>
        <p:txBody>
          <a:bodyPr/>
          <a:lstStyle/>
          <a:p>
            <a:pPr>
              <a:defRPr/>
            </a:pPr>
            <a:fld id="{FE43DB61-C162-48CB-9C5C-6CFD138A1BDE}" type="datetime1">
              <a:rPr lang="en-US"/>
              <a:pPr>
                <a:defRPr/>
              </a:pPr>
              <a:t>9/15/2019</a:t>
            </a:fld>
            <a:endParaRPr lang="en-US"/>
          </a:p>
        </p:txBody>
      </p:sp>
      <p:sp>
        <p:nvSpPr>
          <p:cNvPr id="6" name="Footer Placeholder 4"/>
          <p:cNvSpPr>
            <a:spLocks noGrp="1"/>
          </p:cNvSpPr>
          <p:nvPr>
            <p:ph type="ftr" sz="quarter" idx="11"/>
          </p:nvPr>
        </p:nvSpPr>
        <p:spPr/>
        <p:txBody>
          <a:bodyPr/>
          <a:lstStyle/>
          <a:p>
            <a:pPr>
              <a:defRPr/>
            </a:pPr>
            <a:r>
              <a:rPr lang="en-US"/>
              <a:t>B.Ramamurthy</a:t>
            </a:r>
          </a:p>
        </p:txBody>
      </p:sp>
      <p:sp>
        <p:nvSpPr>
          <p:cNvPr id="717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5A11FBA-440A-4ECC-AD71-045B4AB4AAE2}" type="slidenum">
              <a:rPr lang="en-US" altLang="en-US" sz="1200" smtClean="0">
                <a:solidFill>
                  <a:srgbClr val="898989"/>
                </a:solidFill>
                <a:latin typeface="Tahoma" panose="020B0604030504040204" pitchFamily="34" charset="0"/>
              </a:rPr>
              <a:pPr>
                <a:spcBef>
                  <a:spcPct val="0"/>
                </a:spcBef>
                <a:buFontTx/>
                <a:buNone/>
              </a:pPr>
              <a:t>3</a:t>
            </a:fld>
            <a:endParaRPr lang="en-US" altLang="en-US" sz="1200" smtClean="0">
              <a:solidFill>
                <a:srgbClr val="898989"/>
              </a:solidFill>
              <a:latin typeface="Tahoma" panose="020B0604030504040204" pitchFamily="34" charset="0"/>
            </a:endParaRPr>
          </a:p>
        </p:txBody>
      </p:sp>
      <p:sp>
        <p:nvSpPr>
          <p:cNvPr id="7175" name="Rectangle 10"/>
          <p:cNvSpPr>
            <a:spLocks noChangeArrowheads="1"/>
          </p:cNvSpPr>
          <p:nvPr/>
        </p:nvSpPr>
        <p:spPr bwMode="auto">
          <a:xfrm>
            <a:off x="838200" y="4114800"/>
            <a:ext cx="18415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90000"/>
              </a:lnSpc>
              <a:buClr>
                <a:schemeClr val="hlink"/>
              </a:buClr>
              <a:buSzPct val="110000"/>
              <a:buFont typeface="Wingdings" panose="05000000000000000000" pitchFamily="2" charset="2"/>
              <a:buNone/>
            </a:pPr>
            <a:endParaRPr lang="en-US" altLang="en-US" sz="2800">
              <a:latin typeface="Tahoma" panose="020B060403050404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4000" smtClean="0"/>
              <a:t>Components of Use-case Model</a:t>
            </a:r>
          </a:p>
        </p:txBody>
      </p:sp>
      <p:sp>
        <p:nvSpPr>
          <p:cNvPr id="8195" name="Rectangle 3" descr="Rectangle: Click to edit Master text styles&#10;Second level&#10;Third level&#10;Fourth level&#10;Fifth level"/>
          <p:cNvSpPr>
            <a:spLocks noGrp="1" noChangeArrowheads="1"/>
          </p:cNvSpPr>
          <p:nvPr>
            <p:ph idx="1"/>
          </p:nvPr>
        </p:nvSpPr>
        <p:spPr/>
        <p:txBody>
          <a:bodyPr/>
          <a:lstStyle/>
          <a:p>
            <a:pPr eaLnBrk="1" hangingPunct="1"/>
            <a:r>
              <a:rPr lang="en-US" altLang="en-US" smtClean="0"/>
              <a:t>The components of a Use-case model are:</a:t>
            </a:r>
          </a:p>
          <a:p>
            <a:pPr lvl="1" eaLnBrk="1" hangingPunct="1"/>
            <a:r>
              <a:rPr lang="en-US" altLang="en-US" smtClean="0"/>
              <a:t>System Modeled</a:t>
            </a:r>
          </a:p>
          <a:p>
            <a:pPr lvl="1" eaLnBrk="1" hangingPunct="1"/>
            <a:r>
              <a:rPr lang="en-US" altLang="en-US" smtClean="0"/>
              <a:t>Actors </a:t>
            </a:r>
          </a:p>
          <a:p>
            <a:pPr lvl="1" eaLnBrk="1" hangingPunct="1"/>
            <a:r>
              <a:rPr lang="en-US" altLang="en-US" smtClean="0"/>
              <a:t>Use-cases </a:t>
            </a:r>
          </a:p>
          <a:p>
            <a:pPr lvl="1" eaLnBrk="1" hangingPunct="1"/>
            <a:r>
              <a:rPr lang="en-US" altLang="en-US" smtClean="0"/>
              <a:t>Stimulus</a:t>
            </a:r>
          </a:p>
          <a:p>
            <a:pPr eaLnBrk="1" hangingPunct="1">
              <a:buFont typeface="Wingdings" panose="05000000000000000000" pitchFamily="2" charset="2"/>
              <a:buNone/>
            </a:pPr>
            <a:endParaRPr lang="en-US" altLang="en-US" smtClean="0"/>
          </a:p>
        </p:txBody>
      </p:sp>
      <p:sp>
        <p:nvSpPr>
          <p:cNvPr id="11" name="Date Placeholder 3"/>
          <p:cNvSpPr>
            <a:spLocks noGrp="1"/>
          </p:cNvSpPr>
          <p:nvPr>
            <p:ph type="dt" sz="quarter" idx="10"/>
          </p:nvPr>
        </p:nvSpPr>
        <p:spPr/>
        <p:txBody>
          <a:bodyPr/>
          <a:lstStyle/>
          <a:p>
            <a:pPr>
              <a:defRPr/>
            </a:pPr>
            <a:fld id="{61CDC3EA-CC45-4057-810D-57E956DA6917}" type="datetime1">
              <a:rPr lang="en-US"/>
              <a:pPr>
                <a:defRPr/>
              </a:pPr>
              <a:t>9/15/2019</a:t>
            </a:fld>
            <a:endParaRPr lang="en-US"/>
          </a:p>
        </p:txBody>
      </p:sp>
      <p:sp>
        <p:nvSpPr>
          <p:cNvPr id="12" name="Footer Placeholder 4"/>
          <p:cNvSpPr>
            <a:spLocks noGrp="1"/>
          </p:cNvSpPr>
          <p:nvPr>
            <p:ph type="ftr" sz="quarter" idx="11"/>
          </p:nvPr>
        </p:nvSpPr>
        <p:spPr/>
        <p:txBody>
          <a:bodyPr/>
          <a:lstStyle/>
          <a:p>
            <a:pPr>
              <a:defRPr/>
            </a:pPr>
            <a:r>
              <a:rPr lang="en-US"/>
              <a:t>B.Ramamurthy</a:t>
            </a:r>
          </a:p>
        </p:txBody>
      </p:sp>
      <p:sp>
        <p:nvSpPr>
          <p:cNvPr id="819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C1CC8D65-20D7-490E-84CE-504DD42A6E26}" type="slidenum">
              <a:rPr lang="en-US" altLang="en-US" sz="1200" smtClean="0">
                <a:solidFill>
                  <a:srgbClr val="898989"/>
                </a:solidFill>
                <a:latin typeface="Tahoma" panose="020B0604030504040204" pitchFamily="34" charset="0"/>
              </a:rPr>
              <a:pPr>
                <a:spcBef>
                  <a:spcPct val="0"/>
                </a:spcBef>
                <a:buFontTx/>
                <a:buNone/>
              </a:pPr>
              <a:t>4</a:t>
            </a:fld>
            <a:endParaRPr lang="en-US" altLang="en-US" sz="1200" smtClean="0">
              <a:solidFill>
                <a:srgbClr val="898989"/>
              </a:solidFill>
              <a:latin typeface="Tahoma" panose="020B0604030504040204" pitchFamily="34" charset="0"/>
            </a:endParaRPr>
          </a:p>
        </p:txBody>
      </p:sp>
      <p:sp>
        <p:nvSpPr>
          <p:cNvPr id="8199" name="Oval 5"/>
          <p:cNvSpPr>
            <a:spLocks noChangeArrowheads="1"/>
          </p:cNvSpPr>
          <p:nvPr/>
        </p:nvSpPr>
        <p:spPr bwMode="auto">
          <a:xfrm>
            <a:off x="3276600" y="4267200"/>
            <a:ext cx="838200" cy="228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Tahoma" panose="020B0604030504040204" pitchFamily="34" charset="0"/>
            </a:endParaRPr>
          </a:p>
        </p:txBody>
      </p:sp>
      <p:pic>
        <p:nvPicPr>
          <p:cNvPr id="820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3505200"/>
            <a:ext cx="1009650" cy="86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1" name="Rectangle 7"/>
          <p:cNvSpPr>
            <a:spLocks noChangeArrowheads="1"/>
          </p:cNvSpPr>
          <p:nvPr/>
        </p:nvSpPr>
        <p:spPr bwMode="auto">
          <a:xfrm>
            <a:off x="4572000" y="3048000"/>
            <a:ext cx="914400" cy="12192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400">
              <a:latin typeface="Tahoma" panose="020B0604030504040204" pitchFamily="34" charset="0"/>
            </a:endParaRPr>
          </a:p>
        </p:txBody>
      </p:sp>
      <p:sp>
        <p:nvSpPr>
          <p:cNvPr id="8202" name="Line 8"/>
          <p:cNvSpPr>
            <a:spLocks noChangeShapeType="1"/>
          </p:cNvSpPr>
          <p:nvPr/>
        </p:nvSpPr>
        <p:spPr bwMode="auto">
          <a:xfrm>
            <a:off x="2819400" y="5105400"/>
            <a:ext cx="838200" cy="0"/>
          </a:xfrm>
          <a:prstGeom prst="line">
            <a:avLst/>
          </a:prstGeom>
          <a:noFill/>
          <a:ln w="9525">
            <a:solidFill>
              <a:schemeClr val="tx1"/>
            </a:solidFill>
            <a:round/>
            <a:headEnd/>
            <a:tailEnd type="arrow" w="med" len="med"/>
          </a:ln>
          <a:extLst>
            <a:ext uri="{909E8E84-426E-40DD-AFC4-6F175D3DCCD1}">
              <a14:hiddenFill xmlns:a14="http://schemas.microsoft.com/office/drawing/2010/main">
                <a:noFill/>
              </a14:hiddenFill>
            </a:ext>
          </a:extLst>
        </p:spPr>
        <p:txBody>
          <a:bodyPr wrap="none"/>
          <a:lstStyle/>
          <a:p>
            <a:endParaRPr lang="en-US"/>
          </a:p>
        </p:txBody>
      </p:sp>
      <p:sp>
        <p:nvSpPr>
          <p:cNvPr id="8203" name="Text Box 9"/>
          <p:cNvSpPr txBox="1">
            <a:spLocks noChangeArrowheads="1"/>
          </p:cNvSpPr>
          <p:nvPr/>
        </p:nvSpPr>
        <p:spPr bwMode="auto">
          <a:xfrm>
            <a:off x="4419600" y="2819400"/>
            <a:ext cx="12350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b="1">
                <a:latin typeface="Tahoma" panose="020B0604030504040204" pitchFamily="34" charset="0"/>
              </a:rPr>
              <a:t>System Name</a:t>
            </a:r>
          </a:p>
        </p:txBody>
      </p:sp>
      <p:sp>
        <p:nvSpPr>
          <p:cNvPr id="8204" name="Text Box 10"/>
          <p:cNvSpPr txBox="1">
            <a:spLocks noChangeArrowheads="1"/>
          </p:cNvSpPr>
          <p:nvPr/>
        </p:nvSpPr>
        <p:spPr bwMode="auto">
          <a:xfrm>
            <a:off x="3184525" y="3917950"/>
            <a:ext cx="6080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b="1">
                <a:latin typeface="Tahoma" panose="020B0604030504040204" pitchFamily="34" charset="0"/>
              </a:rPr>
              <a:t>name</a:t>
            </a:r>
          </a:p>
        </p:txBody>
      </p:sp>
      <p:sp>
        <p:nvSpPr>
          <p:cNvPr id="8205" name="Text Box 11"/>
          <p:cNvSpPr txBox="1">
            <a:spLocks noChangeArrowheads="1"/>
          </p:cNvSpPr>
          <p:nvPr/>
        </p:nvSpPr>
        <p:spPr bwMode="auto">
          <a:xfrm>
            <a:off x="3276600" y="4267200"/>
            <a:ext cx="8699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US" altLang="en-US" sz="1200" b="1">
                <a:latin typeface="Tahoma" panose="020B0604030504040204" pitchFamily="34" charset="0"/>
              </a:rPr>
              <a:t>Use-case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mtClean="0"/>
              <a:t>System</a:t>
            </a:r>
          </a:p>
        </p:txBody>
      </p:sp>
      <p:sp>
        <p:nvSpPr>
          <p:cNvPr id="9219" name="Rectangle 3" descr="Rectangle: Click to edit Master text styles&#10;Second level&#10;Third level&#10;Fourth level&#10;Fifth level"/>
          <p:cNvSpPr>
            <a:spLocks noGrp="1" noChangeArrowheads="1"/>
          </p:cNvSpPr>
          <p:nvPr>
            <p:ph idx="1"/>
          </p:nvPr>
        </p:nvSpPr>
        <p:spPr/>
        <p:txBody>
          <a:bodyPr/>
          <a:lstStyle/>
          <a:p>
            <a:pPr eaLnBrk="1" hangingPunct="1"/>
            <a:r>
              <a:rPr lang="en-US" altLang="en-US" sz="2800" smtClean="0"/>
              <a:t>As a part of the use-case modeling, the boundaries of the system are developed.</a:t>
            </a:r>
          </a:p>
          <a:p>
            <a:pPr eaLnBrk="1" hangingPunct="1"/>
            <a:r>
              <a:rPr lang="en-US" altLang="en-US" sz="2800" smtClean="0"/>
              <a:t>System in the use-case diagram is a box with the name appearing on the top.</a:t>
            </a:r>
          </a:p>
          <a:p>
            <a:pPr eaLnBrk="1" hangingPunct="1"/>
            <a:r>
              <a:rPr lang="en-US" altLang="en-US" sz="2800" smtClean="0"/>
              <a:t>Define the scope of the system that you are going to design. For example, in the drone project, you are not learning to drive but programming the drone to do something.</a:t>
            </a:r>
          </a:p>
          <a:p>
            <a:pPr eaLnBrk="1" hangingPunct="1"/>
            <a:endParaRPr lang="en-US" altLang="en-US" sz="2800" smtClean="0"/>
          </a:p>
        </p:txBody>
      </p:sp>
      <p:sp>
        <p:nvSpPr>
          <p:cNvPr id="4" name="Date Placeholder 3"/>
          <p:cNvSpPr>
            <a:spLocks noGrp="1"/>
          </p:cNvSpPr>
          <p:nvPr>
            <p:ph type="dt" sz="quarter" idx="10"/>
          </p:nvPr>
        </p:nvSpPr>
        <p:spPr/>
        <p:txBody>
          <a:bodyPr/>
          <a:lstStyle/>
          <a:p>
            <a:pPr>
              <a:defRPr/>
            </a:pPr>
            <a:fld id="{DFE261BA-24A6-40AD-A901-8C5D7AF6C2C9}"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922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96CE5E5-5F72-4D36-807F-31005ADE7319}" type="slidenum">
              <a:rPr lang="en-US" altLang="en-US" sz="1200" smtClean="0">
                <a:solidFill>
                  <a:srgbClr val="898989"/>
                </a:solidFill>
                <a:latin typeface="Tahoma" panose="020B0604030504040204" pitchFamily="34" charset="0"/>
              </a:rPr>
              <a:pPr>
                <a:spcBef>
                  <a:spcPct val="0"/>
                </a:spcBef>
                <a:buFontTx/>
                <a:buNone/>
              </a:pPr>
              <a:t>5</a:t>
            </a:fld>
            <a:endParaRPr lang="en-US" altLang="en-US" sz="1200" smtClean="0">
              <a:solidFill>
                <a:srgbClr val="898989"/>
              </a:solidFill>
              <a:latin typeface="Tahoma" panose="020B0604030504040204" pitchFamily="34" charset="0"/>
            </a:endParaRPr>
          </a:p>
        </p:txBody>
      </p:sp>
      <p:sp>
        <p:nvSpPr>
          <p:cNvPr id="9223" name="TextBox 2"/>
          <p:cNvSpPr txBox="1">
            <a:spLocks noChangeArrowheads="1"/>
          </p:cNvSpPr>
          <p:nvPr/>
        </p:nvSpPr>
        <p:spPr bwMode="auto">
          <a:xfrm>
            <a:off x="3657600" y="4735513"/>
            <a:ext cx="21050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400">
                <a:solidFill>
                  <a:schemeClr val="tx1"/>
                </a:solidFill>
                <a:latin typeface="Tahoma" panose="020B0604030504040204" pitchFamily="34" charset="0"/>
              </a:defRPr>
            </a:lvl1pPr>
            <a:lvl2pPr marL="742950" indent="-285750">
              <a:defRPr sz="1400">
                <a:solidFill>
                  <a:schemeClr val="tx1"/>
                </a:solidFill>
                <a:latin typeface="Tahoma" panose="020B0604030504040204" pitchFamily="34" charset="0"/>
              </a:defRPr>
            </a:lvl2pPr>
            <a:lvl3pPr marL="1143000" indent="-228600">
              <a:defRPr sz="1400">
                <a:solidFill>
                  <a:schemeClr val="tx1"/>
                </a:solidFill>
                <a:latin typeface="Tahoma" panose="020B0604030504040204" pitchFamily="34" charset="0"/>
              </a:defRPr>
            </a:lvl3pPr>
            <a:lvl4pPr marL="1600200" indent="-228600">
              <a:defRPr sz="1400">
                <a:solidFill>
                  <a:schemeClr val="tx1"/>
                </a:solidFill>
                <a:latin typeface="Tahoma" panose="020B0604030504040204" pitchFamily="34" charset="0"/>
              </a:defRPr>
            </a:lvl4pPr>
            <a:lvl5pPr marL="2057400" indent="-228600">
              <a:defRPr sz="1400">
                <a:solidFill>
                  <a:schemeClr val="tx1"/>
                </a:solidFill>
                <a:latin typeface="Tahoma" panose="020B0604030504040204" pitchFamily="34" charset="0"/>
              </a:defRPr>
            </a:lvl5pPr>
            <a:lvl6pPr marL="2514600" indent="-228600" eaLnBrk="0" fontAlgn="base" hangingPunct="0">
              <a:spcBef>
                <a:spcPct val="0"/>
              </a:spcBef>
              <a:spcAft>
                <a:spcPct val="0"/>
              </a:spcAft>
              <a:defRPr sz="1400">
                <a:solidFill>
                  <a:schemeClr val="tx1"/>
                </a:solidFill>
                <a:latin typeface="Tahoma" panose="020B0604030504040204" pitchFamily="34" charset="0"/>
              </a:defRPr>
            </a:lvl6pPr>
            <a:lvl7pPr marL="2971800" indent="-228600" eaLnBrk="0" fontAlgn="base" hangingPunct="0">
              <a:spcBef>
                <a:spcPct val="0"/>
              </a:spcBef>
              <a:spcAft>
                <a:spcPct val="0"/>
              </a:spcAft>
              <a:defRPr sz="1400">
                <a:solidFill>
                  <a:schemeClr val="tx1"/>
                </a:solidFill>
                <a:latin typeface="Tahoma" panose="020B0604030504040204" pitchFamily="34" charset="0"/>
              </a:defRPr>
            </a:lvl7pPr>
            <a:lvl8pPr marL="3429000" indent="-228600" eaLnBrk="0" fontAlgn="base" hangingPunct="0">
              <a:spcBef>
                <a:spcPct val="0"/>
              </a:spcBef>
              <a:spcAft>
                <a:spcPct val="0"/>
              </a:spcAft>
              <a:defRPr sz="1400">
                <a:solidFill>
                  <a:schemeClr val="tx1"/>
                </a:solidFill>
                <a:latin typeface="Tahoma" panose="020B0604030504040204" pitchFamily="34" charset="0"/>
              </a:defRPr>
            </a:lvl8pPr>
            <a:lvl9pPr marL="3886200" indent="-228600" eaLnBrk="0" fontAlgn="base" hangingPunct="0">
              <a:spcBef>
                <a:spcPct val="0"/>
              </a:spcBef>
              <a:spcAft>
                <a:spcPct val="0"/>
              </a:spcAft>
              <a:defRPr sz="1400">
                <a:solidFill>
                  <a:schemeClr val="tx1"/>
                </a:solidFill>
                <a:latin typeface="Tahoma" panose="020B0604030504040204" pitchFamily="34" charset="0"/>
              </a:defRPr>
            </a:lvl9pPr>
          </a:lstStyle>
          <a:p>
            <a:r>
              <a:rPr lang="en-US" altLang="en-US"/>
              <a:t>Drone API programming</a:t>
            </a:r>
          </a:p>
        </p:txBody>
      </p:sp>
      <p:pic>
        <p:nvPicPr>
          <p:cNvPr id="9224"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5043488"/>
            <a:ext cx="2781300" cy="144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mtClean="0"/>
              <a:t>Actors</a:t>
            </a:r>
          </a:p>
        </p:txBody>
      </p:sp>
      <p:sp>
        <p:nvSpPr>
          <p:cNvPr id="39939" name="Rectangle 3" descr="Rectangle: Click to edit Master text styles&#10;Second level&#10;Third level&#10;Fourth level&#10;Fifth level"/>
          <p:cNvSpPr>
            <a:spLocks noGrp="1" noChangeArrowheads="1"/>
          </p:cNvSpPr>
          <p:nvPr>
            <p:ph idx="1"/>
          </p:nvPr>
        </p:nvSpPr>
        <p:spPr>
          <a:xfrm>
            <a:off x="838200" y="1676400"/>
            <a:ext cx="7772400" cy="4114800"/>
          </a:xfrm>
        </p:spPr>
        <p:txBody>
          <a:bodyPr rtlCol="0">
            <a:normAutofit fontScale="92500" lnSpcReduction="10000"/>
          </a:bodyPr>
          <a:lstStyle/>
          <a:p>
            <a:pPr eaLnBrk="1" fontAlgn="auto" hangingPunct="1">
              <a:lnSpc>
                <a:spcPct val="90000"/>
              </a:lnSpc>
              <a:spcAft>
                <a:spcPts val="0"/>
              </a:spcAft>
              <a:defRPr/>
            </a:pPr>
            <a:r>
              <a:rPr lang="en-US" sz="2800" smtClean="0"/>
              <a:t>An actor is something or someone that interacts with the system.</a:t>
            </a:r>
          </a:p>
          <a:p>
            <a:pPr eaLnBrk="1" fontAlgn="auto" hangingPunct="1">
              <a:lnSpc>
                <a:spcPct val="90000"/>
              </a:lnSpc>
              <a:spcAft>
                <a:spcPts val="0"/>
              </a:spcAft>
              <a:defRPr/>
            </a:pPr>
            <a:r>
              <a:rPr lang="en-US" sz="2800" smtClean="0"/>
              <a:t>Actor communicates with the system by sending and receiving messages.</a:t>
            </a:r>
          </a:p>
          <a:p>
            <a:pPr eaLnBrk="1" fontAlgn="auto" hangingPunct="1">
              <a:lnSpc>
                <a:spcPct val="90000"/>
              </a:lnSpc>
              <a:spcAft>
                <a:spcPts val="0"/>
              </a:spcAft>
              <a:defRPr/>
            </a:pPr>
            <a:r>
              <a:rPr lang="en-US" sz="2800" smtClean="0"/>
              <a:t>An actor provides the stimulus to activate an Use-case.</a:t>
            </a:r>
          </a:p>
          <a:p>
            <a:pPr eaLnBrk="1" fontAlgn="auto" hangingPunct="1">
              <a:lnSpc>
                <a:spcPct val="90000"/>
              </a:lnSpc>
              <a:spcAft>
                <a:spcPts val="0"/>
              </a:spcAft>
              <a:defRPr/>
            </a:pPr>
            <a:r>
              <a:rPr lang="en-US" sz="2800" smtClean="0"/>
              <a:t>Message sent by an actor may result in more messages to actors and to Use-cases.</a:t>
            </a:r>
          </a:p>
          <a:p>
            <a:pPr eaLnBrk="1" fontAlgn="auto" hangingPunct="1">
              <a:lnSpc>
                <a:spcPct val="90000"/>
              </a:lnSpc>
              <a:spcAft>
                <a:spcPts val="0"/>
              </a:spcAft>
              <a:defRPr/>
            </a:pPr>
            <a:r>
              <a:rPr lang="en-US" sz="2800" smtClean="0"/>
              <a:t>Actors can be ranked: primary and secondary; passive and active.</a:t>
            </a:r>
          </a:p>
          <a:p>
            <a:pPr eaLnBrk="1" fontAlgn="auto" hangingPunct="1">
              <a:lnSpc>
                <a:spcPct val="90000"/>
              </a:lnSpc>
              <a:spcAft>
                <a:spcPts val="0"/>
              </a:spcAft>
              <a:defRPr/>
            </a:pPr>
            <a:r>
              <a:rPr lang="en-US" sz="2800" smtClean="0"/>
              <a:t>Actor is a role not an individual instance.</a:t>
            </a:r>
          </a:p>
        </p:txBody>
      </p:sp>
      <p:sp>
        <p:nvSpPr>
          <p:cNvPr id="4" name="Date Placeholder 3"/>
          <p:cNvSpPr>
            <a:spLocks noGrp="1"/>
          </p:cNvSpPr>
          <p:nvPr>
            <p:ph type="dt" sz="quarter" idx="10"/>
          </p:nvPr>
        </p:nvSpPr>
        <p:spPr/>
        <p:txBody>
          <a:bodyPr/>
          <a:lstStyle/>
          <a:p>
            <a:pPr>
              <a:defRPr/>
            </a:pPr>
            <a:fld id="{37CB6240-A553-4810-9825-F5A9E1D637CB}"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1024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CD45381-6615-46A6-B9E8-88C10FE925A6}" type="slidenum">
              <a:rPr lang="en-US" altLang="en-US" sz="1200" smtClean="0">
                <a:solidFill>
                  <a:srgbClr val="898989"/>
                </a:solidFill>
                <a:latin typeface="Tahoma" panose="020B0604030504040204" pitchFamily="34" charset="0"/>
              </a:rPr>
              <a:pPr>
                <a:spcBef>
                  <a:spcPct val="0"/>
                </a:spcBef>
                <a:buFontTx/>
                <a:buNone/>
              </a:pPr>
              <a:t>6</a:t>
            </a:fld>
            <a:endParaRPr lang="en-US" altLang="en-US" sz="1200" smtClean="0">
              <a:solidFill>
                <a:srgbClr val="898989"/>
              </a:solidFill>
              <a:latin typeface="Tahoma" panose="020B060403050404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mtClean="0"/>
              <a:t>Finding Actors</a:t>
            </a:r>
          </a:p>
        </p:txBody>
      </p:sp>
      <p:sp>
        <p:nvSpPr>
          <p:cNvPr id="11267" name="Rectangle 3" descr="Rectangle: Click to edit Master text styles&#10;Second level&#10;Third level&#10;Fourth level&#10;Fifth level"/>
          <p:cNvSpPr>
            <a:spLocks noGrp="1" noChangeArrowheads="1"/>
          </p:cNvSpPr>
          <p:nvPr>
            <p:ph idx="1"/>
          </p:nvPr>
        </p:nvSpPr>
        <p:spPr/>
        <p:txBody>
          <a:bodyPr/>
          <a:lstStyle/>
          <a:p>
            <a:pPr eaLnBrk="1" hangingPunct="1"/>
            <a:r>
              <a:rPr lang="en-US" altLang="en-US" sz="2800" smtClean="0"/>
              <a:t>The actors of a system can be identified by answering a number of questions:</a:t>
            </a:r>
          </a:p>
          <a:p>
            <a:pPr lvl="1" eaLnBrk="1" hangingPunct="1"/>
            <a:r>
              <a:rPr lang="en-US" altLang="en-US" sz="2400" smtClean="0"/>
              <a:t>Who will use the functionality of the system?</a:t>
            </a:r>
          </a:p>
          <a:p>
            <a:pPr lvl="1" eaLnBrk="1" hangingPunct="1"/>
            <a:r>
              <a:rPr lang="en-US" altLang="en-US" sz="2400" smtClean="0"/>
              <a:t>Who will maintain the system?</a:t>
            </a:r>
          </a:p>
          <a:p>
            <a:pPr lvl="1" eaLnBrk="1" hangingPunct="1"/>
            <a:r>
              <a:rPr lang="en-US" altLang="en-US" sz="2400" smtClean="0"/>
              <a:t>What devices does the system need to handle?</a:t>
            </a:r>
          </a:p>
          <a:p>
            <a:pPr lvl="1" eaLnBrk="1" hangingPunct="1"/>
            <a:r>
              <a:rPr lang="en-US" altLang="en-US" sz="2400" smtClean="0"/>
              <a:t>What other system does this system need to interact?</a:t>
            </a:r>
          </a:p>
          <a:p>
            <a:pPr lvl="1" eaLnBrk="1" hangingPunct="1"/>
            <a:r>
              <a:rPr lang="en-US" altLang="en-US" sz="2400" smtClean="0"/>
              <a:t>Who or what has interest in the results of this system?</a:t>
            </a:r>
          </a:p>
        </p:txBody>
      </p:sp>
      <p:sp>
        <p:nvSpPr>
          <p:cNvPr id="4" name="Date Placeholder 3"/>
          <p:cNvSpPr>
            <a:spLocks noGrp="1"/>
          </p:cNvSpPr>
          <p:nvPr>
            <p:ph type="dt" sz="quarter" idx="10"/>
          </p:nvPr>
        </p:nvSpPr>
        <p:spPr/>
        <p:txBody>
          <a:bodyPr/>
          <a:lstStyle/>
          <a:p>
            <a:pPr>
              <a:defRPr/>
            </a:pPr>
            <a:fld id="{A94DA276-24E3-4AFA-B70F-DB0FDEA77431}"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1127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DDC1C23-A8BD-44D6-AC69-A6C46E971059}" type="slidenum">
              <a:rPr lang="en-US" altLang="en-US" sz="1200" smtClean="0">
                <a:solidFill>
                  <a:srgbClr val="898989"/>
                </a:solidFill>
                <a:latin typeface="Tahoma" panose="020B0604030504040204" pitchFamily="34" charset="0"/>
              </a:rPr>
              <a:pPr>
                <a:spcBef>
                  <a:spcPct val="0"/>
                </a:spcBef>
                <a:buFontTx/>
                <a:buNone/>
              </a:pPr>
              <a:t>7</a:t>
            </a:fld>
            <a:endParaRPr lang="en-US" altLang="en-US" sz="1200" smtClean="0">
              <a:solidFill>
                <a:srgbClr val="898989"/>
              </a:solidFill>
              <a:latin typeface="Tahoma" panose="020B060403050404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mtClean="0"/>
              <a:t>Use-cases</a:t>
            </a:r>
          </a:p>
        </p:txBody>
      </p:sp>
      <p:sp>
        <p:nvSpPr>
          <p:cNvPr id="41987" name="Rectangle 3" descr="Rectangle: Click to edit Master text styles&#10;Second level&#10;Third level&#10;Fourth level&#10;Fifth level"/>
          <p:cNvSpPr>
            <a:spLocks noGrp="1" noChangeArrowheads="1"/>
          </p:cNvSpPr>
          <p:nvPr>
            <p:ph idx="1"/>
          </p:nvPr>
        </p:nvSpPr>
        <p:spPr>
          <a:xfrm>
            <a:off x="838200" y="1752600"/>
            <a:ext cx="7772400" cy="4114800"/>
          </a:xfrm>
        </p:spPr>
        <p:txBody>
          <a:bodyPr rtlCol="0">
            <a:normAutofit lnSpcReduction="10000"/>
          </a:bodyPr>
          <a:lstStyle/>
          <a:p>
            <a:pPr eaLnBrk="1" fontAlgn="auto" hangingPunct="1">
              <a:lnSpc>
                <a:spcPct val="90000"/>
              </a:lnSpc>
              <a:spcAft>
                <a:spcPts val="0"/>
              </a:spcAft>
              <a:defRPr/>
            </a:pPr>
            <a:r>
              <a:rPr lang="en-US" sz="2400" smtClean="0"/>
              <a:t>A Use-case in UML is defined as a set of sequences of actions a system performs that yield an observable result of value to a particular actor.</a:t>
            </a:r>
          </a:p>
          <a:p>
            <a:pPr eaLnBrk="1" fontAlgn="auto" hangingPunct="1">
              <a:lnSpc>
                <a:spcPct val="90000"/>
              </a:lnSpc>
              <a:spcAft>
                <a:spcPts val="0"/>
              </a:spcAft>
              <a:defRPr/>
            </a:pPr>
            <a:r>
              <a:rPr lang="en-US" sz="2400" smtClean="0"/>
              <a:t>Actions can involve communicating with number of actors as well as performing calculations and work inside the system.</a:t>
            </a:r>
          </a:p>
          <a:p>
            <a:pPr eaLnBrk="1" fontAlgn="auto" hangingPunct="1">
              <a:lnSpc>
                <a:spcPct val="90000"/>
              </a:lnSpc>
              <a:spcAft>
                <a:spcPts val="0"/>
              </a:spcAft>
              <a:defRPr/>
            </a:pPr>
            <a:r>
              <a:rPr lang="en-US" sz="2400" smtClean="0"/>
              <a:t>A Use-case </a:t>
            </a:r>
          </a:p>
          <a:p>
            <a:pPr lvl="1" eaLnBrk="1" fontAlgn="auto" hangingPunct="1">
              <a:lnSpc>
                <a:spcPct val="90000"/>
              </a:lnSpc>
              <a:spcAft>
                <a:spcPts val="0"/>
              </a:spcAft>
              <a:defRPr/>
            </a:pPr>
            <a:r>
              <a:rPr lang="en-US" sz="2400" smtClean="0"/>
              <a:t>is always initiated by an actor.</a:t>
            </a:r>
          </a:p>
          <a:p>
            <a:pPr lvl="1" eaLnBrk="1" fontAlgn="auto" hangingPunct="1">
              <a:lnSpc>
                <a:spcPct val="90000"/>
              </a:lnSpc>
              <a:spcAft>
                <a:spcPts val="0"/>
              </a:spcAft>
              <a:defRPr/>
            </a:pPr>
            <a:r>
              <a:rPr lang="en-US" sz="2400" smtClean="0"/>
              <a:t>provides a value to an actor.</a:t>
            </a:r>
          </a:p>
          <a:p>
            <a:pPr lvl="1" eaLnBrk="1" fontAlgn="auto" hangingPunct="1">
              <a:lnSpc>
                <a:spcPct val="90000"/>
              </a:lnSpc>
              <a:spcAft>
                <a:spcPts val="0"/>
              </a:spcAft>
              <a:defRPr/>
            </a:pPr>
            <a:r>
              <a:rPr lang="en-US" sz="2400" smtClean="0"/>
              <a:t>must always be connected to at least one actor.</a:t>
            </a:r>
          </a:p>
          <a:p>
            <a:pPr lvl="1" eaLnBrk="1" fontAlgn="auto" hangingPunct="1">
              <a:lnSpc>
                <a:spcPct val="90000"/>
              </a:lnSpc>
              <a:spcAft>
                <a:spcPts val="0"/>
              </a:spcAft>
              <a:defRPr/>
            </a:pPr>
            <a:r>
              <a:rPr lang="en-US" sz="2400" smtClean="0"/>
              <a:t>must be a complete description.</a:t>
            </a:r>
          </a:p>
        </p:txBody>
      </p:sp>
      <p:sp>
        <p:nvSpPr>
          <p:cNvPr id="4" name="Date Placeholder 3"/>
          <p:cNvSpPr>
            <a:spLocks noGrp="1"/>
          </p:cNvSpPr>
          <p:nvPr>
            <p:ph type="dt" sz="quarter" idx="10"/>
          </p:nvPr>
        </p:nvSpPr>
        <p:spPr/>
        <p:txBody>
          <a:bodyPr/>
          <a:lstStyle/>
          <a:p>
            <a:pPr>
              <a:defRPr/>
            </a:pPr>
            <a:fld id="{7CB7D9F5-5531-4330-9839-713CB7E00686}"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1229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18CBD26-A08D-4ABA-A6FB-B72B7FC02D03}" type="slidenum">
              <a:rPr lang="en-US" altLang="en-US" sz="1200" smtClean="0">
                <a:solidFill>
                  <a:srgbClr val="898989"/>
                </a:solidFill>
                <a:latin typeface="Tahoma" panose="020B0604030504040204" pitchFamily="34" charset="0"/>
              </a:rPr>
              <a:pPr>
                <a:spcBef>
                  <a:spcPct val="0"/>
                </a:spcBef>
                <a:buFontTx/>
                <a:buNone/>
              </a:pPr>
              <a:t>8</a:t>
            </a:fld>
            <a:endParaRPr lang="en-US" altLang="en-US" sz="1200" smtClean="0">
              <a:solidFill>
                <a:srgbClr val="898989"/>
              </a:solidFill>
              <a:latin typeface="Tahoma" panose="020B060403050404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mtClean="0"/>
              <a:t>Finding Use-cases</a:t>
            </a:r>
          </a:p>
        </p:txBody>
      </p:sp>
      <p:sp>
        <p:nvSpPr>
          <p:cNvPr id="13315" name="Rectangle 3" descr="Rectangle: Click to edit Master text styles&#10;Second level&#10;Third level&#10;Fourth level&#10;Fifth level"/>
          <p:cNvSpPr>
            <a:spLocks noGrp="1" noChangeArrowheads="1"/>
          </p:cNvSpPr>
          <p:nvPr>
            <p:ph idx="1"/>
          </p:nvPr>
        </p:nvSpPr>
        <p:spPr/>
        <p:txBody>
          <a:bodyPr/>
          <a:lstStyle/>
          <a:p>
            <a:pPr eaLnBrk="1" hangingPunct="1"/>
            <a:r>
              <a:rPr lang="en-US" altLang="en-US" sz="2800" smtClean="0"/>
              <a:t>For each actor ask these questions:</a:t>
            </a:r>
          </a:p>
          <a:p>
            <a:pPr lvl="1" eaLnBrk="1" hangingPunct="1"/>
            <a:r>
              <a:rPr lang="en-US" altLang="en-US" sz="2400" smtClean="0"/>
              <a:t>Which functions does the actor require from the system?</a:t>
            </a:r>
          </a:p>
          <a:p>
            <a:pPr lvl="1" eaLnBrk="1" hangingPunct="1"/>
            <a:r>
              <a:rPr lang="en-US" altLang="en-US" sz="2400" smtClean="0"/>
              <a:t>What does the actor need to do?</a:t>
            </a:r>
          </a:p>
          <a:p>
            <a:pPr lvl="1" eaLnBrk="1" hangingPunct="1"/>
            <a:r>
              <a:rPr lang="en-US" altLang="en-US" sz="2400" smtClean="0"/>
              <a:t>Could the actor’s work be simplified or made efficient by new functions in the system?</a:t>
            </a:r>
          </a:p>
          <a:p>
            <a:pPr lvl="1" eaLnBrk="1" hangingPunct="1"/>
            <a:r>
              <a:rPr lang="en-US" altLang="en-US" sz="2400" smtClean="0"/>
              <a:t>What events are needed in the system?</a:t>
            </a:r>
          </a:p>
          <a:p>
            <a:pPr lvl="1" eaLnBrk="1" hangingPunct="1"/>
            <a:r>
              <a:rPr lang="en-US" altLang="en-US" sz="2400" smtClean="0"/>
              <a:t>What are the problems with the existing systems?</a:t>
            </a:r>
          </a:p>
          <a:p>
            <a:pPr lvl="1" eaLnBrk="1" hangingPunct="1"/>
            <a:r>
              <a:rPr lang="en-US" altLang="en-US" sz="2400" smtClean="0"/>
              <a:t>What are the inputs and outputs of the system?</a:t>
            </a:r>
          </a:p>
        </p:txBody>
      </p:sp>
      <p:sp>
        <p:nvSpPr>
          <p:cNvPr id="4" name="Date Placeholder 3"/>
          <p:cNvSpPr>
            <a:spLocks noGrp="1"/>
          </p:cNvSpPr>
          <p:nvPr>
            <p:ph type="dt" sz="quarter" idx="10"/>
          </p:nvPr>
        </p:nvSpPr>
        <p:spPr/>
        <p:txBody>
          <a:bodyPr/>
          <a:lstStyle/>
          <a:p>
            <a:pPr>
              <a:defRPr/>
            </a:pPr>
            <a:fld id="{8DA4E43B-337D-4284-A93E-A9463A00518B}" type="datetime1">
              <a:rPr lang="en-US"/>
              <a:pPr>
                <a:defRPr/>
              </a:pPr>
              <a:t>9/15/2019</a:t>
            </a:fld>
            <a:endParaRPr lang="en-US"/>
          </a:p>
        </p:txBody>
      </p:sp>
      <p:sp>
        <p:nvSpPr>
          <p:cNvPr id="5" name="Footer Placeholder 4"/>
          <p:cNvSpPr>
            <a:spLocks noGrp="1"/>
          </p:cNvSpPr>
          <p:nvPr>
            <p:ph type="ftr" sz="quarter" idx="11"/>
          </p:nvPr>
        </p:nvSpPr>
        <p:spPr/>
        <p:txBody>
          <a:bodyPr/>
          <a:lstStyle/>
          <a:p>
            <a:pPr>
              <a:defRPr/>
            </a:pPr>
            <a:r>
              <a:rPr lang="en-US"/>
              <a:t>B.Ramamurthy</a:t>
            </a:r>
          </a:p>
        </p:txBody>
      </p:sp>
      <p:sp>
        <p:nvSpPr>
          <p:cNvPr id="1331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57E30D0-1B7E-4A39-A152-27C80C5F3BE3}" type="slidenum">
              <a:rPr lang="en-US" altLang="en-US" sz="1200" smtClean="0">
                <a:solidFill>
                  <a:srgbClr val="898989"/>
                </a:solidFill>
                <a:latin typeface="Tahoma" panose="020B0604030504040204" pitchFamily="34" charset="0"/>
              </a:rPr>
              <a:pPr>
                <a:spcBef>
                  <a:spcPct val="0"/>
                </a:spcBef>
                <a:buFontTx/>
                <a:buNone/>
              </a:pPr>
              <a:t>9</a:t>
            </a:fld>
            <a:endParaRPr lang="en-US" altLang="en-US" sz="1200" smtClean="0">
              <a:solidFill>
                <a:srgbClr val="898989"/>
              </a:solidFill>
              <a:latin typeface="Tahoma" panose="020B0604030504040204" pitchFamily="34" charset="0"/>
            </a:endParaRPr>
          </a:p>
        </p:txBody>
      </p:sp>
    </p:spTree>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3499</TotalTime>
  <Words>1086</Words>
  <Application>Microsoft Office PowerPoint</Application>
  <PresentationFormat>On-screen Show (4:3)</PresentationFormat>
  <Paragraphs>192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Tahoma</vt:lpstr>
      <vt:lpstr>Arial</vt:lpstr>
      <vt:lpstr>Calibri</vt:lpstr>
      <vt:lpstr>Times New Roman</vt:lpstr>
      <vt:lpstr>Wingdings</vt:lpstr>
      <vt:lpstr>Custom Design</vt:lpstr>
      <vt:lpstr>Unified Modeling Language</vt:lpstr>
      <vt:lpstr>Phases of System Development</vt:lpstr>
      <vt:lpstr>Use-Case Modeling</vt:lpstr>
      <vt:lpstr>Components of Use-case Model</vt:lpstr>
      <vt:lpstr>System</vt:lpstr>
      <vt:lpstr>Actors</vt:lpstr>
      <vt:lpstr>Finding Actors</vt:lpstr>
      <vt:lpstr>Use-cases</vt:lpstr>
      <vt:lpstr>Finding Use-cases</vt:lpstr>
      <vt:lpstr>Describing Use-cases</vt:lpstr>
      <vt:lpstr>Example</vt:lpstr>
      <vt:lpstr>Realizing Use-cases</vt:lpstr>
      <vt:lpstr>Interaction between user and Use-case</vt:lpstr>
      <vt:lpstr>Use Case Diagram</vt:lpstr>
      <vt:lpstr>Case Studies</vt:lpstr>
      <vt:lpstr>Use Case Example: Counseling</vt:lpstr>
      <vt:lpstr>Example</vt:lpstr>
      <vt:lpstr>Summary : Use case model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bina</dc:creator>
  <cp:lastModifiedBy>Bina Ramamurthy</cp:lastModifiedBy>
  <cp:revision>37</cp:revision>
  <cp:lastPrinted>1601-01-01T00:00:00Z</cp:lastPrinted>
  <dcterms:created xsi:type="dcterms:W3CDTF">1601-01-01T00:00:00Z</dcterms:created>
  <dcterms:modified xsi:type="dcterms:W3CDTF">2019-09-15T16:55:25Z</dcterms:modified>
</cp:coreProperties>
</file>