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9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4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2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5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7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5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7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4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D1101-FCA6-4297-A0A1-D0B701944D5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C1C2A-B266-43AD-B3B7-03738F607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heartbankacademy/how-truffle-works-under-the-hood-f1ff6add416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Dapps with Truffle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B. </a:t>
            </a:r>
            <a:r>
              <a:rPr lang="en-US" dirty="0" smtClean="0"/>
              <a:t>Ramamurthy</a:t>
            </a:r>
          </a:p>
          <a:p>
            <a:r>
              <a:rPr lang="en-US" dirty="0" smtClean="0"/>
              <a:t>Reference</a:t>
            </a:r>
            <a:endParaRPr lang="en-US" dirty="0" smtClean="0"/>
          </a:p>
          <a:p>
            <a:r>
              <a:rPr lang="en-US" u="sng" dirty="0">
                <a:hlinkClick r:id="rId2"/>
              </a:rPr>
              <a:t>https://medium.com/heartbankacademy/how-truffle-works-under-the-hood-f1ff6add416c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11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Truffle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Integrated development environment for creating, developing,  compiling, and deploying Dapps on Ethereum blockchain</a:t>
            </a:r>
          </a:p>
          <a:p>
            <a:r>
              <a:rPr lang="en-US" dirty="0" smtClean="0"/>
              <a:t>Beyond that you need to link it to an actual user interface</a:t>
            </a:r>
          </a:p>
          <a:p>
            <a:r>
              <a:rPr lang="en-US" dirty="0" smtClean="0"/>
              <a:t>It is written in </a:t>
            </a:r>
            <a:r>
              <a:rPr lang="en-US" dirty="0" err="1" smtClean="0"/>
              <a:t>Javascript</a:t>
            </a:r>
            <a:r>
              <a:rPr lang="en-US" dirty="0" smtClean="0"/>
              <a:t> (JS)</a:t>
            </a:r>
          </a:p>
          <a:p>
            <a:r>
              <a:rPr lang="en-US" dirty="0" smtClean="0"/>
              <a:t>Creativity and innovation comes with good understanding of the inner working of the blockchain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91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Truffle </a:t>
            </a:r>
            <a:r>
              <a:rPr lang="en-US" dirty="0" err="1" smtClean="0"/>
              <a:t>init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 the reference given</a:t>
            </a:r>
          </a:p>
          <a:p>
            <a:r>
              <a:rPr lang="en-US" dirty="0" smtClean="0"/>
              <a:t>What does </a:t>
            </a:r>
            <a:r>
              <a:rPr lang="en-US" i="1" dirty="0" smtClean="0"/>
              <a:t>truffle </a:t>
            </a:r>
            <a:r>
              <a:rPr lang="en-US" i="1" dirty="0" err="1" smtClean="0"/>
              <a:t>init</a:t>
            </a:r>
            <a:r>
              <a:rPr lang="en-US" i="1" dirty="0" smtClean="0"/>
              <a:t> </a:t>
            </a:r>
            <a:r>
              <a:rPr lang="en-US" dirty="0" smtClean="0"/>
              <a:t>do?</a:t>
            </a:r>
          </a:p>
          <a:p>
            <a:r>
              <a:rPr lang="en-US" dirty="0" smtClean="0"/>
              <a:t>It prepares your directory structure and creates the files for compile.js, deploy.js, test.js that contain </a:t>
            </a:r>
            <a:r>
              <a:rPr lang="en-US" dirty="0" smtClean="0"/>
              <a:t>commands</a:t>
            </a:r>
          </a:p>
          <a:p>
            <a:r>
              <a:rPr lang="en-US" dirty="0" smtClean="0"/>
              <a:t>Lets just do a “</a:t>
            </a:r>
            <a:r>
              <a:rPr lang="en-US" dirty="0" err="1" smtClean="0"/>
              <a:t>truflle</a:t>
            </a:r>
            <a:r>
              <a:rPr lang="en-US" dirty="0" smtClean="0"/>
              <a:t> </a:t>
            </a:r>
            <a:r>
              <a:rPr lang="en-US" dirty="0" err="1" smtClean="0"/>
              <a:t>init</a:t>
            </a:r>
            <a:r>
              <a:rPr lang="en-US" dirty="0" smtClean="0"/>
              <a:t>” and study the directory structure it provides</a:t>
            </a:r>
          </a:p>
          <a:p>
            <a:r>
              <a:rPr lang="en-US" dirty="0" smtClean="0"/>
              <a:t>It gives you guideline to </a:t>
            </a:r>
          </a:p>
          <a:p>
            <a:pPr lvl="1"/>
            <a:r>
              <a:rPr lang="en-US" dirty="0" smtClean="0"/>
              <a:t>structure your smart contract code </a:t>
            </a:r>
          </a:p>
          <a:p>
            <a:pPr lvl="1"/>
            <a:r>
              <a:rPr lang="en-US" dirty="0" smtClean="0"/>
              <a:t>deploy scripts and </a:t>
            </a:r>
          </a:p>
          <a:p>
            <a:pPr lvl="1"/>
            <a:r>
              <a:rPr lang="en-US" dirty="0" smtClean="0"/>
              <a:t>blockchain connection port to other applications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27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Ballot Base directory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27" y="1909388"/>
            <a:ext cx="6359023" cy="2717413"/>
          </a:xfrm>
        </p:spPr>
      </p:pic>
    </p:spTree>
    <p:extLst>
      <p:ext uri="{BB962C8B-B14F-4D97-AF65-F5344CB8AC3E}">
        <p14:creationId xmlns:p14="http://schemas.microsoft.com/office/powerpoint/2010/main" val="414683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Ballot-blockchain Directory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655" y="2076102"/>
            <a:ext cx="6095789" cy="3348212"/>
          </a:xfrm>
        </p:spPr>
      </p:pic>
    </p:spTree>
    <p:extLst>
      <p:ext uri="{BB962C8B-B14F-4D97-AF65-F5344CB8AC3E}">
        <p14:creationId xmlns:p14="http://schemas.microsoft.com/office/powerpoint/2010/main" val="23490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Ballot-app directory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2" y="2113743"/>
            <a:ext cx="5504873" cy="3802334"/>
          </a:xfrm>
        </p:spPr>
      </p:pic>
      <p:sp>
        <p:nvSpPr>
          <p:cNvPr id="5" name="TextBox 4"/>
          <p:cNvSpPr txBox="1"/>
          <p:nvPr/>
        </p:nvSpPr>
        <p:spPr>
          <a:xfrm>
            <a:off x="5107708" y="3537528"/>
            <a:ext cx="5017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js</a:t>
            </a:r>
            <a:r>
              <a:rPr lang="en-US" dirty="0" smtClean="0"/>
              <a:t> directory has app.js that is application dependent</a:t>
            </a:r>
          </a:p>
          <a:p>
            <a:r>
              <a:rPr lang="en-US" dirty="0" smtClean="0"/>
              <a:t>And is the entry point for your server</a:t>
            </a:r>
            <a:endParaRPr lang="en-US" dirty="0"/>
          </a:p>
        </p:txBody>
      </p:sp>
      <p:cxnSp>
        <p:nvCxnSpPr>
          <p:cNvPr id="7" name="Curved Connector 6"/>
          <p:cNvCxnSpPr/>
          <p:nvPr/>
        </p:nvCxnSpPr>
        <p:spPr>
          <a:xfrm rot="10800000" flipV="1">
            <a:off x="3519056" y="3860692"/>
            <a:ext cx="1588653" cy="60970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304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Truffle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</a:t>
            </a:r>
            <a:r>
              <a:rPr lang="en-US" dirty="0" smtClean="0"/>
              <a:t>ruffle </a:t>
            </a:r>
            <a:r>
              <a:rPr lang="en-US" dirty="0" err="1" smtClean="0"/>
              <a:t>init</a:t>
            </a:r>
            <a:endParaRPr lang="en-US" dirty="0" smtClean="0"/>
          </a:p>
          <a:p>
            <a:r>
              <a:rPr lang="en-US" dirty="0" smtClean="0"/>
              <a:t>Truffle compile</a:t>
            </a:r>
          </a:p>
          <a:p>
            <a:r>
              <a:rPr lang="en-US" dirty="0" smtClean="0"/>
              <a:t>Truffle test (optional)</a:t>
            </a:r>
          </a:p>
          <a:p>
            <a:r>
              <a:rPr lang="en-US" dirty="0" smtClean="0"/>
              <a:t>After you start the blockchain (Ganache)</a:t>
            </a:r>
          </a:p>
          <a:p>
            <a:r>
              <a:rPr lang="en-US" dirty="0" smtClean="0"/>
              <a:t>Truffle migrate –reset (during testing)</a:t>
            </a:r>
          </a:p>
          <a:p>
            <a:pPr marL="0" indent="0">
              <a:buNone/>
            </a:pPr>
            <a:r>
              <a:rPr lang="en-US" dirty="0" smtClean="0"/>
              <a:t>----</a:t>
            </a:r>
          </a:p>
          <a:p>
            <a:pPr marL="0" indent="0">
              <a:buNone/>
            </a:pPr>
            <a:r>
              <a:rPr lang="en-US" dirty="0" smtClean="0"/>
              <a:t>Develop web-app part.</a:t>
            </a:r>
          </a:p>
          <a:p>
            <a:pPr marL="0" indent="0">
              <a:buNone/>
            </a:pPr>
            <a:r>
              <a:rPr lang="en-US" dirty="0" err="1"/>
              <a:t>n</a:t>
            </a:r>
            <a:r>
              <a:rPr lang="en-US" dirty="0" err="1" smtClean="0"/>
              <a:t>pm</a:t>
            </a:r>
            <a:r>
              <a:rPr lang="en-US" dirty="0" smtClean="0"/>
              <a:t> start or </a:t>
            </a:r>
            <a:r>
              <a:rPr lang="en-US" dirty="0" err="1" smtClean="0"/>
              <a:t>npm</a:t>
            </a:r>
            <a:r>
              <a:rPr lang="en-US" dirty="0" smtClean="0"/>
              <a:t> run dev </a:t>
            </a:r>
          </a:p>
          <a:p>
            <a:pPr marL="0" indent="0">
              <a:buNone/>
            </a:pPr>
            <a:r>
              <a:rPr lang="en-US" dirty="0" smtClean="0"/>
              <a:t>Will start node server with configuration you have provided</a:t>
            </a:r>
          </a:p>
          <a:p>
            <a:pPr marL="0" indent="0">
              <a:buNone/>
            </a:pPr>
            <a:r>
              <a:rPr lang="en-US" dirty="0" smtClean="0"/>
              <a:t>I want to see interaction with Metamask before you move to web3 object, </a:t>
            </a:r>
            <a:r>
              <a:rPr lang="en-US" smtClean="0"/>
              <a:t>ABI instance, and  </a:t>
            </a:r>
            <a:r>
              <a:rPr lang="en-US" dirty="0" smtClean="0"/>
              <a:t>.</a:t>
            </a:r>
            <a:r>
              <a:rPr lang="en-US" dirty="0" err="1" smtClean="0"/>
              <a:t>json</a:t>
            </a:r>
            <a:r>
              <a:rPr lang="en-US" dirty="0" smtClean="0"/>
              <a:t> embedded code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89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221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Developing Dapps with Truffle</vt:lpstr>
      <vt:lpstr>Introduction to Truffle</vt:lpstr>
      <vt:lpstr>Truffle init</vt:lpstr>
      <vt:lpstr>Ballot Base directory</vt:lpstr>
      <vt:lpstr>Ballot-blockchain Directory</vt:lpstr>
      <vt:lpstr>Ballot-app directory</vt:lpstr>
      <vt:lpstr>Truffle commands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Dapps with Truffle</dc:title>
  <dc:creator>Bina Ramamurthy</dc:creator>
  <cp:lastModifiedBy>Bina Ramamurthy</cp:lastModifiedBy>
  <cp:revision>10</cp:revision>
  <dcterms:created xsi:type="dcterms:W3CDTF">2019-04-01T17:50:36Z</dcterms:created>
  <dcterms:modified xsi:type="dcterms:W3CDTF">2019-04-03T18:06:20Z</dcterms:modified>
</cp:coreProperties>
</file>