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sldIdLst>
    <p:sldId id="256" r:id="rId3"/>
    <p:sldId id="259" r:id="rId4"/>
    <p:sldId id="260" r:id="rId5"/>
    <p:sldId id="263" r:id="rId6"/>
    <p:sldId id="262" r:id="rId7"/>
    <p:sldId id="261" r:id="rId8"/>
    <p:sldId id="257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D25CBA-87F2-4339-ABF9-85A575F6435E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A9C698-29FA-47F5-BBAC-EAA2C970E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81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g2cb8c1c45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9" name="Google Shape;279;g2cb8c1c45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956052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g2cc10168b0_0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5" name="Google Shape;285;g2cc10168b0_0_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912254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g2cc10168b0_0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5" name="Google Shape;285;g2cc10168b0_0_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804893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g2cc10168b0_0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2" name="Google Shape;292;g2cc10168b0_0_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113028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1DF20-7098-4940-9106-A6C68AFEAEB8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28BB3-07BB-4E62-85C4-A570758A7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504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1DF20-7098-4940-9106-A6C68AFEAEB8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28BB3-07BB-4E62-85C4-A570758A7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579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1DF20-7098-4940-9106-A6C68AFEAEB8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28BB3-07BB-4E62-85C4-A570758A7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679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>
            <a:spLocks noGrp="1"/>
          </p:cNvSpPr>
          <p:nvPr>
            <p:ph type="title"/>
          </p:nvPr>
        </p:nvSpPr>
        <p:spPr>
          <a:xfrm>
            <a:off x="629200" y="984967"/>
            <a:ext cx="10962800" cy="102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2pPr>
            <a:lvl3pPr lvl="2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3pPr>
            <a:lvl4pPr lvl="3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4pPr>
            <a:lvl5pPr lvl="4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5pPr>
            <a:lvl6pPr lvl="5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6pPr>
            <a:lvl7pPr lvl="6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7pPr>
            <a:lvl8pPr lvl="7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8pPr>
            <a:lvl9pPr lvl="8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body" idx="1"/>
          </p:nvPr>
        </p:nvSpPr>
        <p:spPr>
          <a:xfrm>
            <a:off x="629200" y="2558767"/>
            <a:ext cx="10962800" cy="361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609585" marR="0" lvl="0" indent="-43178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BBB"/>
              </a:buClr>
              <a:buSzPts val="15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1219170" marR="0" lvl="1" indent="-43178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BBB"/>
              </a:buClr>
              <a:buSzPts val="15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828754" marR="0" lvl="2" indent="-41909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BBB"/>
              </a:buClr>
              <a:buSzPts val="1350"/>
              <a:buFont typeface="Merriweather Sans"/>
              <a:buChar char="-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438339" marR="0" lvl="3" indent="-41909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BBB"/>
              </a:buClr>
              <a:buSzPts val="135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3047924" marR="0" lvl="4" indent="-41909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BBB"/>
              </a:buClr>
              <a:buSzPts val="135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3657509" marR="0" lvl="5" indent="-41909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4267093" marR="0" lvl="6" indent="-41909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876678" marR="0" lvl="7" indent="-41909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5486263" marR="0" lvl="8" indent="-41909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sldNum" idx="12"/>
          </p:nvPr>
        </p:nvSpPr>
        <p:spPr>
          <a:xfrm>
            <a:off x="11364721" y="6260831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6952477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>
            <a:spLocks noGrp="1"/>
          </p:cNvSpPr>
          <p:nvPr>
            <p:ph type="title"/>
          </p:nvPr>
        </p:nvSpPr>
        <p:spPr>
          <a:xfrm>
            <a:off x="131000" y="21800"/>
            <a:ext cx="11768800" cy="8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2pPr>
            <a:lvl3pPr lvl="2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3pPr>
            <a:lvl4pPr lvl="3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4pPr>
            <a:lvl5pPr lvl="4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5pPr>
            <a:lvl6pPr lvl="5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6pPr>
            <a:lvl7pPr lvl="6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7pPr>
            <a:lvl8pPr lvl="7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8pPr>
            <a:lvl9pPr lvl="8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03961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>
  <p:cSld name="Blank Slide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19214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White">
  <p:cSld name="Title Slide White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4" y="0"/>
            <a:ext cx="12010179" cy="6842912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8"/>
          <p:cNvSpPr txBox="1">
            <a:spLocks noGrp="1"/>
          </p:cNvSpPr>
          <p:nvPr>
            <p:ph type="body" idx="1"/>
          </p:nvPr>
        </p:nvSpPr>
        <p:spPr>
          <a:xfrm>
            <a:off x="658368" y="3968496"/>
            <a:ext cx="6638400" cy="165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609585" marR="0" lvl="0" indent="-304792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5BBB"/>
              </a:buClr>
              <a:buSzPts val="15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1219170" marR="0" lvl="1" indent="-431789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5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828754" marR="0" lvl="2" indent="-41909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350"/>
              <a:buFont typeface="Merriweather Sans"/>
              <a:buChar char="-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438339" marR="0" lvl="3" indent="-41909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35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3047924" marR="0" lvl="4" indent="-41909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35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3657509" marR="0" lvl="5" indent="-41909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4267093" marR="0" lvl="6" indent="-41909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876678" marR="0" lvl="7" indent="-41909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5486263" marR="0" lvl="8" indent="-41909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4" name="Google Shape;74;p18"/>
          <p:cNvSpPr txBox="1">
            <a:spLocks noGrp="1"/>
          </p:cNvSpPr>
          <p:nvPr>
            <p:ph type="ctrTitle"/>
          </p:nvPr>
        </p:nvSpPr>
        <p:spPr>
          <a:xfrm>
            <a:off x="658368" y="1490472"/>
            <a:ext cx="6638400" cy="23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0" algn="l" rtl="0">
              <a:lnSpc>
                <a:spcPct val="96666"/>
              </a:lnSpc>
              <a:spcBef>
                <a:spcPts val="0"/>
              </a:spcBef>
              <a:spcAft>
                <a:spcPts val="0"/>
              </a:spcAft>
              <a:buClr>
                <a:srgbClr val="005BBB"/>
              </a:buClr>
              <a:buSzPts val="1400"/>
              <a:buFont typeface="Arial"/>
              <a:buNone/>
              <a:defRPr sz="6000" b="1" i="0" u="none" strike="noStrike" cap="none">
                <a:solidFill>
                  <a:srgbClr val="005BBB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2pPr>
            <a:lvl3pPr lvl="2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3pPr>
            <a:lvl4pPr lvl="3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4pPr>
            <a:lvl5pPr lvl="4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5pPr>
            <a:lvl6pPr lvl="5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6pPr>
            <a:lvl7pPr lvl="6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7pPr>
            <a:lvl8pPr lvl="7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8pPr>
            <a:lvl9pPr lvl="8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9pPr>
          </a:lstStyle>
          <a:p>
            <a:endParaRPr/>
          </a:p>
        </p:txBody>
      </p:sp>
      <p:pic>
        <p:nvPicPr>
          <p:cNvPr id="75" name="Google Shape;75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58369" y="5383324"/>
            <a:ext cx="3038967" cy="6538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745932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vider Slide White">
  <p:cSld name="Divider Slide White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1"/>
            <a:ext cx="12010179" cy="6842912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9"/>
          <p:cNvSpPr txBox="1">
            <a:spLocks noGrp="1"/>
          </p:cNvSpPr>
          <p:nvPr>
            <p:ph type="ctrTitle"/>
          </p:nvPr>
        </p:nvSpPr>
        <p:spPr>
          <a:xfrm>
            <a:off x="658368" y="1490663"/>
            <a:ext cx="66384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0" algn="l" rtl="0">
              <a:lnSpc>
                <a:spcPct val="96666"/>
              </a:lnSpc>
              <a:spcBef>
                <a:spcPts val="0"/>
              </a:spcBef>
              <a:spcAft>
                <a:spcPts val="0"/>
              </a:spcAft>
              <a:buClr>
                <a:srgbClr val="005BBB"/>
              </a:buClr>
              <a:buSzPts val="1400"/>
              <a:buFont typeface="Arial"/>
              <a:buNone/>
              <a:defRPr sz="6000" b="1" i="0" u="none" strike="noStrike" cap="none">
                <a:solidFill>
                  <a:srgbClr val="005BBB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2pPr>
            <a:lvl3pPr lvl="2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3pPr>
            <a:lvl4pPr lvl="3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4pPr>
            <a:lvl5pPr lvl="4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5pPr>
            <a:lvl6pPr lvl="5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6pPr>
            <a:lvl7pPr lvl="6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7pPr>
            <a:lvl8pPr lvl="7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8pPr>
            <a:lvl9pPr lvl="8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9pPr>
          </a:lstStyle>
          <a:p>
            <a:endParaRPr/>
          </a:p>
        </p:txBody>
      </p:sp>
      <p:sp>
        <p:nvSpPr>
          <p:cNvPr id="79" name="Google Shape;79;p19"/>
          <p:cNvSpPr txBox="1">
            <a:spLocks noGrp="1"/>
          </p:cNvSpPr>
          <p:nvPr>
            <p:ph type="subTitle" idx="1"/>
          </p:nvPr>
        </p:nvSpPr>
        <p:spPr>
          <a:xfrm>
            <a:off x="658368" y="3970337"/>
            <a:ext cx="6638400" cy="221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5BBB"/>
              </a:buClr>
              <a:buSzPts val="15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89" marR="0" lvl="1" indent="0" algn="ctr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5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77" marR="0" lvl="2" indent="0" algn="ctr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350"/>
              <a:buFont typeface="Merriweather Sans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66" marR="0" lvl="3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35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754" marR="0" lvl="4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35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943" marR="0" lvl="5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131" marR="0" lvl="6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320" marR="0" lvl="7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509" marR="0" lvl="8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80" name="Google Shape;80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78022" y="184972"/>
            <a:ext cx="3038967" cy="6538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856237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vider Slide Blue">
  <p:cSld name="Divider Slide Blue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Google Shape;82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0"/>
            <a:ext cx="12010179" cy="6842912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20"/>
          <p:cNvSpPr txBox="1">
            <a:spLocks noGrp="1"/>
          </p:cNvSpPr>
          <p:nvPr>
            <p:ph type="ctrTitle"/>
          </p:nvPr>
        </p:nvSpPr>
        <p:spPr>
          <a:xfrm>
            <a:off x="658368" y="1490663"/>
            <a:ext cx="66384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0" algn="l" rtl="0">
              <a:lnSpc>
                <a:spcPct val="9666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6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2pPr>
            <a:lvl3pPr lvl="2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3pPr>
            <a:lvl4pPr lvl="3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4pPr>
            <a:lvl5pPr lvl="4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5pPr>
            <a:lvl6pPr lvl="5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6pPr>
            <a:lvl7pPr lvl="6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7pPr>
            <a:lvl8pPr lvl="7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8pPr>
            <a:lvl9pPr lvl="8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9pPr>
          </a:lstStyle>
          <a:p>
            <a:endParaRPr/>
          </a:p>
        </p:txBody>
      </p:sp>
      <p:sp>
        <p:nvSpPr>
          <p:cNvPr id="84" name="Google Shape;84;p20"/>
          <p:cNvSpPr txBox="1">
            <a:spLocks noGrp="1"/>
          </p:cNvSpPr>
          <p:nvPr>
            <p:ph type="subTitle" idx="1"/>
          </p:nvPr>
        </p:nvSpPr>
        <p:spPr>
          <a:xfrm>
            <a:off x="658368" y="3970337"/>
            <a:ext cx="6638400" cy="221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5BBB"/>
              </a:buClr>
              <a:buSzPts val="1500"/>
              <a:buFont typeface="Arial"/>
              <a:buNone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89" marR="0" lvl="1" indent="0" algn="ctr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5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77" marR="0" lvl="2" indent="0" algn="ctr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350"/>
              <a:buFont typeface="Merriweather Sans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66" marR="0" lvl="3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35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754" marR="0" lvl="4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35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943" marR="0" lvl="5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131" marR="0" lvl="6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320" marR="0" lvl="7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509" marR="0" lvl="8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85" name="Google Shape;85;p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1761" y="199949"/>
            <a:ext cx="2862600" cy="6158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574785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Column Text">
  <p:cSld name="1 Column Text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1"/>
          <p:cNvSpPr txBox="1">
            <a:spLocks noGrp="1"/>
          </p:cNvSpPr>
          <p:nvPr>
            <p:ph type="body" idx="1"/>
          </p:nvPr>
        </p:nvSpPr>
        <p:spPr>
          <a:xfrm>
            <a:off x="569468" y="2189264"/>
            <a:ext cx="6402800" cy="379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609585" marR="0" lvl="0" indent="-304792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5BBB"/>
              </a:buClr>
              <a:buSzPts val="15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1219170" marR="0" lvl="1" indent="-304792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500"/>
              <a:buFont typeface="Arial"/>
              <a:buNone/>
              <a:defRPr sz="20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828754" marR="0" lvl="2" indent="-304792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350"/>
              <a:buFont typeface="Merriweather Sans"/>
              <a:buNone/>
              <a:defRPr sz="18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438339" marR="0" lvl="3" indent="-30479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350"/>
              <a:buFont typeface="Arial"/>
              <a:buNone/>
              <a:defRPr sz="16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3047924" marR="0" lvl="4" indent="-30479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350"/>
              <a:buFont typeface="Arial"/>
              <a:buNone/>
              <a:defRPr sz="16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3657509" marR="0" lvl="5" indent="-30479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E9E9E"/>
              </a:buClr>
              <a:buSzPts val="1350"/>
              <a:buFont typeface="Arial"/>
              <a:buNone/>
              <a:defRPr sz="16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4267093" marR="0" lvl="6" indent="-30479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E9E9E"/>
              </a:buClr>
              <a:buSzPts val="1350"/>
              <a:buFont typeface="Arial"/>
              <a:buNone/>
              <a:defRPr sz="16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876678" marR="0" lvl="7" indent="-30479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E9E9E"/>
              </a:buClr>
              <a:buSzPts val="1350"/>
              <a:buFont typeface="Arial"/>
              <a:buNone/>
              <a:defRPr sz="16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5486263" marR="0" lvl="8" indent="-30479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E9E9E"/>
              </a:buClr>
              <a:buSzPts val="1350"/>
              <a:buFont typeface="Arial"/>
              <a:buNone/>
              <a:defRPr sz="16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8" name="Google Shape;88;p21"/>
          <p:cNvSpPr txBox="1">
            <a:spLocks noGrp="1"/>
          </p:cNvSpPr>
          <p:nvPr>
            <p:ph type="title"/>
          </p:nvPr>
        </p:nvSpPr>
        <p:spPr>
          <a:xfrm>
            <a:off x="566928" y="1316736"/>
            <a:ext cx="10515600" cy="8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2pPr>
            <a:lvl3pPr lvl="2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3pPr>
            <a:lvl4pPr lvl="3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4pPr>
            <a:lvl5pPr lvl="4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5pPr>
            <a:lvl6pPr lvl="5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6pPr>
            <a:lvl7pPr lvl="6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7pPr>
            <a:lvl8pPr lvl="7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8pPr>
            <a:lvl9pPr lvl="8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684570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Column Text">
  <p:cSld name="2 Column Text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2"/>
          <p:cNvSpPr txBox="1">
            <a:spLocks noGrp="1"/>
          </p:cNvSpPr>
          <p:nvPr>
            <p:ph type="body" idx="1"/>
          </p:nvPr>
        </p:nvSpPr>
        <p:spPr>
          <a:xfrm>
            <a:off x="566928" y="2185416"/>
            <a:ext cx="4179600" cy="351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609585" marR="0" lvl="0" indent="-304792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5BBB"/>
              </a:buClr>
              <a:buSzPts val="15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1219170" marR="0" lvl="1" indent="-304792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500"/>
              <a:buFont typeface="Arial"/>
              <a:buNone/>
              <a:defRPr sz="20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828754" marR="0" lvl="2" indent="-304792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350"/>
              <a:buFont typeface="Merriweather Sans"/>
              <a:buNone/>
              <a:defRPr sz="18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438339" marR="0" lvl="3" indent="-30479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350"/>
              <a:buFont typeface="Arial"/>
              <a:buNone/>
              <a:defRPr sz="16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3047924" marR="0" lvl="4" indent="-30479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350"/>
              <a:buFont typeface="Arial"/>
              <a:buNone/>
              <a:defRPr sz="16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3657509" marR="0" lvl="5" indent="-30479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E9E9E"/>
              </a:buClr>
              <a:buSzPts val="1350"/>
              <a:buFont typeface="Arial"/>
              <a:buNone/>
              <a:defRPr sz="16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4267093" marR="0" lvl="6" indent="-30479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E9E9E"/>
              </a:buClr>
              <a:buSzPts val="1350"/>
              <a:buFont typeface="Arial"/>
              <a:buNone/>
              <a:defRPr sz="16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876678" marR="0" lvl="7" indent="-30479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E9E9E"/>
              </a:buClr>
              <a:buSzPts val="1350"/>
              <a:buFont typeface="Arial"/>
              <a:buNone/>
              <a:defRPr sz="16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5486263" marR="0" lvl="8" indent="-30479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E9E9E"/>
              </a:buClr>
              <a:buSzPts val="1350"/>
              <a:buFont typeface="Arial"/>
              <a:buNone/>
              <a:defRPr sz="16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1" name="Google Shape;91;p22"/>
          <p:cNvSpPr txBox="1">
            <a:spLocks noGrp="1"/>
          </p:cNvSpPr>
          <p:nvPr>
            <p:ph type="body" idx="2"/>
          </p:nvPr>
        </p:nvSpPr>
        <p:spPr>
          <a:xfrm>
            <a:off x="5029200" y="2185416"/>
            <a:ext cx="4179600" cy="351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609585" marR="0" lvl="0" indent="-304792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5BBB"/>
              </a:buClr>
              <a:buSzPts val="15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1219170" marR="0" lvl="1" indent="-304792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500"/>
              <a:buFont typeface="Arial"/>
              <a:buNone/>
              <a:defRPr sz="20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828754" marR="0" lvl="2" indent="-304792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350"/>
              <a:buFont typeface="Merriweather Sans"/>
              <a:buNone/>
              <a:defRPr sz="18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438339" marR="0" lvl="3" indent="-30479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350"/>
              <a:buFont typeface="Arial"/>
              <a:buNone/>
              <a:defRPr sz="16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3047924" marR="0" lvl="4" indent="-30479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350"/>
              <a:buFont typeface="Arial"/>
              <a:buNone/>
              <a:defRPr sz="16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3657509" marR="0" lvl="5" indent="-30479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E9E9E"/>
              </a:buClr>
              <a:buSzPts val="1350"/>
              <a:buFont typeface="Arial"/>
              <a:buNone/>
              <a:defRPr sz="16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4267093" marR="0" lvl="6" indent="-30479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E9E9E"/>
              </a:buClr>
              <a:buSzPts val="1350"/>
              <a:buFont typeface="Arial"/>
              <a:buNone/>
              <a:defRPr sz="16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876678" marR="0" lvl="7" indent="-30479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E9E9E"/>
              </a:buClr>
              <a:buSzPts val="1350"/>
              <a:buFont typeface="Arial"/>
              <a:buNone/>
              <a:defRPr sz="16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5486263" marR="0" lvl="8" indent="-30479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E9E9E"/>
              </a:buClr>
              <a:buSzPts val="1350"/>
              <a:buFont typeface="Arial"/>
              <a:buNone/>
              <a:defRPr sz="16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2" name="Google Shape;92;p22"/>
          <p:cNvSpPr txBox="1">
            <a:spLocks noGrp="1"/>
          </p:cNvSpPr>
          <p:nvPr>
            <p:ph type="title"/>
          </p:nvPr>
        </p:nvSpPr>
        <p:spPr>
          <a:xfrm>
            <a:off x="566928" y="1316736"/>
            <a:ext cx="10515600" cy="8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2pPr>
            <a:lvl3pPr lvl="2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3pPr>
            <a:lvl4pPr lvl="3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4pPr>
            <a:lvl5pPr lvl="4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5pPr>
            <a:lvl6pPr lvl="5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6pPr>
            <a:lvl7pPr lvl="6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7pPr>
            <a:lvl8pPr lvl="7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8pPr>
            <a:lvl9pPr lvl="8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69278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1DF20-7098-4940-9106-A6C68AFEAEB8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28BB3-07BB-4E62-85C4-A570758A7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6781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ulleted List">
  <p:cSld name="Bulleted List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3"/>
          <p:cNvSpPr txBox="1">
            <a:spLocks noGrp="1"/>
          </p:cNvSpPr>
          <p:nvPr>
            <p:ph type="body" idx="1"/>
          </p:nvPr>
        </p:nvSpPr>
        <p:spPr>
          <a:xfrm>
            <a:off x="566928" y="2185416"/>
            <a:ext cx="8557600" cy="373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609585" marR="0" lvl="0" indent="-443218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5BBB"/>
              </a:buClr>
              <a:buSzPts val="1635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1219170" marR="0" lvl="1" indent="-304792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500"/>
              <a:buFont typeface="Arial"/>
              <a:buNone/>
              <a:defRPr sz="20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828754" marR="0" lvl="2" indent="-304792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350"/>
              <a:buFont typeface="Merriweather Sans"/>
              <a:buNone/>
              <a:defRPr sz="18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438339" marR="0" lvl="3" indent="-30479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350"/>
              <a:buFont typeface="Arial"/>
              <a:buNone/>
              <a:defRPr sz="16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3047924" marR="0" lvl="4" indent="-30479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350"/>
              <a:buFont typeface="Arial"/>
              <a:buNone/>
              <a:defRPr sz="16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3657509" marR="0" lvl="5" indent="-30479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E9E9E"/>
              </a:buClr>
              <a:buSzPts val="1350"/>
              <a:buFont typeface="Arial"/>
              <a:buNone/>
              <a:defRPr sz="16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4267093" marR="0" lvl="6" indent="-30479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E9E9E"/>
              </a:buClr>
              <a:buSzPts val="1350"/>
              <a:buFont typeface="Arial"/>
              <a:buNone/>
              <a:defRPr sz="16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876678" marR="0" lvl="7" indent="-30479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E9E9E"/>
              </a:buClr>
              <a:buSzPts val="1350"/>
              <a:buFont typeface="Arial"/>
              <a:buNone/>
              <a:defRPr sz="16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5486263" marR="0" lvl="8" indent="-30479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E9E9E"/>
              </a:buClr>
              <a:buSzPts val="1350"/>
              <a:buFont typeface="Arial"/>
              <a:buNone/>
              <a:defRPr sz="16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5" name="Google Shape;95;p23"/>
          <p:cNvSpPr txBox="1">
            <a:spLocks noGrp="1"/>
          </p:cNvSpPr>
          <p:nvPr>
            <p:ph type="title"/>
          </p:nvPr>
        </p:nvSpPr>
        <p:spPr>
          <a:xfrm>
            <a:off x="566928" y="1316736"/>
            <a:ext cx="10515600" cy="8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2pPr>
            <a:lvl3pPr lvl="2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3pPr>
            <a:lvl4pPr lvl="3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4pPr>
            <a:lvl5pPr lvl="4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5pPr>
            <a:lvl6pPr lvl="5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6pPr>
            <a:lvl7pPr lvl="6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7pPr>
            <a:lvl8pPr lvl="7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8pPr>
            <a:lvl9pPr lvl="8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729619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 3 level Bullet List">
  <p:cSld name=" 3 level Bullet List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4"/>
          <p:cNvSpPr txBox="1">
            <a:spLocks noGrp="1"/>
          </p:cNvSpPr>
          <p:nvPr>
            <p:ph type="body" idx="1"/>
          </p:nvPr>
        </p:nvSpPr>
        <p:spPr>
          <a:xfrm>
            <a:off x="566929" y="2185416"/>
            <a:ext cx="9678800" cy="384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609585" marR="0" lvl="0" indent="-304792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5BBB"/>
              </a:buClr>
              <a:buSzPts val="1500"/>
              <a:buFont typeface="Arial"/>
              <a:buNone/>
              <a:defRPr sz="1700" b="1" i="0" u="none" strike="noStrike" cap="none">
                <a:solidFill>
                  <a:srgbClr val="005BBB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1219170" marR="0" lvl="1" indent="-431789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5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828754" marR="0" lvl="2" indent="-431789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500"/>
              <a:buFont typeface="Merriweather Sans"/>
              <a:buChar char="-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438339" marR="0" lvl="3" indent="-41909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350"/>
              <a:buFont typeface="Arial"/>
              <a:buChar char="•"/>
              <a:defRPr sz="1800" b="0" i="0" u="none" strike="noStrike" cap="non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3047924" marR="0" lvl="4" indent="-41909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350"/>
              <a:buFont typeface="Arial"/>
              <a:buChar char="•"/>
              <a:defRPr sz="1800" b="0" i="0" u="none" strike="noStrike" cap="non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3657509" marR="0" lvl="5" indent="-41909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4267093" marR="0" lvl="6" indent="-41909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876678" marR="0" lvl="7" indent="-41909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5486263" marR="0" lvl="8" indent="-41909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8" name="Google Shape;98;p24"/>
          <p:cNvSpPr txBox="1">
            <a:spLocks noGrp="1"/>
          </p:cNvSpPr>
          <p:nvPr>
            <p:ph type="title"/>
          </p:nvPr>
        </p:nvSpPr>
        <p:spPr>
          <a:xfrm>
            <a:off x="566928" y="1316736"/>
            <a:ext cx="10515600" cy="8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2pPr>
            <a:lvl3pPr lvl="2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3pPr>
            <a:lvl4pPr lvl="3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4pPr>
            <a:lvl5pPr lvl="4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5pPr>
            <a:lvl6pPr lvl="5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6pPr>
            <a:lvl7pPr lvl="6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7pPr>
            <a:lvl8pPr lvl="7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8pPr>
            <a:lvl9pPr lvl="8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371499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and Photo">
  <p:cSld name="Text and Photo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5"/>
          <p:cNvSpPr>
            <a:spLocks noGrp="1"/>
          </p:cNvSpPr>
          <p:nvPr>
            <p:ph type="pic" idx="2"/>
          </p:nvPr>
        </p:nvSpPr>
        <p:spPr>
          <a:xfrm>
            <a:off x="5473700" y="1143001"/>
            <a:ext cx="6718400" cy="5718000"/>
          </a:xfrm>
          <a:prstGeom prst="rect">
            <a:avLst/>
          </a:prstGeom>
          <a:solidFill>
            <a:srgbClr val="BFBFBF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5BBB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8" marR="0" lvl="1" indent="-16922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4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54" marR="0" lvl="2" indent="-1691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400"/>
              <a:buFont typeface="Merriweather Sans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31" marR="0" lvl="3" indent="-1689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708" marR="0" lvl="4" indent="-1688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84" marR="0" lvl="5" indent="-1687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61" marR="0" lvl="6" indent="-1686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40" marR="0" lvl="7" indent="-1685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417" marR="0" lvl="8" indent="-1684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1" name="Google Shape;101;p25"/>
          <p:cNvSpPr txBox="1">
            <a:spLocks noGrp="1"/>
          </p:cNvSpPr>
          <p:nvPr>
            <p:ph type="body" idx="1"/>
          </p:nvPr>
        </p:nvSpPr>
        <p:spPr>
          <a:xfrm>
            <a:off x="569469" y="2189264"/>
            <a:ext cx="4002400" cy="27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609585" marR="0" lvl="0" indent="-304792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5BBB"/>
              </a:buClr>
              <a:buSzPts val="15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1219170" marR="0" lvl="1" indent="-304792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500"/>
              <a:buFont typeface="Arial"/>
              <a:buNone/>
              <a:defRPr sz="20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828754" marR="0" lvl="2" indent="-304792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350"/>
              <a:buFont typeface="Merriweather Sans"/>
              <a:buNone/>
              <a:defRPr sz="18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438339" marR="0" lvl="3" indent="-30479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350"/>
              <a:buFont typeface="Arial"/>
              <a:buNone/>
              <a:defRPr sz="16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3047924" marR="0" lvl="4" indent="-30479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350"/>
              <a:buFont typeface="Arial"/>
              <a:buNone/>
              <a:defRPr sz="16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3657509" marR="0" lvl="5" indent="-30479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E9E9E"/>
              </a:buClr>
              <a:buSzPts val="1350"/>
              <a:buFont typeface="Arial"/>
              <a:buNone/>
              <a:defRPr sz="16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4267093" marR="0" lvl="6" indent="-30479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E9E9E"/>
              </a:buClr>
              <a:buSzPts val="1350"/>
              <a:buFont typeface="Arial"/>
              <a:buNone/>
              <a:defRPr sz="16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876678" marR="0" lvl="7" indent="-30479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E9E9E"/>
              </a:buClr>
              <a:buSzPts val="1350"/>
              <a:buFont typeface="Arial"/>
              <a:buNone/>
              <a:defRPr sz="16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5486263" marR="0" lvl="8" indent="-30479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E9E9E"/>
              </a:buClr>
              <a:buSzPts val="1350"/>
              <a:buFont typeface="Arial"/>
              <a:buNone/>
              <a:defRPr sz="16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" name="Google Shape;102;p25"/>
          <p:cNvSpPr txBox="1">
            <a:spLocks noGrp="1"/>
          </p:cNvSpPr>
          <p:nvPr>
            <p:ph type="title"/>
          </p:nvPr>
        </p:nvSpPr>
        <p:spPr>
          <a:xfrm>
            <a:off x="566928" y="1316736"/>
            <a:ext cx="4531600" cy="8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2pPr>
            <a:lvl3pPr lvl="2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3pPr>
            <a:lvl4pPr lvl="3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4pPr>
            <a:lvl5pPr lvl="4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5pPr>
            <a:lvl6pPr lvl="5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6pPr>
            <a:lvl7pPr lvl="6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7pPr>
            <a:lvl8pPr lvl="7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8pPr>
            <a:lvl9pPr lvl="8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9pPr>
          </a:lstStyle>
          <a:p>
            <a:endParaRPr/>
          </a:p>
        </p:txBody>
      </p:sp>
      <p:sp>
        <p:nvSpPr>
          <p:cNvPr id="103" name="Google Shape;103;p25"/>
          <p:cNvSpPr>
            <a:spLocks noGrp="1"/>
          </p:cNvSpPr>
          <p:nvPr>
            <p:ph type="pic" idx="3"/>
          </p:nvPr>
        </p:nvSpPr>
        <p:spPr>
          <a:xfrm>
            <a:off x="5626100" y="1295401"/>
            <a:ext cx="6718400" cy="5718000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5BBB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8" marR="0" lvl="1" indent="-16922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4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54" marR="0" lvl="2" indent="-1691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400"/>
              <a:buFont typeface="Merriweather Sans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31" marR="0" lvl="3" indent="-1689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708" marR="0" lvl="4" indent="-1688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84" marR="0" lvl="5" indent="-1687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61" marR="0" lvl="6" indent="-1686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40" marR="0" lvl="7" indent="-1685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417" marR="0" lvl="8" indent="-1684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738570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and 3 Photos">
  <p:cSld name="Text and 3 Photos"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6"/>
          <p:cNvSpPr>
            <a:spLocks noGrp="1"/>
          </p:cNvSpPr>
          <p:nvPr>
            <p:ph type="pic" idx="2"/>
          </p:nvPr>
        </p:nvSpPr>
        <p:spPr>
          <a:xfrm>
            <a:off x="5473700" y="1143001"/>
            <a:ext cx="6718400" cy="2855200"/>
          </a:xfrm>
          <a:prstGeom prst="rect">
            <a:avLst/>
          </a:prstGeom>
          <a:solidFill>
            <a:srgbClr val="BFBFBF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5BBB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8" marR="0" lvl="1" indent="-16922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4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54" marR="0" lvl="2" indent="-1691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400"/>
              <a:buFont typeface="Merriweather Sans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31" marR="0" lvl="3" indent="-1689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708" marR="0" lvl="4" indent="-1688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84" marR="0" lvl="5" indent="-1687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61" marR="0" lvl="6" indent="-1686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40" marR="0" lvl="7" indent="-1685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417" marR="0" lvl="8" indent="-1684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6" name="Google Shape;106;p26"/>
          <p:cNvSpPr>
            <a:spLocks noGrp="1"/>
          </p:cNvSpPr>
          <p:nvPr>
            <p:ph type="pic" idx="3"/>
          </p:nvPr>
        </p:nvSpPr>
        <p:spPr>
          <a:xfrm>
            <a:off x="5473700" y="3998296"/>
            <a:ext cx="3429200" cy="2857600"/>
          </a:xfrm>
          <a:prstGeom prst="rect">
            <a:avLst/>
          </a:prstGeom>
          <a:solidFill>
            <a:srgbClr val="BFBFBF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5BBB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8" marR="0" lvl="1" indent="-16922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4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54" marR="0" lvl="2" indent="-1691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400"/>
              <a:buFont typeface="Merriweather Sans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31" marR="0" lvl="3" indent="-1689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708" marR="0" lvl="4" indent="-1688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84" marR="0" lvl="5" indent="-1687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61" marR="0" lvl="6" indent="-1686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40" marR="0" lvl="7" indent="-1685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417" marR="0" lvl="8" indent="-1684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7" name="Google Shape;107;p26"/>
          <p:cNvSpPr>
            <a:spLocks noGrp="1"/>
          </p:cNvSpPr>
          <p:nvPr>
            <p:ph type="pic" idx="4"/>
          </p:nvPr>
        </p:nvSpPr>
        <p:spPr>
          <a:xfrm>
            <a:off x="8902701" y="3998296"/>
            <a:ext cx="3289200" cy="2857600"/>
          </a:xfrm>
          <a:prstGeom prst="rect">
            <a:avLst/>
          </a:prstGeom>
          <a:solidFill>
            <a:srgbClr val="BFBFBF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5BBB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8" marR="0" lvl="1" indent="-16922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4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54" marR="0" lvl="2" indent="-1691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400"/>
              <a:buFont typeface="Merriweather Sans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31" marR="0" lvl="3" indent="-1689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708" marR="0" lvl="4" indent="-1688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84" marR="0" lvl="5" indent="-1687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61" marR="0" lvl="6" indent="-1686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40" marR="0" lvl="7" indent="-1685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417" marR="0" lvl="8" indent="-1684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8" name="Google Shape;108;p26"/>
          <p:cNvSpPr txBox="1">
            <a:spLocks noGrp="1"/>
          </p:cNvSpPr>
          <p:nvPr>
            <p:ph type="body" idx="1"/>
          </p:nvPr>
        </p:nvSpPr>
        <p:spPr>
          <a:xfrm>
            <a:off x="569469" y="2189264"/>
            <a:ext cx="4002400" cy="27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609585" marR="0" lvl="0" indent="-304792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5BBB"/>
              </a:buClr>
              <a:buSzPts val="15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1219170" marR="0" lvl="1" indent="-304792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500"/>
              <a:buFont typeface="Arial"/>
              <a:buNone/>
              <a:defRPr sz="20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828754" marR="0" lvl="2" indent="-304792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350"/>
              <a:buFont typeface="Merriweather Sans"/>
              <a:buNone/>
              <a:defRPr sz="18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438339" marR="0" lvl="3" indent="-30479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350"/>
              <a:buFont typeface="Arial"/>
              <a:buNone/>
              <a:defRPr sz="16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3047924" marR="0" lvl="4" indent="-30479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350"/>
              <a:buFont typeface="Arial"/>
              <a:buNone/>
              <a:defRPr sz="16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3657509" marR="0" lvl="5" indent="-30479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E9E9E"/>
              </a:buClr>
              <a:buSzPts val="1350"/>
              <a:buFont typeface="Arial"/>
              <a:buNone/>
              <a:defRPr sz="16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4267093" marR="0" lvl="6" indent="-30479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E9E9E"/>
              </a:buClr>
              <a:buSzPts val="1350"/>
              <a:buFont typeface="Arial"/>
              <a:buNone/>
              <a:defRPr sz="16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876678" marR="0" lvl="7" indent="-30479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E9E9E"/>
              </a:buClr>
              <a:buSzPts val="1350"/>
              <a:buFont typeface="Arial"/>
              <a:buNone/>
              <a:defRPr sz="16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5486263" marR="0" lvl="8" indent="-30479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E9E9E"/>
              </a:buClr>
              <a:buSzPts val="1350"/>
              <a:buFont typeface="Arial"/>
              <a:buNone/>
              <a:defRPr sz="16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9" name="Google Shape;109;p26"/>
          <p:cNvSpPr txBox="1">
            <a:spLocks noGrp="1"/>
          </p:cNvSpPr>
          <p:nvPr>
            <p:ph type="title"/>
          </p:nvPr>
        </p:nvSpPr>
        <p:spPr>
          <a:xfrm>
            <a:off x="566928" y="1316736"/>
            <a:ext cx="4531600" cy="8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2pPr>
            <a:lvl3pPr lvl="2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3pPr>
            <a:lvl4pPr lvl="3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4pPr>
            <a:lvl5pPr lvl="4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5pPr>
            <a:lvl6pPr lvl="5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6pPr>
            <a:lvl7pPr lvl="6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7pPr>
            <a:lvl8pPr lvl="7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8pPr>
            <a:lvl9pPr lvl="8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9080554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ull Width Photo">
  <p:cSld name="Full Width Photo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7"/>
          <p:cNvSpPr>
            <a:spLocks noGrp="1"/>
          </p:cNvSpPr>
          <p:nvPr>
            <p:ph type="pic" idx="2"/>
          </p:nvPr>
        </p:nvSpPr>
        <p:spPr>
          <a:xfrm>
            <a:off x="0" y="1143001"/>
            <a:ext cx="12192000" cy="5718000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5BBB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8" marR="0" lvl="1" indent="-16922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4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54" marR="0" lvl="2" indent="-1691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400"/>
              <a:buFont typeface="Merriweather Sans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31" marR="0" lvl="3" indent="-1689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708" marR="0" lvl="4" indent="-1688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84" marR="0" lvl="5" indent="-1687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61" marR="0" lvl="6" indent="-1686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40" marR="0" lvl="7" indent="-1685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417" marR="0" lvl="8" indent="-1684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3980381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and Chart">
  <p:cSld name="Text and Chart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8"/>
          <p:cNvSpPr>
            <a:spLocks noGrp="1"/>
          </p:cNvSpPr>
          <p:nvPr>
            <p:ph type="chart" idx="2"/>
          </p:nvPr>
        </p:nvSpPr>
        <p:spPr>
          <a:xfrm>
            <a:off x="5098987" y="1320801"/>
            <a:ext cx="6388000" cy="4465600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85783" marR="0" lvl="1" indent="-228594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5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2971" marR="0" lvl="2" indent="-228594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350"/>
              <a:buFont typeface="Merriweather Sans"/>
              <a:buChar char="-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160" marR="0" lvl="3" indent="-22859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35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349" marR="0" lvl="4" indent="-22859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35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537" marR="0" lvl="5" indent="-22859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726" marR="0" lvl="6" indent="-22859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8914" marR="0" lvl="7" indent="-22859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103" marR="0" lvl="8" indent="-22859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4" name="Google Shape;114;p28"/>
          <p:cNvSpPr txBox="1">
            <a:spLocks noGrp="1"/>
          </p:cNvSpPr>
          <p:nvPr>
            <p:ph type="body" idx="1"/>
          </p:nvPr>
        </p:nvSpPr>
        <p:spPr>
          <a:xfrm>
            <a:off x="569469" y="2189264"/>
            <a:ext cx="4002400" cy="27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609585" marR="0" lvl="0" indent="-304792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5BBB"/>
              </a:buClr>
              <a:buSzPts val="15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1219170" marR="0" lvl="1" indent="-304792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500"/>
              <a:buFont typeface="Arial"/>
              <a:buNone/>
              <a:defRPr sz="20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828754" marR="0" lvl="2" indent="-304792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350"/>
              <a:buFont typeface="Merriweather Sans"/>
              <a:buNone/>
              <a:defRPr sz="18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438339" marR="0" lvl="3" indent="-30479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350"/>
              <a:buFont typeface="Arial"/>
              <a:buNone/>
              <a:defRPr sz="16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3047924" marR="0" lvl="4" indent="-30479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350"/>
              <a:buFont typeface="Arial"/>
              <a:buNone/>
              <a:defRPr sz="16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3657509" marR="0" lvl="5" indent="-30479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E9E9E"/>
              </a:buClr>
              <a:buSzPts val="1350"/>
              <a:buFont typeface="Arial"/>
              <a:buNone/>
              <a:defRPr sz="16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4267093" marR="0" lvl="6" indent="-30479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E9E9E"/>
              </a:buClr>
              <a:buSzPts val="1350"/>
              <a:buFont typeface="Arial"/>
              <a:buNone/>
              <a:defRPr sz="16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876678" marR="0" lvl="7" indent="-30479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E9E9E"/>
              </a:buClr>
              <a:buSzPts val="1350"/>
              <a:buFont typeface="Arial"/>
              <a:buNone/>
              <a:defRPr sz="16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5486263" marR="0" lvl="8" indent="-30479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E9E9E"/>
              </a:buClr>
              <a:buSzPts val="1350"/>
              <a:buFont typeface="Arial"/>
              <a:buNone/>
              <a:defRPr sz="1600" b="0" i="0" u="none" strike="noStrike" cap="none">
                <a:solidFill>
                  <a:srgbClr val="9E9E9E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5" name="Google Shape;115;p28"/>
          <p:cNvSpPr txBox="1">
            <a:spLocks noGrp="1"/>
          </p:cNvSpPr>
          <p:nvPr>
            <p:ph type="title"/>
          </p:nvPr>
        </p:nvSpPr>
        <p:spPr>
          <a:xfrm>
            <a:off x="566928" y="1316736"/>
            <a:ext cx="4531600" cy="8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2pPr>
            <a:lvl3pPr lvl="2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3pPr>
            <a:lvl4pPr lvl="3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4pPr>
            <a:lvl5pPr lvl="4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5pPr>
            <a:lvl6pPr lvl="5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6pPr>
            <a:lvl7pPr lvl="6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7pPr>
            <a:lvl8pPr lvl="7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8pPr>
            <a:lvl9pPr lvl="8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053268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9"/>
          <p:cNvSpPr txBox="1">
            <a:spLocks noGrp="1"/>
          </p:cNvSpPr>
          <p:nvPr>
            <p:ph type="ctrTitle"/>
          </p:nvPr>
        </p:nvSpPr>
        <p:spPr>
          <a:xfrm>
            <a:off x="520700" y="2425700"/>
            <a:ext cx="10962800" cy="12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6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6400"/>
            </a:lvl2pPr>
            <a:lvl3pPr lvl="2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6400"/>
            </a:lvl3pPr>
            <a:lvl4pPr lvl="3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6400"/>
            </a:lvl4pPr>
            <a:lvl5pPr lvl="4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6400"/>
            </a:lvl5pPr>
            <a:lvl6pPr lvl="5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6400"/>
            </a:lvl6pPr>
            <a:lvl7pPr lvl="6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6400"/>
            </a:lvl7pPr>
            <a:lvl8pPr lvl="7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6400"/>
            </a:lvl8pPr>
            <a:lvl9pPr lvl="8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6400"/>
            </a:lvl9pPr>
          </a:lstStyle>
          <a:p>
            <a:endParaRPr/>
          </a:p>
        </p:txBody>
      </p:sp>
      <p:sp>
        <p:nvSpPr>
          <p:cNvPr id="118" name="Google Shape;118;p29"/>
          <p:cNvSpPr txBox="1">
            <a:spLocks noGrp="1"/>
          </p:cNvSpPr>
          <p:nvPr>
            <p:ph type="subTitle" idx="1"/>
          </p:nvPr>
        </p:nvSpPr>
        <p:spPr>
          <a:xfrm>
            <a:off x="520700" y="3718840"/>
            <a:ext cx="10962800" cy="5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228594" marR="0" lvl="0" indent="-2285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85783" marR="0" lvl="1" indent="-2285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2971" marR="0" lvl="2" indent="-2285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50"/>
              <a:buFont typeface="Merriweather Sans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160" marR="0" lvl="3" indent="-2285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5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349" marR="0" lvl="4" indent="-2285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5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537" marR="0" lvl="5" indent="-2285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5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726" marR="0" lvl="6" indent="-2285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5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8914" marR="0" lvl="7" indent="-2285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5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103" marR="0" lvl="8" indent="-2285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5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9" name="Google Shape;119;p29"/>
          <p:cNvSpPr txBox="1">
            <a:spLocks noGrp="1"/>
          </p:cNvSpPr>
          <p:nvPr>
            <p:ph type="sldNum" idx="12"/>
          </p:nvPr>
        </p:nvSpPr>
        <p:spPr>
          <a:xfrm>
            <a:off x="11364721" y="6260831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744009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1DF20-7098-4940-9106-A6C68AFEAEB8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28BB3-07BB-4E62-85C4-A570758A7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609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1DF20-7098-4940-9106-A6C68AFEAEB8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28BB3-07BB-4E62-85C4-A570758A7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651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1DF20-7098-4940-9106-A6C68AFEAEB8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28BB3-07BB-4E62-85C4-A570758A7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204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1DF20-7098-4940-9106-A6C68AFEAEB8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28BB3-07BB-4E62-85C4-A570758A7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893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1DF20-7098-4940-9106-A6C68AFEAEB8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28BB3-07BB-4E62-85C4-A570758A7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678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1DF20-7098-4940-9106-A6C68AFEAEB8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28BB3-07BB-4E62-85C4-A570758A7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658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1DF20-7098-4940-9106-A6C68AFEAEB8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28BB3-07BB-4E62-85C4-A570758A7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567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image" Target="../media/image1.jpg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51DF20-7098-4940-9106-A6C68AFEAEB8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128BB3-07BB-4E62-85C4-A570758A7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23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/>
          <p:nvPr/>
        </p:nvSpPr>
        <p:spPr>
          <a:xfrm>
            <a:off x="268639" y="0"/>
            <a:ext cx="11696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2743061" marR="0" lvl="6" indent="-1686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lang="en" sz="2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‘-</a:t>
            </a:r>
            <a:endParaRPr sz="24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p13"/>
          <p:cNvSpPr txBox="1"/>
          <p:nvPr/>
        </p:nvSpPr>
        <p:spPr>
          <a:xfrm>
            <a:off x="2045779" y="1023929"/>
            <a:ext cx="8557600" cy="140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4800" b="1" i="0" u="none" strike="noStrike" cap="none">
              <a:solidFill>
                <a:srgbClr val="66666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3" name="Google Shape;53;p13"/>
          <p:cNvSpPr txBox="1"/>
          <p:nvPr/>
        </p:nvSpPr>
        <p:spPr>
          <a:xfrm>
            <a:off x="2045779" y="2555888"/>
            <a:ext cx="8557600" cy="307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28383"/>
              </a:buClr>
              <a:buFont typeface="Arial"/>
              <a:buNone/>
            </a:pPr>
            <a:endParaRPr sz="1600" b="0" i="0" u="none" strike="noStrike" cap="none">
              <a:solidFill>
                <a:srgbClr val="82838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4" name="Google Shape;54;p13"/>
          <p:cNvPicPr preferRelativeResize="0"/>
          <p:nvPr/>
        </p:nvPicPr>
        <p:blipFill rotWithShape="1">
          <a:blip r:embed="rId17">
            <a:alphaModFix/>
          </a:blip>
          <a:srcRect/>
          <a:stretch/>
        </p:blipFill>
        <p:spPr>
          <a:xfrm>
            <a:off x="-2" y="0"/>
            <a:ext cx="12010179" cy="6842912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>
            <a:spLocks noGrp="1"/>
          </p:cNvSpPr>
          <p:nvPr>
            <p:ph type="body" idx="1"/>
          </p:nvPr>
        </p:nvSpPr>
        <p:spPr>
          <a:xfrm>
            <a:off x="566928" y="2320111"/>
            <a:ext cx="10515600" cy="38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23850" algn="l" rtl="0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rgbClr val="005BBB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23850" algn="l" rtl="0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>
                <a:srgbClr val="005BBB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4325" algn="l" rtl="0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>
                <a:srgbClr val="005BBB"/>
              </a:buClr>
              <a:buSzPts val="1350"/>
              <a:buFont typeface="Merriweather Sans"/>
              <a:buChar char="-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5BBB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5BBB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title"/>
          </p:nvPr>
        </p:nvSpPr>
        <p:spPr>
          <a:xfrm>
            <a:off x="566928" y="1316736"/>
            <a:ext cx="10515600" cy="8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25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7" name="Google Shape;57;p13"/>
          <p:cNvSpPr txBox="1"/>
          <p:nvPr/>
        </p:nvSpPr>
        <p:spPr>
          <a:xfrm>
            <a:off x="10255504" y="6240989"/>
            <a:ext cx="725600" cy="53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Font typeface="Arial"/>
              <a:buNone/>
            </a:pPr>
            <a:fld id="{00000000-1234-1234-1234-123412341234}" type="slidenum">
              <a:rPr lang="en" sz="1600" b="1" i="0" u="none" strike="noStrike" cap="non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666666"/>
                </a:buClr>
                <a:buFont typeface="Arial"/>
                <a:buNone/>
              </a:pPr>
              <a:t>‹#›</a:t>
            </a:fld>
            <a:endParaRPr sz="1600" b="1" i="0" u="none" strike="noStrike" cap="none">
              <a:solidFill>
                <a:srgbClr val="6666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8" name="Google Shape;58;p13"/>
          <p:cNvPicPr preferRelativeResize="0"/>
          <p:nvPr/>
        </p:nvPicPr>
        <p:blipFill rotWithShape="1">
          <a:blip r:embed="rId18">
            <a:alphaModFix/>
          </a:blip>
          <a:srcRect/>
          <a:stretch/>
        </p:blipFill>
        <p:spPr>
          <a:xfrm>
            <a:off x="178022" y="184972"/>
            <a:ext cx="3038967" cy="6538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12219864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Events in Solidity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B. Ramamurthy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977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0" dirty="0" smtClean="0">
                <a:effectLst/>
              </a:rPr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011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56"/>
          <p:cNvSpPr txBox="1">
            <a:spLocks noGrp="1"/>
          </p:cNvSpPr>
          <p:nvPr>
            <p:ph type="title"/>
          </p:nvPr>
        </p:nvSpPr>
        <p:spPr>
          <a:xfrm>
            <a:off x="629200" y="984967"/>
            <a:ext cx="10962800" cy="10236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r>
              <a:rPr lang="en" sz="3200">
                <a:solidFill>
                  <a:srgbClr val="000000"/>
                </a:solidFill>
              </a:rPr>
              <a:t>Learning outcomes</a:t>
            </a:r>
            <a:endParaRPr sz="3200">
              <a:solidFill>
                <a:srgbClr val="000000"/>
              </a:solidFill>
            </a:endParaRPr>
          </a:p>
        </p:txBody>
      </p:sp>
      <p:sp>
        <p:nvSpPr>
          <p:cNvPr id="282" name="Google Shape;282;p56"/>
          <p:cNvSpPr txBox="1">
            <a:spLocks noGrp="1"/>
          </p:cNvSpPr>
          <p:nvPr>
            <p:ph type="body" idx="1"/>
          </p:nvPr>
        </p:nvSpPr>
        <p:spPr>
          <a:xfrm>
            <a:off x="629200" y="2163467"/>
            <a:ext cx="11360000" cy="40088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buNone/>
            </a:pPr>
            <a:r>
              <a:rPr lang="en" sz="2400" dirty="0"/>
              <a:t>Explain the concept of events: defining an event and pushing an event to any subscribed listeners.</a:t>
            </a:r>
            <a:endParaRPr sz="2400" dirty="0"/>
          </a:p>
          <a:p>
            <a:pPr marL="0" indent="0">
              <a:buNone/>
            </a:pPr>
            <a:endParaRPr sz="2400" dirty="0"/>
          </a:p>
          <a:p>
            <a:pPr marL="0" indent="0">
              <a:buNone/>
            </a:pPr>
            <a:r>
              <a:rPr lang="en" sz="2400" dirty="0"/>
              <a:t>Illustrate the </a:t>
            </a:r>
            <a:r>
              <a:rPr lang="en" sz="2400" dirty="0" smtClean="0"/>
              <a:t>events </a:t>
            </a:r>
            <a:r>
              <a:rPr lang="en" sz="2400" dirty="0"/>
              <a:t>using the </a:t>
            </a:r>
            <a:r>
              <a:rPr lang="en" sz="2400" dirty="0" smtClean="0"/>
              <a:t>blind auction </a:t>
            </a:r>
            <a:r>
              <a:rPr lang="en" sz="2400" dirty="0"/>
              <a:t>example.</a:t>
            </a:r>
            <a:endParaRPr sz="2400" dirty="0"/>
          </a:p>
          <a:p>
            <a:pPr marL="0" indent="0">
              <a:buNone/>
            </a:pPr>
            <a:endParaRPr sz="2400" dirty="0"/>
          </a:p>
          <a:p>
            <a:pPr marL="0" indent="0">
              <a:lnSpc>
                <a:spcPct val="96666"/>
              </a:lnSpc>
              <a:buNone/>
            </a:pPr>
            <a:r>
              <a:rPr lang="en" sz="6000" b="1" dirty="0">
                <a:solidFill>
                  <a:schemeClr val="lt1"/>
                </a:solidFill>
              </a:rPr>
              <a:t>Logging Events for</a:t>
            </a: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1111266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57"/>
          <p:cNvSpPr txBox="1">
            <a:spLocks noGrp="1"/>
          </p:cNvSpPr>
          <p:nvPr>
            <p:ph type="body" idx="1"/>
          </p:nvPr>
        </p:nvSpPr>
        <p:spPr>
          <a:xfrm>
            <a:off x="614600" y="2338533"/>
            <a:ext cx="10962800" cy="39564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228594" indent="-101597">
              <a:buNone/>
            </a:pPr>
            <a:r>
              <a:rPr lang="en" sz="2400" dirty="0">
                <a:latin typeface="Roboto"/>
                <a:ea typeface="Roboto"/>
                <a:cs typeface="Roboto"/>
                <a:sym typeface="Roboto"/>
              </a:rPr>
              <a:t>event nameOfEvent( parameters);</a:t>
            </a:r>
            <a:endParaRPr sz="2400" dirty="0">
              <a:latin typeface="Roboto"/>
              <a:ea typeface="Roboto"/>
              <a:cs typeface="Roboto"/>
              <a:sym typeface="Roboto"/>
            </a:endParaRPr>
          </a:p>
          <a:p>
            <a:pPr marL="228594" indent="-101597">
              <a:buNone/>
            </a:pPr>
            <a:endParaRPr sz="2400" dirty="0">
              <a:latin typeface="Roboto"/>
              <a:ea typeface="Roboto"/>
              <a:cs typeface="Roboto"/>
              <a:sym typeface="Roboto"/>
            </a:endParaRPr>
          </a:p>
          <a:p>
            <a:pPr marL="228594" indent="-101597">
              <a:buNone/>
            </a:pPr>
            <a:r>
              <a:rPr lang="en" sz="2400" dirty="0">
                <a:latin typeface="Roboto"/>
                <a:ea typeface="Roboto"/>
                <a:cs typeface="Roboto"/>
                <a:sym typeface="Roboto"/>
              </a:rPr>
              <a:t>Example:</a:t>
            </a:r>
            <a:endParaRPr sz="2400" dirty="0">
              <a:latin typeface="Roboto"/>
              <a:ea typeface="Roboto"/>
              <a:cs typeface="Roboto"/>
              <a:sym typeface="Roboto"/>
            </a:endParaRPr>
          </a:p>
          <a:p>
            <a:pPr marL="228594" indent="-101597">
              <a:buNone/>
            </a:pPr>
            <a:r>
              <a:rPr lang="en" sz="2400" dirty="0">
                <a:latin typeface="Roboto"/>
                <a:ea typeface="Roboto"/>
                <a:cs typeface="Roboto"/>
                <a:sym typeface="Roboto"/>
              </a:rPr>
              <a:t>event votingCompleted</a:t>
            </a:r>
            <a:r>
              <a:rPr lang="en" sz="2400" dirty="0" smtClean="0">
                <a:latin typeface="Roboto"/>
                <a:ea typeface="Roboto"/>
                <a:cs typeface="Roboto"/>
                <a:sym typeface="Roboto"/>
              </a:rPr>
              <a:t>(); // for ballot</a:t>
            </a:r>
            <a:endParaRPr sz="2400" dirty="0">
              <a:latin typeface="Roboto"/>
              <a:ea typeface="Roboto"/>
              <a:cs typeface="Roboto"/>
              <a:sym typeface="Roboto"/>
            </a:endParaRPr>
          </a:p>
          <a:p>
            <a:pPr marL="228594" indent="-101597">
              <a:buNone/>
            </a:pPr>
            <a:endParaRPr sz="24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88" name="Google Shape;288;p57"/>
          <p:cNvSpPr txBox="1">
            <a:spLocks noGrp="1"/>
          </p:cNvSpPr>
          <p:nvPr>
            <p:ph type="title"/>
          </p:nvPr>
        </p:nvSpPr>
        <p:spPr>
          <a:xfrm>
            <a:off x="511333" y="678567"/>
            <a:ext cx="10962800" cy="10236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r>
              <a:rPr lang="en"/>
              <a:t>Event definition and invocation</a:t>
            </a:r>
            <a:endParaRPr/>
          </a:p>
        </p:txBody>
      </p:sp>
      <p:sp>
        <p:nvSpPr>
          <p:cNvPr id="289" name="Google Shape;289;p57"/>
          <p:cNvSpPr/>
          <p:nvPr/>
        </p:nvSpPr>
        <p:spPr>
          <a:xfrm>
            <a:off x="683015" y="4316733"/>
            <a:ext cx="4138400" cy="1720400"/>
          </a:xfrm>
          <a:prstGeom prst="rect">
            <a:avLst/>
          </a:prstGeom>
          <a:solidFill>
            <a:srgbClr val="F9CB9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228594" indent="-101597" defTabSz="1219170">
              <a:buClr>
                <a:srgbClr val="000000"/>
              </a:buClr>
            </a:pPr>
            <a:r>
              <a:rPr lang="en" sz="2400" kern="0" dirty="0">
                <a:solidFill>
                  <a:srgbClr val="666666"/>
                </a:solidFill>
                <a:latin typeface="Roboto"/>
                <a:ea typeface="Roboto"/>
                <a:cs typeface="Roboto"/>
                <a:sym typeface="Roboto"/>
              </a:rPr>
              <a:t>//event definition</a:t>
            </a:r>
            <a:endParaRPr sz="2400" kern="0" dirty="0">
              <a:solidFill>
                <a:srgbClr val="666666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228594" indent="-101597" defTabSz="1219170">
              <a:buClr>
                <a:srgbClr val="000000"/>
              </a:buClr>
            </a:pPr>
            <a:r>
              <a:rPr lang="en" sz="2400" kern="0" dirty="0">
                <a:solidFill>
                  <a:srgbClr val="666666"/>
                </a:solidFill>
                <a:latin typeface="Roboto"/>
                <a:ea typeface="Roboto"/>
                <a:cs typeface="Roboto"/>
                <a:sym typeface="Roboto"/>
              </a:rPr>
              <a:t>event votingCompleted();</a:t>
            </a:r>
            <a:endParaRPr sz="2400" kern="0" dirty="0">
              <a:solidFill>
                <a:srgbClr val="666666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228594" indent="-101597" defTabSz="1219170">
              <a:buClr>
                <a:srgbClr val="000000"/>
              </a:buClr>
            </a:pPr>
            <a:r>
              <a:rPr lang="en" sz="2400" kern="0" dirty="0">
                <a:solidFill>
                  <a:srgbClr val="666666"/>
                </a:solidFill>
                <a:latin typeface="Roboto"/>
                <a:ea typeface="Roboto"/>
                <a:cs typeface="Roboto"/>
                <a:sym typeface="Roboto"/>
              </a:rPr>
              <a:t>//event invocation</a:t>
            </a:r>
            <a:endParaRPr sz="2400" kern="0" dirty="0">
              <a:solidFill>
                <a:srgbClr val="666666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228594" indent="-101597" defTabSz="1219170">
              <a:buClr>
                <a:srgbClr val="000000"/>
              </a:buClr>
            </a:pPr>
            <a:r>
              <a:rPr lang="en" sz="2400" kern="0" dirty="0">
                <a:solidFill>
                  <a:srgbClr val="666666"/>
                </a:solidFill>
                <a:latin typeface="Roboto"/>
                <a:ea typeface="Roboto"/>
                <a:cs typeface="Roboto"/>
                <a:sym typeface="Roboto"/>
              </a:rPr>
              <a:t>emit votingCompleted();</a:t>
            </a:r>
            <a:endParaRPr sz="2400" kern="0" dirty="0">
              <a:solidFill>
                <a:srgbClr val="666666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228594" indent="-101597" defTabSz="1219170">
              <a:buClr>
                <a:srgbClr val="000000"/>
              </a:buClr>
            </a:pPr>
            <a:endParaRPr sz="2400" kern="0" dirty="0">
              <a:solidFill>
                <a:srgbClr val="66666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1616120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5109" y="1324127"/>
            <a:ext cx="10897218" cy="803600"/>
          </a:xfrm>
        </p:spPr>
        <p:txBody>
          <a:bodyPr/>
          <a:lstStyle/>
          <a:p>
            <a:r>
              <a:rPr lang="en-US" dirty="0" smtClean="0"/>
              <a:t>Blind Auction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65109" y="2422297"/>
            <a:ext cx="5647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event </a:t>
            </a:r>
            <a:r>
              <a:rPr lang="en-US" dirty="0" err="1" smtClean="0"/>
              <a:t>AuctionEnded</a:t>
            </a:r>
            <a:r>
              <a:rPr lang="en-US" dirty="0" smtClean="0"/>
              <a:t>(address winner, </a:t>
            </a:r>
            <a:r>
              <a:rPr lang="en-US" dirty="0" err="1" smtClean="0"/>
              <a:t>uint</a:t>
            </a:r>
            <a:r>
              <a:rPr lang="en-US" dirty="0" smtClean="0"/>
              <a:t> </a:t>
            </a:r>
            <a:r>
              <a:rPr lang="en-US" dirty="0" err="1" smtClean="0"/>
              <a:t>highestBid</a:t>
            </a:r>
            <a:r>
              <a:rPr lang="en-US" dirty="0" smtClean="0"/>
              <a:t>);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65109" y="3447534"/>
            <a:ext cx="49296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emit </a:t>
            </a:r>
            <a:r>
              <a:rPr lang="en-US" dirty="0" err="1" smtClean="0"/>
              <a:t>AuctionEnded</a:t>
            </a:r>
            <a:r>
              <a:rPr lang="en-US" dirty="0" smtClean="0"/>
              <a:t>(</a:t>
            </a:r>
            <a:r>
              <a:rPr lang="en-US" dirty="0" err="1" smtClean="0"/>
              <a:t>highestBidder</a:t>
            </a:r>
            <a:r>
              <a:rPr lang="en-US" dirty="0" smtClean="0"/>
              <a:t>, </a:t>
            </a:r>
            <a:r>
              <a:rPr lang="en-US" dirty="0" err="1" smtClean="0"/>
              <a:t>highestBid</a:t>
            </a:r>
            <a:r>
              <a:rPr lang="en-US" dirty="0" smtClean="0"/>
              <a:t>);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426036" y="2422297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cxnSp>
        <p:nvCxnSpPr>
          <p:cNvPr id="7" name="Curved Connector 6"/>
          <p:cNvCxnSpPr>
            <a:stCxn id="5" idx="2"/>
            <a:endCxn id="3" idx="3"/>
          </p:cNvCxnSpPr>
          <p:nvPr/>
        </p:nvCxnSpPr>
        <p:spPr>
          <a:xfrm rot="5400000" flipH="1">
            <a:off x="7013771" y="1806130"/>
            <a:ext cx="184666" cy="1786333"/>
          </a:xfrm>
          <a:prstGeom prst="curvedConnector4">
            <a:avLst>
              <a:gd name="adj1" fmla="val -123791"/>
              <a:gd name="adj2" fmla="val 66045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106104" y="4064000"/>
            <a:ext cx="1941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pushing an event</a:t>
            </a:r>
            <a:endParaRPr lang="en-US" dirty="0"/>
          </a:p>
        </p:txBody>
      </p:sp>
      <p:cxnSp>
        <p:nvCxnSpPr>
          <p:cNvPr id="10" name="Curved Connector 9"/>
          <p:cNvCxnSpPr>
            <a:stCxn id="8" idx="2"/>
            <a:endCxn id="4" idx="3"/>
          </p:cNvCxnSpPr>
          <p:nvPr/>
        </p:nvCxnSpPr>
        <p:spPr>
          <a:xfrm rot="5400000" flipH="1">
            <a:off x="6385272" y="2741721"/>
            <a:ext cx="801132" cy="2582091"/>
          </a:xfrm>
          <a:prstGeom prst="curvedConnector4">
            <a:avLst>
              <a:gd name="adj1" fmla="val -28535"/>
              <a:gd name="adj2" fmla="val 68798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8196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57"/>
          <p:cNvSpPr txBox="1">
            <a:spLocks noGrp="1"/>
          </p:cNvSpPr>
          <p:nvPr>
            <p:ph type="body" idx="1"/>
          </p:nvPr>
        </p:nvSpPr>
        <p:spPr>
          <a:xfrm>
            <a:off x="614600" y="2338533"/>
            <a:ext cx="10962800" cy="39564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228594" indent="-101597">
              <a:buNone/>
            </a:pPr>
            <a:endParaRPr sz="2400" dirty="0">
              <a:latin typeface="Roboto"/>
              <a:ea typeface="Roboto"/>
              <a:cs typeface="Roboto"/>
              <a:sym typeface="Roboto"/>
            </a:endParaRPr>
          </a:p>
          <a:p>
            <a:pPr marL="228594" indent="-101597">
              <a:buNone/>
            </a:pPr>
            <a:r>
              <a:rPr lang="en" sz="2400" dirty="0">
                <a:latin typeface="Roboto"/>
                <a:ea typeface="Roboto"/>
                <a:cs typeface="Roboto"/>
                <a:sym typeface="Roboto"/>
              </a:rPr>
              <a:t>Invoking an event is by the name of the event and any parameters.</a:t>
            </a:r>
            <a:endParaRPr sz="2400" dirty="0">
              <a:latin typeface="Roboto"/>
              <a:ea typeface="Roboto"/>
              <a:cs typeface="Roboto"/>
              <a:sym typeface="Roboto"/>
            </a:endParaRPr>
          </a:p>
          <a:p>
            <a:pPr marL="126997" indent="0">
              <a:buNone/>
            </a:pPr>
            <a:r>
              <a:rPr lang="en" sz="2400" dirty="0">
                <a:latin typeface="Roboto"/>
                <a:ea typeface="Roboto"/>
                <a:cs typeface="Roboto"/>
                <a:sym typeface="Roboto"/>
              </a:rPr>
              <a:t>In the function Vote when the stage changes to Done, we indicate that by invoking “votingCompleted” event.</a:t>
            </a:r>
            <a:endParaRPr sz="2400" dirty="0">
              <a:latin typeface="Roboto"/>
              <a:ea typeface="Roboto"/>
              <a:cs typeface="Roboto"/>
              <a:sym typeface="Roboto"/>
            </a:endParaRPr>
          </a:p>
          <a:p>
            <a:pPr marL="228594" indent="-101597">
              <a:buNone/>
            </a:pPr>
            <a:r>
              <a:rPr lang="en" sz="2400" dirty="0">
                <a:latin typeface="Roboto"/>
                <a:ea typeface="Roboto"/>
                <a:cs typeface="Roboto"/>
                <a:sym typeface="Roboto"/>
              </a:rPr>
              <a:t>emit votingCompleted();</a:t>
            </a:r>
            <a:endParaRPr sz="2400" dirty="0">
              <a:latin typeface="Roboto"/>
              <a:ea typeface="Roboto"/>
              <a:cs typeface="Roboto"/>
              <a:sym typeface="Roboto"/>
            </a:endParaRPr>
          </a:p>
          <a:p>
            <a:pPr marL="228594" indent="-101597">
              <a:buNone/>
            </a:pPr>
            <a:endParaRPr sz="2400" dirty="0">
              <a:latin typeface="Roboto"/>
              <a:ea typeface="Roboto"/>
              <a:cs typeface="Roboto"/>
              <a:sym typeface="Roboto"/>
            </a:endParaRPr>
          </a:p>
          <a:p>
            <a:pPr marL="228594" indent="-101597">
              <a:buNone/>
            </a:pPr>
            <a:r>
              <a:rPr lang="en" sz="2400" dirty="0">
                <a:latin typeface="Roboto"/>
                <a:ea typeface="Roboto"/>
                <a:cs typeface="Roboto"/>
                <a:sym typeface="Roboto"/>
              </a:rPr>
              <a:t>In the case of Ballot, we will push this event at the end of the voting period</a:t>
            </a:r>
            <a:r>
              <a:rPr lang="en" sz="2400" dirty="0" smtClean="0">
                <a:latin typeface="Roboto"/>
                <a:ea typeface="Roboto"/>
                <a:cs typeface="Roboto"/>
                <a:sym typeface="Roboto"/>
              </a:rPr>
              <a:t>.</a:t>
            </a:r>
          </a:p>
          <a:p>
            <a:pPr marL="228594" indent="-101597">
              <a:buNone/>
            </a:pPr>
            <a:endParaRPr lang="en" sz="2400" dirty="0">
              <a:latin typeface="Roboto"/>
              <a:ea typeface="Roboto"/>
              <a:cs typeface="Roboto"/>
              <a:sym typeface="Roboto"/>
            </a:endParaRPr>
          </a:p>
          <a:p>
            <a:pPr marL="228594" indent="-101597">
              <a:buNone/>
            </a:pPr>
            <a:r>
              <a:rPr lang="en" sz="2400" dirty="0" smtClean="0">
                <a:latin typeface="Roboto"/>
                <a:ea typeface="Roboto"/>
                <a:cs typeface="Roboto"/>
                <a:sym typeface="Roboto"/>
              </a:rPr>
              <a:t>In the case of Blind Auction, we push the event when the auction ends?</a:t>
            </a:r>
          </a:p>
          <a:p>
            <a:pPr marL="228594" indent="-101597">
              <a:buNone/>
            </a:pPr>
            <a:r>
              <a:rPr lang="en" sz="2400" dirty="0" smtClean="0">
                <a:latin typeface="Roboto"/>
                <a:ea typeface="Roboto"/>
                <a:cs typeface="Roboto"/>
                <a:sym typeface="Roboto"/>
              </a:rPr>
              <a:t>Is it useful to push events for every phase? Let’s do that.</a:t>
            </a:r>
            <a:endParaRPr sz="2400" dirty="0">
              <a:latin typeface="Roboto"/>
              <a:ea typeface="Roboto"/>
              <a:cs typeface="Roboto"/>
              <a:sym typeface="Roboto"/>
            </a:endParaRPr>
          </a:p>
          <a:p>
            <a:pPr marL="228594" indent="-101597">
              <a:buNone/>
            </a:pPr>
            <a:endParaRPr sz="2400" dirty="0">
              <a:latin typeface="Roboto"/>
              <a:ea typeface="Roboto"/>
              <a:cs typeface="Roboto"/>
              <a:sym typeface="Roboto"/>
            </a:endParaRPr>
          </a:p>
          <a:p>
            <a:pPr marL="228594" indent="-101597">
              <a:buNone/>
            </a:pPr>
            <a:endParaRPr sz="2400" dirty="0">
              <a:latin typeface="Roboto"/>
              <a:ea typeface="Roboto"/>
              <a:cs typeface="Roboto"/>
              <a:sym typeface="Roboto"/>
            </a:endParaRPr>
          </a:p>
          <a:p>
            <a:pPr marL="228594" indent="-101597">
              <a:buNone/>
            </a:pPr>
            <a:endParaRPr sz="2400" dirty="0">
              <a:latin typeface="Roboto"/>
              <a:ea typeface="Roboto"/>
              <a:cs typeface="Roboto"/>
              <a:sym typeface="Roboto"/>
            </a:endParaRPr>
          </a:p>
          <a:p>
            <a:pPr marL="228594" indent="-101597">
              <a:buNone/>
            </a:pPr>
            <a:endParaRPr sz="2400" dirty="0">
              <a:latin typeface="Roboto"/>
              <a:ea typeface="Roboto"/>
              <a:cs typeface="Roboto"/>
              <a:sym typeface="Roboto"/>
            </a:endParaRPr>
          </a:p>
          <a:p>
            <a:pPr marL="228594" indent="-101597">
              <a:buNone/>
            </a:pPr>
            <a:endParaRPr sz="24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88" name="Google Shape;288;p57"/>
          <p:cNvSpPr txBox="1">
            <a:spLocks noGrp="1"/>
          </p:cNvSpPr>
          <p:nvPr>
            <p:ph type="title"/>
          </p:nvPr>
        </p:nvSpPr>
        <p:spPr>
          <a:xfrm>
            <a:off x="511333" y="678567"/>
            <a:ext cx="10962800" cy="10236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r>
              <a:rPr lang="en" dirty="0"/>
              <a:t>Event </a:t>
            </a:r>
            <a:r>
              <a:rPr lang="en" dirty="0" smtClean="0"/>
              <a:t>invocation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63213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58"/>
          <p:cNvSpPr txBox="1">
            <a:spLocks noGrp="1"/>
          </p:cNvSpPr>
          <p:nvPr>
            <p:ph type="title"/>
          </p:nvPr>
        </p:nvSpPr>
        <p:spPr>
          <a:xfrm>
            <a:off x="629200" y="984967"/>
            <a:ext cx="10962800" cy="10236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r>
              <a:rPr lang="en"/>
              <a:t>Event Logging</a:t>
            </a:r>
            <a:endParaRPr/>
          </a:p>
        </p:txBody>
      </p:sp>
      <p:sp>
        <p:nvSpPr>
          <p:cNvPr id="295" name="Google Shape;295;p58"/>
          <p:cNvSpPr txBox="1">
            <a:spLocks noGrp="1"/>
          </p:cNvSpPr>
          <p:nvPr>
            <p:ph type="body" idx="1"/>
          </p:nvPr>
        </p:nvSpPr>
        <p:spPr>
          <a:xfrm>
            <a:off x="629200" y="2008567"/>
            <a:ext cx="11360000" cy="41640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buNone/>
            </a:pPr>
            <a:r>
              <a:rPr lang="en" sz="2400" dirty="0">
                <a:latin typeface="Roboto"/>
                <a:ea typeface="Roboto"/>
                <a:cs typeface="Roboto"/>
                <a:sym typeface="Roboto"/>
              </a:rPr>
              <a:t>An event is pushed as opposed to regular function call that is invoked or pulled to get action performed.</a:t>
            </a:r>
            <a:endParaRPr sz="2400" dirty="0">
              <a:latin typeface="Roboto"/>
              <a:ea typeface="Roboto"/>
              <a:cs typeface="Roboto"/>
              <a:sym typeface="Roboto"/>
            </a:endParaRPr>
          </a:p>
          <a:p>
            <a:pPr marL="0" indent="0">
              <a:buNone/>
            </a:pPr>
            <a:endParaRPr sz="2400" dirty="0">
              <a:latin typeface="Roboto"/>
              <a:ea typeface="Roboto"/>
              <a:cs typeface="Roboto"/>
              <a:sym typeface="Roboto"/>
            </a:endParaRPr>
          </a:p>
          <a:p>
            <a:pPr marL="0" indent="0">
              <a:buNone/>
            </a:pPr>
            <a:r>
              <a:rPr lang="en" sz="2400" dirty="0">
                <a:latin typeface="Roboto"/>
                <a:ea typeface="Roboto"/>
                <a:cs typeface="Roboto"/>
                <a:sym typeface="Roboto"/>
              </a:rPr>
              <a:t>Typically event feature is used to indicate to a client application (user interface or a transaction monitor)  that a significant milestone has been reached.</a:t>
            </a:r>
            <a:endParaRPr sz="2400" dirty="0">
              <a:latin typeface="Roboto"/>
              <a:ea typeface="Roboto"/>
              <a:cs typeface="Roboto"/>
              <a:sym typeface="Roboto"/>
            </a:endParaRPr>
          </a:p>
          <a:p>
            <a:pPr marL="0" indent="0">
              <a:buNone/>
            </a:pPr>
            <a:r>
              <a:rPr lang="en" sz="2400" dirty="0">
                <a:latin typeface="Roboto"/>
                <a:ea typeface="Roboto"/>
                <a:cs typeface="Roboto"/>
                <a:sym typeface="Roboto"/>
              </a:rPr>
              <a:t>These applications can listen to the events pushed to::</a:t>
            </a:r>
            <a:endParaRPr sz="2400" dirty="0">
              <a:latin typeface="Roboto"/>
              <a:ea typeface="Roboto"/>
              <a:cs typeface="Roboto"/>
              <a:sym typeface="Roboto"/>
            </a:endParaRPr>
          </a:p>
          <a:p>
            <a:pPr indent="-457189">
              <a:buSzPts val="1800"/>
              <a:buFont typeface="Roboto"/>
              <a:buAutoNum type="arabicPeriod"/>
            </a:pPr>
            <a:r>
              <a:rPr lang="en" sz="2400" dirty="0">
                <a:latin typeface="Roboto"/>
                <a:ea typeface="Roboto"/>
                <a:cs typeface="Roboto"/>
                <a:sym typeface="Roboto"/>
              </a:rPr>
              <a:t>Track transactions</a:t>
            </a:r>
            <a:endParaRPr sz="2400" dirty="0">
              <a:latin typeface="Roboto"/>
              <a:ea typeface="Roboto"/>
              <a:cs typeface="Roboto"/>
              <a:sym typeface="Roboto"/>
            </a:endParaRPr>
          </a:p>
          <a:p>
            <a:pPr indent="-457189">
              <a:buSzPts val="1800"/>
              <a:buFont typeface="Roboto"/>
              <a:buAutoNum type="arabicPeriod"/>
            </a:pPr>
            <a:r>
              <a:rPr lang="en" sz="2400" dirty="0">
                <a:latin typeface="Roboto"/>
                <a:ea typeface="Roboto"/>
                <a:cs typeface="Roboto"/>
                <a:sym typeface="Roboto"/>
              </a:rPr>
              <a:t>Receive results through arguments of the events</a:t>
            </a:r>
            <a:endParaRPr sz="2400" dirty="0">
              <a:latin typeface="Roboto"/>
              <a:ea typeface="Roboto"/>
              <a:cs typeface="Roboto"/>
              <a:sym typeface="Roboto"/>
            </a:endParaRPr>
          </a:p>
          <a:p>
            <a:pPr indent="-457189">
              <a:buSzPts val="1800"/>
              <a:buFont typeface="Roboto"/>
              <a:buAutoNum type="arabicPeriod"/>
            </a:pPr>
            <a:r>
              <a:rPr lang="en" sz="2400" dirty="0">
                <a:latin typeface="Roboto"/>
                <a:ea typeface="Roboto"/>
                <a:cs typeface="Roboto"/>
                <a:sym typeface="Roboto"/>
              </a:rPr>
              <a:t>Initiate a pull request to receive  information from the smart contract.</a:t>
            </a:r>
            <a:endParaRPr sz="2400" dirty="0">
              <a:latin typeface="Roboto"/>
              <a:ea typeface="Roboto"/>
              <a:cs typeface="Roboto"/>
              <a:sym typeface="Roboto"/>
            </a:endParaRPr>
          </a:p>
          <a:p>
            <a:pPr marL="0" indent="0">
              <a:buNone/>
            </a:pPr>
            <a:endParaRPr lang="en-US" sz="2400" dirty="0" smtClean="0">
              <a:latin typeface="Roboto"/>
              <a:ea typeface="Roboto"/>
              <a:cs typeface="Roboto"/>
              <a:sym typeface="Roboto"/>
            </a:endParaRPr>
          </a:p>
          <a:p>
            <a:pPr marL="0" indent="0">
              <a:buNone/>
            </a:pPr>
            <a:r>
              <a:rPr lang="en-US" sz="2400" dirty="0" smtClean="0">
                <a:latin typeface="Roboto"/>
                <a:ea typeface="Roboto"/>
                <a:cs typeface="Roboto"/>
                <a:sym typeface="Roboto"/>
              </a:rPr>
              <a:t>Event handlers are written in app.js and they get the logs from the block header.</a:t>
            </a:r>
            <a:endParaRPr sz="2400" dirty="0">
              <a:latin typeface="Roboto"/>
              <a:ea typeface="Roboto"/>
              <a:cs typeface="Roboto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1574781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explore it first in Remix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Blind auction, we will do these: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Define an event for </a:t>
            </a:r>
            <a:r>
              <a:rPr lang="en-US" dirty="0" err="1" smtClean="0"/>
              <a:t>AuctionEnded</a:t>
            </a:r>
            <a:r>
              <a:rPr lang="en-US" dirty="0" smtClean="0"/>
              <a:t>, and push it in </a:t>
            </a:r>
            <a:r>
              <a:rPr lang="en-US" dirty="0" err="1" smtClean="0"/>
              <a:t>auctionEnd</a:t>
            </a:r>
            <a:r>
              <a:rPr lang="en-US" dirty="0" smtClean="0"/>
              <a:t> function.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Then observe its operation in Remix console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Lets add one more event:</a:t>
            </a:r>
          </a:p>
          <a:p>
            <a:pPr marL="0" indent="0">
              <a:buNone/>
            </a:pPr>
            <a:r>
              <a:rPr lang="en-US" dirty="0" smtClean="0"/>
              <a:t>event </a:t>
            </a:r>
            <a:r>
              <a:rPr lang="en-US" dirty="0" err="1" smtClean="0"/>
              <a:t>RevealPhase</a:t>
            </a:r>
            <a:r>
              <a:rPr lang="en-US" dirty="0" smtClean="0"/>
              <a:t>(bytes32 x);</a:t>
            </a:r>
          </a:p>
          <a:p>
            <a:pPr marL="0" indent="0">
              <a:buNone/>
            </a:pPr>
            <a:r>
              <a:rPr lang="en-US" dirty="0" smtClean="0"/>
              <a:t>if (x == </a:t>
            </a:r>
            <a:r>
              <a:rPr lang="en-US" dirty="0" err="1" smtClean="0"/>
              <a:t>Phase.Reveal</a:t>
            </a:r>
            <a:r>
              <a:rPr lang="en-US" dirty="0" smtClean="0"/>
              <a:t>) emit </a:t>
            </a:r>
            <a:r>
              <a:rPr lang="en-US" dirty="0" err="1" smtClean="0"/>
              <a:t>RevealPhase</a:t>
            </a:r>
            <a:r>
              <a:rPr lang="en-US" dirty="0" smtClean="0"/>
              <a:t> ("reveal phase");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073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are these events stored?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They are “logged” in the logs of the block header.</a:t>
            </a:r>
          </a:p>
          <a:p>
            <a:pPr marL="0" indent="0">
              <a:buNone/>
            </a:pPr>
            <a:r>
              <a:rPr lang="en-US" dirty="0" smtClean="0"/>
              <a:t>if(</a:t>
            </a:r>
            <a:r>
              <a:rPr lang="en-US" dirty="0" err="1" smtClean="0"/>
              <a:t>result.receipt.status</a:t>
            </a:r>
            <a:r>
              <a:rPr lang="en-US" dirty="0" smtClean="0"/>
              <a:t> != '0x01')          </a:t>
            </a:r>
          </a:p>
          <a:p>
            <a:pPr marL="0" indent="0">
              <a:buNone/>
            </a:pPr>
            <a:r>
              <a:rPr lang="en-US" dirty="0" smtClean="0"/>
              <a:t>alert("Transfer failed");      </a:t>
            </a:r>
          </a:p>
          <a:p>
            <a:pPr marL="0" indent="0">
              <a:buNone/>
            </a:pPr>
            <a:r>
              <a:rPr lang="en-US" dirty="0" smtClean="0"/>
              <a:t>for (</a:t>
            </a:r>
            <a:r>
              <a:rPr lang="en-US" dirty="0" err="1" smtClean="0"/>
              <a:t>var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= 0; </a:t>
            </a:r>
            <a:r>
              <a:rPr lang="en-US" dirty="0" err="1" smtClean="0"/>
              <a:t>i</a:t>
            </a:r>
            <a:r>
              <a:rPr lang="en-US" dirty="0" smtClean="0"/>
              <a:t> &lt; </a:t>
            </a:r>
            <a:r>
              <a:rPr lang="en-US" dirty="0" err="1" smtClean="0"/>
              <a:t>result.logs.length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r>
              <a:rPr lang="en-US" dirty="0" smtClean="0"/>
              <a:t>++) {       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 smtClean="0"/>
              <a:t>var</a:t>
            </a:r>
            <a:r>
              <a:rPr lang="en-US" dirty="0" smtClean="0"/>
              <a:t> log = </a:t>
            </a:r>
            <a:r>
              <a:rPr lang="en-US" dirty="0" err="1" smtClean="0"/>
              <a:t>result.logs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];        </a:t>
            </a:r>
          </a:p>
          <a:p>
            <a:pPr marL="0" indent="0">
              <a:buNone/>
            </a:pPr>
            <a:r>
              <a:rPr lang="en-US" dirty="0" err="1" smtClean="0"/>
              <a:t>var</a:t>
            </a:r>
            <a:r>
              <a:rPr lang="en-US" dirty="0" smtClean="0"/>
              <a:t> </a:t>
            </a:r>
            <a:r>
              <a:rPr lang="en-US" dirty="0" err="1" smtClean="0"/>
              <a:t>singularText</a:t>
            </a:r>
            <a:r>
              <a:rPr lang="en-US" dirty="0" smtClean="0"/>
              <a:t> = "coins were";        </a:t>
            </a:r>
          </a:p>
          <a:p>
            <a:pPr marL="0" indent="0">
              <a:buNone/>
            </a:pPr>
            <a:r>
              <a:rPr lang="en-US" dirty="0" smtClean="0"/>
              <a:t>if(</a:t>
            </a:r>
            <a:r>
              <a:rPr lang="en-US" dirty="0" err="1" smtClean="0"/>
              <a:t>log.args.amount</a:t>
            </a:r>
            <a:r>
              <a:rPr lang="en-US" dirty="0" smtClean="0"/>
              <a:t> == 1){          </a:t>
            </a:r>
          </a:p>
          <a:p>
            <a:pPr marL="0" indent="0">
              <a:buNone/>
            </a:pPr>
            <a:r>
              <a:rPr lang="en-US" dirty="0" err="1" smtClean="0"/>
              <a:t>singularText</a:t>
            </a:r>
            <a:r>
              <a:rPr lang="en-US" dirty="0" smtClean="0"/>
              <a:t> = "coin was";        }                // Look for the event Sent        </a:t>
            </a:r>
          </a:p>
          <a:p>
            <a:pPr marL="0" indent="0">
              <a:buNone/>
            </a:pPr>
            <a:r>
              <a:rPr lang="en-US" dirty="0" smtClean="0"/>
              <a:t>// Notification        </a:t>
            </a:r>
          </a:p>
          <a:p>
            <a:pPr marL="0" indent="0">
              <a:buNone/>
            </a:pPr>
            <a:r>
              <a:rPr lang="en-US" dirty="0" smtClean="0"/>
              <a:t> if (</a:t>
            </a:r>
            <a:r>
              <a:rPr lang="en-US" dirty="0" err="1" smtClean="0"/>
              <a:t>log.event</a:t>
            </a:r>
            <a:r>
              <a:rPr lang="en-US" dirty="0" smtClean="0"/>
              <a:t> == "Sent") {          </a:t>
            </a:r>
          </a:p>
          <a:p>
            <a:pPr marL="0" indent="0">
              <a:buNone/>
            </a:pPr>
            <a:r>
              <a:rPr lang="en-US" dirty="0" err="1" smtClean="0"/>
              <a:t>var</a:t>
            </a:r>
            <a:r>
              <a:rPr lang="en-US" dirty="0" smtClean="0"/>
              <a:t> text = 'Coin transfer: ' + </a:t>
            </a:r>
            <a:r>
              <a:rPr lang="en-US" dirty="0" err="1" smtClean="0"/>
              <a:t>log.args.amount</a:t>
            </a:r>
            <a:r>
              <a:rPr lang="en-US" dirty="0" smtClean="0"/>
              <a:t> + " " +</a:t>
            </a:r>
            <a:r>
              <a:rPr lang="en-US" dirty="0" err="1" smtClean="0"/>
              <a:t>singularText</a:t>
            </a:r>
            <a:r>
              <a:rPr lang="en-US" dirty="0" smtClean="0"/>
              <a:t> +               ' sent from ' + </a:t>
            </a:r>
            <a:r>
              <a:rPr lang="en-US" dirty="0" err="1" smtClean="0"/>
              <a:t>log.args.from</a:t>
            </a:r>
            <a:r>
              <a:rPr lang="en-US" dirty="0" smtClean="0"/>
              <a:t> +              ' to ' + log.args.to + '.';          </a:t>
            </a:r>
          </a:p>
          <a:p>
            <a:pPr marL="0" indent="0">
              <a:buNone/>
            </a:pPr>
            <a:r>
              <a:rPr lang="en-US" dirty="0" smtClean="0"/>
              <a:t>jQuery('#</a:t>
            </a:r>
            <a:r>
              <a:rPr lang="en-US" dirty="0" err="1" smtClean="0"/>
              <a:t>showmessage_text</a:t>
            </a:r>
            <a:r>
              <a:rPr lang="en-US" dirty="0" smtClean="0"/>
              <a:t>').html(text);          </a:t>
            </a:r>
          </a:p>
          <a:p>
            <a:pPr marL="0" indent="0">
              <a:buNone/>
            </a:pPr>
            <a:r>
              <a:rPr lang="en-US" dirty="0" smtClean="0"/>
              <a:t>jQuery('#</a:t>
            </a:r>
            <a:r>
              <a:rPr lang="en-US" dirty="0" err="1" smtClean="0"/>
              <a:t>show_event</a:t>
            </a:r>
            <a:r>
              <a:rPr lang="en-US" dirty="0" smtClean="0"/>
              <a:t>').animate({'right':'10px'});          </a:t>
            </a:r>
          </a:p>
          <a:p>
            <a:pPr marL="0" indent="0">
              <a:buNone/>
            </a:pPr>
            <a:r>
              <a:rPr lang="en-US" dirty="0" err="1" smtClean="0"/>
              <a:t>setTimeout</a:t>
            </a:r>
            <a:r>
              <a:rPr lang="en-US" dirty="0" smtClean="0"/>
              <a:t>(function(){jQuery('#</a:t>
            </a:r>
            <a:r>
              <a:rPr lang="en-US" dirty="0" err="1" smtClean="0"/>
              <a:t>show_event</a:t>
            </a:r>
            <a:r>
              <a:rPr lang="en-US" dirty="0" smtClean="0"/>
              <a:t>').animate({'right':'-410px'},500)}, 15000);          break;        }      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4329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Lets add events to Blind Auction</a:t>
            </a:r>
          </a:p>
          <a:p>
            <a:r>
              <a:rPr lang="en-US" dirty="0" smtClean="0"/>
              <a:t>For announcing the phases : Bidding and Reveal</a:t>
            </a:r>
          </a:p>
          <a:p>
            <a:r>
              <a:rPr lang="en-US" dirty="0" smtClean="0"/>
              <a:t>Lets now examine the </a:t>
            </a:r>
            <a:r>
              <a:rPr lang="en-US" dirty="0" err="1" smtClean="0"/>
              <a:t>ASK.sol</a:t>
            </a:r>
            <a:r>
              <a:rPr lang="en-US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70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UB Powerpoint Template">
  <a:themeElements>
    <a:clrScheme name="Custom 2">
      <a:dk1>
        <a:srgbClr val="666666"/>
      </a:dk1>
      <a:lt1>
        <a:srgbClr val="FFFFFF"/>
      </a:lt1>
      <a:dk2>
        <a:srgbClr val="005BBB"/>
      </a:dk2>
      <a:lt2>
        <a:srgbClr val="FFFFFF"/>
      </a:lt2>
      <a:accent1>
        <a:srgbClr val="005BBB"/>
      </a:accent1>
      <a:accent2>
        <a:srgbClr val="41B6E6"/>
      </a:accent2>
      <a:accent3>
        <a:srgbClr val="E56D54"/>
      </a:accent3>
      <a:accent4>
        <a:srgbClr val="666666"/>
      </a:accent4>
      <a:accent5>
        <a:srgbClr val="007681"/>
      </a:accent5>
      <a:accent6>
        <a:srgbClr val="003E51"/>
      </a:accent6>
      <a:hlink>
        <a:srgbClr val="186BB7"/>
      </a:hlink>
      <a:folHlink>
        <a:srgbClr val="D86A4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495</Words>
  <Application>Microsoft Office PowerPoint</Application>
  <PresentationFormat>Widescreen</PresentationFormat>
  <Paragraphs>72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Georgia</vt:lpstr>
      <vt:lpstr>Merriweather Sans</vt:lpstr>
      <vt:lpstr>Roboto</vt:lpstr>
      <vt:lpstr>Office Theme</vt:lpstr>
      <vt:lpstr>1_UB Powerpoint Template</vt:lpstr>
      <vt:lpstr>Events in Solidity</vt:lpstr>
      <vt:lpstr>Learning outcomes</vt:lpstr>
      <vt:lpstr>Event definition and invocation</vt:lpstr>
      <vt:lpstr>Blind Auction</vt:lpstr>
      <vt:lpstr>Event invocation</vt:lpstr>
      <vt:lpstr>Event Logging</vt:lpstr>
      <vt:lpstr>Let’s explore it first in Remix</vt:lpstr>
      <vt:lpstr>Where are these events stored? </vt:lpstr>
      <vt:lpstr>Summary</vt:lpstr>
    </vt:vector>
  </TitlesOfParts>
  <Company>University at Buffalo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Events in Solidity</dc:title>
  <dc:creator>Bina Ramamurthy</dc:creator>
  <cp:lastModifiedBy>Bina Ramamurthy</cp:lastModifiedBy>
  <cp:revision>6</cp:revision>
  <dcterms:created xsi:type="dcterms:W3CDTF">2019-04-29T14:37:03Z</dcterms:created>
  <dcterms:modified xsi:type="dcterms:W3CDTF">2019-04-29T15:30:06Z</dcterms:modified>
</cp:coreProperties>
</file>