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57" r:id="rId4"/>
    <p:sldId id="265" r:id="rId5"/>
    <p:sldId id="261" r:id="rId6"/>
    <p:sldId id="262" r:id="rId7"/>
    <p:sldId id="263" r:id="rId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69" d="100"/>
          <a:sy n="69" d="100"/>
        </p:scale>
        <p:origin x="161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/>
            </a:lvl1pPr>
          </a:lstStyle>
          <a:p>
            <a:pPr>
              <a:defRPr/>
            </a:pPr>
            <a:fld id="{3A81BBB5-E6F5-4561-8709-798B325E67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4838"/>
            <a:ext cx="5029200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/>
            </a:lvl1pPr>
          </a:lstStyle>
          <a:p>
            <a:pPr>
              <a:defRPr/>
            </a:pPr>
            <a:fld id="{86120FF6-28FE-4D0A-BF61-226944EAC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BA7DA-8D9E-4B81-91A9-74BADF9DA1DC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627B-5B0C-4CBE-B94D-EE0413BE01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6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A0ED4-C43F-47FD-882C-705AA03EE22E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C4632-C02E-4B6F-9EFE-2CD883D3E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06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ED5A1-F6E7-4AA2-BDB6-15C8C87301CC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76D45-E4B2-45D5-97B4-85E77B78BD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6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A12D8-A6A9-4ACB-BF91-0DB5B15C369C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BD01A-FCBF-491E-84A8-78A3CD00C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41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4B8C-F220-42AC-A66C-4A99F900C13E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17ADA-6E66-4B77-94EF-365ED97DE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4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38D0-48A2-4F4E-A1F0-CAC6E7F96764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322B-A038-4A0B-B0DA-0D8A8FABF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38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7E51-C240-4878-92D6-DAC15B460F88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BE7F9-B184-40DC-99B5-B6FED7F24B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28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69C05-1CAC-429C-8232-73EF130D99AF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06DB2-E5A2-4523-B298-0739C6A46F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7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9A6AF-DC1B-4507-884E-0A85FBC556D5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28569-9D46-4B1C-92FA-C39DABC00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4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A904-90FD-49C4-8D9C-C092F55E5273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7E2CB-1CEA-4FE7-AA0F-8E31BFB73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65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CAAA-875B-4803-9DFA-038B55346211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E5510-C3A8-4530-AD76-9E8D0E3454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7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387FA102-48A3-45FF-BFC3-1814186E8AD3}" type="datetime1">
              <a:rPr lang="en-US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5F9F570-790D-4D58-AFC8-BE393A3A1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thereum/wiki/wiki/White-Paper" TargetMode="External"/><Relationship Id="rId2" Type="http://schemas.openxmlformats.org/officeDocument/2006/relationships/hyperlink" Target="https://github.com/wbnns/bitcoinwhitepaper/blob/master/English/bitcoi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uffleframework.com/docs/truffle/overview" TargetMode="External"/><Relationship Id="rId5" Type="http://schemas.openxmlformats.org/officeDocument/2006/relationships/hyperlink" Target="https://solidity.readthedocs.io/en/v0.5.3/" TargetMode="External"/><Relationship Id="rId4" Type="http://schemas.openxmlformats.org/officeDocument/2006/relationships/hyperlink" Target="https://remix.readthedocs.io/en/lates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9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0E08EB-4E91-4125-9D89-995C406C86F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5123" name="Rectangle 70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AFB105-5E54-4E89-82CB-BF6C8F9DF30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Mid-term Exam Review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7315200" cy="1752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CSE426/526</a:t>
            </a:r>
          </a:p>
          <a:p>
            <a:pPr eaLnBrk="1" hangingPunct="1"/>
            <a:r>
              <a:rPr lang="en-US" altLang="en-US" dirty="0" smtClean="0"/>
              <a:t>Blockchain application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530B96-20E3-4C72-A7FC-B35689A807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0685CC-DBCB-44A0-AA9B-59F9EF751A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Theme</a:t>
            </a:r>
          </a:p>
        </p:txBody>
      </p:sp>
      <p:sp>
        <p:nvSpPr>
          <p:cNvPr id="61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800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What is the purpose of the blockchain?</a:t>
            </a:r>
          </a:p>
          <a:p>
            <a:pPr eaLnBrk="1" hangingPunct="1"/>
            <a:r>
              <a:rPr lang="en-US" altLang="en-US" dirty="0" smtClean="0"/>
              <a:t>What are the underlying principles?</a:t>
            </a:r>
          </a:p>
          <a:p>
            <a:pPr eaLnBrk="1" hangingPunct="1"/>
            <a:r>
              <a:rPr lang="en-US" altLang="en-US" dirty="0" smtClean="0"/>
              <a:t>Algorithms and techniques</a:t>
            </a:r>
          </a:p>
          <a:p>
            <a:pPr eaLnBrk="1" hangingPunct="1"/>
            <a:r>
              <a:rPr lang="en-US" altLang="en-US" dirty="0" smtClean="0"/>
              <a:t>What are the building blocks? Architecture?</a:t>
            </a:r>
          </a:p>
          <a:p>
            <a:pPr eaLnBrk="1" hangingPunct="1"/>
            <a:r>
              <a:rPr lang="en-US" altLang="en-US" dirty="0" smtClean="0"/>
              <a:t>What is the role of a smart contract?</a:t>
            </a:r>
          </a:p>
          <a:p>
            <a:pPr eaLnBrk="1" hangingPunct="1"/>
            <a:r>
              <a:rPr lang="en-US" altLang="en-US" dirty="0" smtClean="0"/>
              <a:t>Remix IDE details: Writing and testing smart contracts</a:t>
            </a:r>
          </a:p>
          <a:p>
            <a:pPr eaLnBrk="1" hangingPunct="1"/>
            <a:r>
              <a:rPr lang="en-US" altLang="en-US" dirty="0" smtClean="0"/>
              <a:t>Truffle IDE details: Building Dapps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EC8858-8E6D-4D8A-A18F-4352A23F1AC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B3D88A-D547-492B-91E3-D149567214B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Topics: How to study?</a:t>
            </a:r>
          </a:p>
        </p:txBody>
      </p:sp>
      <p:sp>
        <p:nvSpPr>
          <p:cNvPr id="717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038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Class lecture notes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Bitcoin and Ethereum white paper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Cryptography and hashing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Solidity: basic structure and coding; special features: mapping, modifiers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Remix IDE and features: all the parts: file browser, editor, console, blockchain environment, compile tool chain, user interface, transaction record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Given a problem, write smart contract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Truffle IDE: work on pet shop tutorial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Bitcoin whitepaper</a:t>
            </a:r>
            <a:r>
              <a:rPr lang="en-US" sz="2000" dirty="0"/>
              <a:t>: 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://github.com/wbnns/bitcoinwhitepaper/blob/master/English/bitcoin.pdf</a:t>
            </a:r>
            <a:endParaRPr lang="en-US" sz="2000" dirty="0"/>
          </a:p>
          <a:p>
            <a:r>
              <a:rPr lang="en-US" sz="2000" dirty="0"/>
              <a:t>Ethereum </a:t>
            </a:r>
            <a:r>
              <a:rPr lang="en-US" sz="2000" dirty="0" smtClean="0"/>
              <a:t>whitepaper: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dirty="0">
                <a:hlinkClick r:id="rId3"/>
              </a:rPr>
              <a:t>https://github.com/ethereum/wiki/wiki/White-Paper</a:t>
            </a:r>
            <a:endParaRPr lang="en-US" sz="2000" dirty="0"/>
          </a:p>
          <a:p>
            <a:r>
              <a:rPr lang="en-US" sz="2000" dirty="0"/>
              <a:t>Remix doc: </a:t>
            </a:r>
            <a:r>
              <a:rPr lang="en-US" sz="2000" dirty="0">
                <a:hlinkClick r:id="rId4"/>
              </a:rPr>
              <a:t>https://remix.readthedocs.io/en/latest/</a:t>
            </a:r>
            <a:endParaRPr lang="en-US" sz="2000" dirty="0"/>
          </a:p>
          <a:p>
            <a:r>
              <a:rPr lang="en-US" sz="2000" dirty="0"/>
              <a:t>Solidity doc: </a:t>
            </a:r>
            <a:r>
              <a:rPr lang="en-US" sz="2000" dirty="0">
                <a:hlinkClick r:id="rId5"/>
              </a:rPr>
              <a:t>https://solidity.readthedocs.io/en/v0.5.3/</a:t>
            </a:r>
            <a:endParaRPr lang="en-US" sz="2000" dirty="0"/>
          </a:p>
          <a:p>
            <a:r>
              <a:rPr lang="en-US" sz="2000" dirty="0"/>
              <a:t>Truffle doc: </a:t>
            </a:r>
            <a:r>
              <a:rPr lang="en-US" sz="2000" dirty="0">
                <a:hlinkClick r:id="rId6"/>
              </a:rPr>
              <a:t>https://truffleframework.com/docs/truffle/overview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BA12D8-A6A9-4ACB-BF91-0DB5B15C369C}" type="datetime1">
              <a:rPr lang="en-US" smtClean="0"/>
              <a:pPr>
                <a:defRPr/>
              </a:pPr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BD01A-FCBF-491E-84A8-78A3CD00C023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823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27277C-F697-4C3E-AF71-B7017E52EB1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481CDD-50A6-4F69-9D5E-1F409058F5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 Format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Closed book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No definitions, no essays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Be precise, use figures and pseudo code when answering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5 questions with subsections: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20 points each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Total points will be scaled down to 100 points.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5D8F0A-0316-497E-B782-E17A4740DEF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39EA2-4F2D-43B5-B86E-C6141CDB3F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Sample Topics for Questions</a:t>
            </a:r>
          </a:p>
        </p:txBody>
      </p:sp>
      <p:sp>
        <p:nvSpPr>
          <p:cNvPr id="92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Blockchain principles and architecture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Smart contract coding in Solidity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Solidity special features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Hashing and cryptography (how is it used in </a:t>
            </a:r>
            <a:r>
              <a:rPr lang="en-US" altLang="en-US" smtClean="0"/>
              <a:t>the blockchain)</a:t>
            </a:r>
            <a:endParaRPr lang="en-US" altLang="en-US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Remix IDE concepts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/>
              <a:t>Truffle IDE concepts: explore the VM given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864E5A-EB56-417D-BE92-243E2A6EF5C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3/13/2019</a:t>
            </a:fld>
            <a:endParaRPr lang="en-US" altLang="en-US" sz="1400" smtClean="0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A2D118-CD82-47BD-AC3F-A7687E804E3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Time and Date</a:t>
            </a:r>
          </a:p>
        </p:txBody>
      </p:sp>
      <p:sp>
        <p:nvSpPr>
          <p:cNvPr id="1024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March 27, Wednesday 5.00 – 6.20PM</a:t>
            </a:r>
          </a:p>
          <a:p>
            <a:pPr eaLnBrk="1" hangingPunct="1"/>
            <a:r>
              <a:rPr lang="en-US" altLang="en-US" dirty="0" smtClean="0"/>
              <a:t>Be there on time</a:t>
            </a:r>
          </a:p>
          <a:p>
            <a:pPr eaLnBrk="1" hangingPunct="1"/>
            <a:r>
              <a:rPr lang="en-US" altLang="en-US" dirty="0" smtClean="0"/>
              <a:t>Designated seating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2371</TotalTime>
  <Words>247</Words>
  <Application>Microsoft Office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Times New Roman</vt:lpstr>
      <vt:lpstr>Wingdings</vt:lpstr>
      <vt:lpstr>Blueprint</vt:lpstr>
      <vt:lpstr>Mid-term Exam Review</vt:lpstr>
      <vt:lpstr>Theme</vt:lpstr>
      <vt:lpstr>Topics: How to study?</vt:lpstr>
      <vt:lpstr>Links</vt:lpstr>
      <vt:lpstr>Exam Format</vt:lpstr>
      <vt:lpstr>Sample Topics for Questions</vt:lpstr>
      <vt:lpstr>Time and Date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Mid-term Exam</dc:title>
  <dc:creator>bina</dc:creator>
  <cp:lastModifiedBy>Bina Ramamurthy</cp:lastModifiedBy>
  <cp:revision>27</cp:revision>
  <dcterms:created xsi:type="dcterms:W3CDTF">2002-03-07T15:13:25Z</dcterms:created>
  <dcterms:modified xsi:type="dcterms:W3CDTF">2019-03-13T16:21:42Z</dcterms:modified>
</cp:coreProperties>
</file>