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9" r:id="rId1"/>
    <p:sldMasterId id="2147483683" r:id="rId2"/>
    <p:sldMasterId id="2147483708" r:id="rId3"/>
    <p:sldMasterId id="2147483720" r:id="rId4"/>
  </p:sldMasterIdLst>
  <p:notesMasterIdLst>
    <p:notesMasterId r:id="rId55"/>
  </p:notesMasterIdLst>
  <p:sldIdLst>
    <p:sldId id="284" r:id="rId5"/>
    <p:sldId id="305" r:id="rId6"/>
    <p:sldId id="306" r:id="rId7"/>
    <p:sldId id="316" r:id="rId8"/>
    <p:sldId id="322" r:id="rId9"/>
    <p:sldId id="348" r:id="rId10"/>
    <p:sldId id="259" r:id="rId11"/>
    <p:sldId id="307" r:id="rId12"/>
    <p:sldId id="266" r:id="rId13"/>
    <p:sldId id="303" r:id="rId14"/>
    <p:sldId id="318" r:id="rId15"/>
    <p:sldId id="319" r:id="rId16"/>
    <p:sldId id="320" r:id="rId17"/>
    <p:sldId id="263" r:id="rId18"/>
    <p:sldId id="323" r:id="rId19"/>
    <p:sldId id="308" r:id="rId20"/>
    <p:sldId id="324" r:id="rId21"/>
    <p:sldId id="325" r:id="rId22"/>
    <p:sldId id="309" r:id="rId23"/>
    <p:sldId id="310" r:id="rId24"/>
    <p:sldId id="311" r:id="rId25"/>
    <p:sldId id="313" r:id="rId26"/>
    <p:sldId id="268" r:id="rId27"/>
    <p:sldId id="315" r:id="rId28"/>
    <p:sldId id="326" r:id="rId29"/>
    <p:sldId id="328" r:id="rId30"/>
    <p:sldId id="329" r:id="rId31"/>
    <p:sldId id="330" r:id="rId32"/>
    <p:sldId id="304" r:id="rId33"/>
    <p:sldId id="331" r:id="rId34"/>
    <p:sldId id="332" r:id="rId35"/>
    <p:sldId id="333" r:id="rId36"/>
    <p:sldId id="334" r:id="rId37"/>
    <p:sldId id="301" r:id="rId38"/>
    <p:sldId id="335" r:id="rId39"/>
    <p:sldId id="336" r:id="rId40"/>
    <p:sldId id="337" r:id="rId41"/>
    <p:sldId id="338" r:id="rId42"/>
    <p:sldId id="339" r:id="rId43"/>
    <p:sldId id="340" r:id="rId44"/>
    <p:sldId id="341" r:id="rId45"/>
    <p:sldId id="342" r:id="rId46"/>
    <p:sldId id="343" r:id="rId47"/>
    <p:sldId id="344" r:id="rId48"/>
    <p:sldId id="345" r:id="rId49"/>
    <p:sldId id="299" r:id="rId50"/>
    <p:sldId id="275" r:id="rId51"/>
    <p:sldId id="281" r:id="rId52"/>
    <p:sldId id="349" r:id="rId53"/>
    <p:sldId id="350" r:id="rId54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5016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ina Ramamurthy" initials="BR" lastIdx="1" clrIdx="0">
    <p:extLst>
      <p:ext uri="{19B8F6BF-5375-455C-9EA6-DF929625EA0E}">
        <p15:presenceInfo xmlns:p15="http://schemas.microsoft.com/office/powerpoint/2012/main" userId="e0973c9e0c4dc26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221E7D1-9882-49EC-BFA1-BEF8B7E57F3A}">
  <a:tblStyle styleId="{9221E7D1-9882-49EC-BFA1-BEF8B7E57F3A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EF6EA"/>
          </a:solidFill>
        </a:fill>
      </a:tcStyle>
    </a:wholeTbl>
    <a:band1H>
      <a:tcTxStyle/>
      <a:tcStyle>
        <a:tcBdr/>
        <a:fill>
          <a:solidFill>
            <a:srgbClr val="DCEDD2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CEDD2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764" y="52"/>
      </p:cViewPr>
      <p:guideLst>
        <p:guide orient="horz" pos="2160"/>
        <p:guide pos="501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viewProps" Target="viewProp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commentAuthors" Target="commentAuthor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presProps" Target="pres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9E6C1D2-CD4B-4D56-9314-8F7801FDF1A8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76CDBE12-321F-4C96-B7A0-F96A5972175D}">
      <dgm:prSet/>
      <dgm:spPr/>
      <dgm:t>
        <a:bodyPr/>
        <a:lstStyle/>
        <a:p>
          <a:pPr rtl="0"/>
          <a:r>
            <a:rPr lang="en-US" b="0" i="0" baseline="0" smtClean="0"/>
            <a:t>Verification</a:t>
          </a:r>
          <a:endParaRPr lang="en-US"/>
        </a:p>
      </dgm:t>
    </dgm:pt>
    <dgm:pt modelId="{BC989F91-EEC5-415C-9F93-0A95F775A9C4}" type="parTrans" cxnId="{DB905568-2B97-4976-86E8-5CD3E884A6C0}">
      <dgm:prSet/>
      <dgm:spPr/>
      <dgm:t>
        <a:bodyPr/>
        <a:lstStyle/>
        <a:p>
          <a:endParaRPr lang="en-US"/>
        </a:p>
      </dgm:t>
    </dgm:pt>
    <dgm:pt modelId="{1B9A7743-FD81-4047-BB7A-62B1426604EC}" type="sibTrans" cxnId="{DB905568-2B97-4976-86E8-5CD3E884A6C0}">
      <dgm:prSet/>
      <dgm:spPr/>
      <dgm:t>
        <a:bodyPr/>
        <a:lstStyle/>
        <a:p>
          <a:endParaRPr lang="en-US"/>
        </a:p>
      </dgm:t>
    </dgm:pt>
    <dgm:pt modelId="{81703AEC-36A3-484D-8E64-261EA654EEFA}">
      <dgm:prSet/>
      <dgm:spPr/>
      <dgm:t>
        <a:bodyPr/>
        <a:lstStyle/>
        <a:p>
          <a:pPr rtl="0"/>
          <a:r>
            <a:rPr lang="en-US" b="0" i="0" baseline="0" dirty="0" smtClean="0"/>
            <a:t>Validation</a:t>
          </a:r>
          <a:endParaRPr lang="en-US" dirty="0"/>
        </a:p>
      </dgm:t>
    </dgm:pt>
    <dgm:pt modelId="{2892C878-7771-4E16-B83B-D9FD316F459E}" type="parTrans" cxnId="{103D36F4-3516-4ECA-8526-17F0929A3206}">
      <dgm:prSet/>
      <dgm:spPr/>
      <dgm:t>
        <a:bodyPr/>
        <a:lstStyle/>
        <a:p>
          <a:endParaRPr lang="en-US"/>
        </a:p>
      </dgm:t>
    </dgm:pt>
    <dgm:pt modelId="{3302150A-EBD1-4A6C-87EE-7E36F9DF31B2}" type="sibTrans" cxnId="{103D36F4-3516-4ECA-8526-17F0929A3206}">
      <dgm:prSet/>
      <dgm:spPr/>
      <dgm:t>
        <a:bodyPr/>
        <a:lstStyle/>
        <a:p>
          <a:endParaRPr lang="en-US"/>
        </a:p>
      </dgm:t>
    </dgm:pt>
    <dgm:pt modelId="{3F7A5209-EBD6-4A23-ACA9-8526F8F6663D}">
      <dgm:prSet/>
      <dgm:spPr/>
      <dgm:t>
        <a:bodyPr/>
        <a:lstStyle/>
        <a:p>
          <a:pPr rtl="0"/>
          <a:r>
            <a:rPr lang="en-US" b="0" i="0" baseline="0" smtClean="0"/>
            <a:t>Recording</a:t>
          </a:r>
          <a:endParaRPr lang="en-US"/>
        </a:p>
      </dgm:t>
    </dgm:pt>
    <dgm:pt modelId="{A486B56F-C922-4DBD-B987-E830514A884D}" type="parTrans" cxnId="{A9584B1F-35ED-417B-A0EE-4768B88E6507}">
      <dgm:prSet/>
      <dgm:spPr/>
      <dgm:t>
        <a:bodyPr/>
        <a:lstStyle/>
        <a:p>
          <a:endParaRPr lang="en-US"/>
        </a:p>
      </dgm:t>
    </dgm:pt>
    <dgm:pt modelId="{C74750A6-A77D-4B1E-8B9D-38FA8819F04C}" type="sibTrans" cxnId="{A9584B1F-35ED-417B-A0EE-4768B88E6507}">
      <dgm:prSet/>
      <dgm:spPr/>
      <dgm:t>
        <a:bodyPr/>
        <a:lstStyle/>
        <a:p>
          <a:endParaRPr lang="en-US"/>
        </a:p>
      </dgm:t>
    </dgm:pt>
    <dgm:pt modelId="{C2B7AC1F-918D-4554-A077-5CF249745047}">
      <dgm:prSet/>
      <dgm:spPr/>
      <dgm:t>
        <a:bodyPr/>
        <a:lstStyle/>
        <a:p>
          <a:pPr rtl="0"/>
          <a:r>
            <a:rPr lang="en-US" b="0" i="0" baseline="0" smtClean="0"/>
            <a:t>Consensus</a:t>
          </a:r>
          <a:endParaRPr lang="en-US"/>
        </a:p>
      </dgm:t>
    </dgm:pt>
    <dgm:pt modelId="{313749B0-3EE1-45E6-A875-FFFD3364D0C8}" type="parTrans" cxnId="{A448D0BA-5450-4D21-A661-7828CD858C74}">
      <dgm:prSet/>
      <dgm:spPr/>
      <dgm:t>
        <a:bodyPr/>
        <a:lstStyle/>
        <a:p>
          <a:endParaRPr lang="en-US"/>
        </a:p>
      </dgm:t>
    </dgm:pt>
    <dgm:pt modelId="{9A76454B-1238-473F-A59A-A57AF98902A4}" type="sibTrans" cxnId="{A448D0BA-5450-4D21-A661-7828CD858C74}">
      <dgm:prSet/>
      <dgm:spPr/>
      <dgm:t>
        <a:bodyPr/>
        <a:lstStyle/>
        <a:p>
          <a:endParaRPr lang="en-US"/>
        </a:p>
      </dgm:t>
    </dgm:pt>
    <dgm:pt modelId="{8C6BDB51-1940-4A1B-B830-5BFD5BFF5195}" type="pres">
      <dgm:prSet presAssocID="{79E6C1D2-CD4B-4D56-9314-8F7801FDF1A8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1BA3877-2DD4-406D-897E-4A7A1CE0EBD7}" type="pres">
      <dgm:prSet presAssocID="{79E6C1D2-CD4B-4D56-9314-8F7801FDF1A8}" presName="diamond" presStyleLbl="bgShp" presStyleIdx="0" presStyleCnt="1"/>
      <dgm:spPr/>
    </dgm:pt>
    <dgm:pt modelId="{CB6F35B9-5243-4725-8877-C2EFC7F6552C}" type="pres">
      <dgm:prSet presAssocID="{79E6C1D2-CD4B-4D56-9314-8F7801FDF1A8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A34C46-610B-46D3-80D4-F3FD61707C0F}" type="pres">
      <dgm:prSet presAssocID="{79E6C1D2-CD4B-4D56-9314-8F7801FDF1A8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26BD25-1813-49E1-8937-6A9B1BC25DC9}" type="pres">
      <dgm:prSet presAssocID="{79E6C1D2-CD4B-4D56-9314-8F7801FDF1A8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26A55E-A2E1-4A95-9E44-EB4CAF23B525}" type="pres">
      <dgm:prSet presAssocID="{79E6C1D2-CD4B-4D56-9314-8F7801FDF1A8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DFB951E-93F2-47D0-829A-BB3A0203418E}" type="presOf" srcId="{79E6C1D2-CD4B-4D56-9314-8F7801FDF1A8}" destId="{8C6BDB51-1940-4A1B-B830-5BFD5BFF5195}" srcOrd="0" destOrd="0" presId="urn:microsoft.com/office/officeart/2005/8/layout/matrix3"/>
    <dgm:cxn modelId="{C32FA6E0-F195-49CF-A3FA-97D8FACE6E55}" type="presOf" srcId="{3F7A5209-EBD6-4A23-ACA9-8526F8F6663D}" destId="{8626BD25-1813-49E1-8937-6A9B1BC25DC9}" srcOrd="0" destOrd="0" presId="urn:microsoft.com/office/officeart/2005/8/layout/matrix3"/>
    <dgm:cxn modelId="{DB905568-2B97-4976-86E8-5CD3E884A6C0}" srcId="{79E6C1D2-CD4B-4D56-9314-8F7801FDF1A8}" destId="{76CDBE12-321F-4C96-B7A0-F96A5972175D}" srcOrd="0" destOrd="0" parTransId="{BC989F91-EEC5-415C-9F93-0A95F775A9C4}" sibTransId="{1B9A7743-FD81-4047-BB7A-62B1426604EC}"/>
    <dgm:cxn modelId="{B83DDF7A-7D6E-431B-8B72-BCF9E0AC0491}" type="presOf" srcId="{81703AEC-36A3-484D-8E64-261EA654EEFA}" destId="{8BA34C46-610B-46D3-80D4-F3FD61707C0F}" srcOrd="0" destOrd="0" presId="urn:microsoft.com/office/officeart/2005/8/layout/matrix3"/>
    <dgm:cxn modelId="{FB4EED16-F309-454B-B2B5-A72DB199D81B}" type="presOf" srcId="{76CDBE12-321F-4C96-B7A0-F96A5972175D}" destId="{CB6F35B9-5243-4725-8877-C2EFC7F6552C}" srcOrd="0" destOrd="0" presId="urn:microsoft.com/office/officeart/2005/8/layout/matrix3"/>
    <dgm:cxn modelId="{2F7A9925-0FC8-4C62-9028-3F69723EE679}" type="presOf" srcId="{C2B7AC1F-918D-4554-A077-5CF249745047}" destId="{0926A55E-A2E1-4A95-9E44-EB4CAF23B525}" srcOrd="0" destOrd="0" presId="urn:microsoft.com/office/officeart/2005/8/layout/matrix3"/>
    <dgm:cxn modelId="{A9584B1F-35ED-417B-A0EE-4768B88E6507}" srcId="{79E6C1D2-CD4B-4D56-9314-8F7801FDF1A8}" destId="{3F7A5209-EBD6-4A23-ACA9-8526F8F6663D}" srcOrd="2" destOrd="0" parTransId="{A486B56F-C922-4DBD-B987-E830514A884D}" sibTransId="{C74750A6-A77D-4B1E-8B9D-38FA8819F04C}"/>
    <dgm:cxn modelId="{103D36F4-3516-4ECA-8526-17F0929A3206}" srcId="{79E6C1D2-CD4B-4D56-9314-8F7801FDF1A8}" destId="{81703AEC-36A3-484D-8E64-261EA654EEFA}" srcOrd="1" destOrd="0" parTransId="{2892C878-7771-4E16-B83B-D9FD316F459E}" sibTransId="{3302150A-EBD1-4A6C-87EE-7E36F9DF31B2}"/>
    <dgm:cxn modelId="{A448D0BA-5450-4D21-A661-7828CD858C74}" srcId="{79E6C1D2-CD4B-4D56-9314-8F7801FDF1A8}" destId="{C2B7AC1F-918D-4554-A077-5CF249745047}" srcOrd="3" destOrd="0" parTransId="{313749B0-3EE1-45E6-A875-FFFD3364D0C8}" sibTransId="{9A76454B-1238-473F-A59A-A57AF98902A4}"/>
    <dgm:cxn modelId="{B9EFE7A6-AC89-4F54-9E09-5640A5BD2CE9}" type="presParOf" srcId="{8C6BDB51-1940-4A1B-B830-5BFD5BFF5195}" destId="{91BA3877-2DD4-406D-897E-4A7A1CE0EBD7}" srcOrd="0" destOrd="0" presId="urn:microsoft.com/office/officeart/2005/8/layout/matrix3"/>
    <dgm:cxn modelId="{E309242C-F00F-44CB-B12F-471CCE1C939D}" type="presParOf" srcId="{8C6BDB51-1940-4A1B-B830-5BFD5BFF5195}" destId="{CB6F35B9-5243-4725-8877-C2EFC7F6552C}" srcOrd="1" destOrd="0" presId="urn:microsoft.com/office/officeart/2005/8/layout/matrix3"/>
    <dgm:cxn modelId="{8D90A560-631E-4900-A8B6-4F701AEC04D1}" type="presParOf" srcId="{8C6BDB51-1940-4A1B-B830-5BFD5BFF5195}" destId="{8BA34C46-610B-46D3-80D4-F3FD61707C0F}" srcOrd="2" destOrd="0" presId="urn:microsoft.com/office/officeart/2005/8/layout/matrix3"/>
    <dgm:cxn modelId="{FC830B2F-2F01-4816-972B-E190C7231D4D}" type="presParOf" srcId="{8C6BDB51-1940-4A1B-B830-5BFD5BFF5195}" destId="{8626BD25-1813-49E1-8937-6A9B1BC25DC9}" srcOrd="3" destOrd="0" presId="urn:microsoft.com/office/officeart/2005/8/layout/matrix3"/>
    <dgm:cxn modelId="{D82F1E5D-FF7A-47C5-B977-150B1961177A}" type="presParOf" srcId="{8C6BDB51-1940-4A1B-B830-5BFD5BFF5195}" destId="{0926A55E-A2E1-4A95-9E44-EB4CAF23B525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BA3877-2DD4-406D-897E-4A7A1CE0EBD7}">
      <dsp:nvSpPr>
        <dsp:cNvPr id="0" name=""/>
        <dsp:cNvSpPr/>
      </dsp:nvSpPr>
      <dsp:spPr>
        <a:xfrm>
          <a:off x="420189" y="0"/>
          <a:ext cx="3732425" cy="3732425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6F35B9-5243-4725-8877-C2EFC7F6552C}">
      <dsp:nvSpPr>
        <dsp:cNvPr id="0" name=""/>
        <dsp:cNvSpPr/>
      </dsp:nvSpPr>
      <dsp:spPr>
        <a:xfrm>
          <a:off x="774769" y="354580"/>
          <a:ext cx="1455645" cy="14556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i="0" kern="1200" baseline="0" smtClean="0"/>
            <a:t>Verification</a:t>
          </a:r>
          <a:endParaRPr lang="en-US" sz="1800" kern="1200"/>
        </a:p>
      </dsp:txBody>
      <dsp:txXfrm>
        <a:off x="845828" y="425639"/>
        <a:ext cx="1313527" cy="1313527"/>
      </dsp:txXfrm>
    </dsp:sp>
    <dsp:sp modelId="{8BA34C46-610B-46D3-80D4-F3FD61707C0F}">
      <dsp:nvSpPr>
        <dsp:cNvPr id="0" name=""/>
        <dsp:cNvSpPr/>
      </dsp:nvSpPr>
      <dsp:spPr>
        <a:xfrm>
          <a:off x="2342387" y="354580"/>
          <a:ext cx="1455645" cy="14556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i="0" kern="1200" baseline="0" dirty="0" smtClean="0"/>
            <a:t>Validation</a:t>
          </a:r>
          <a:endParaRPr lang="en-US" sz="1800" kern="1200" dirty="0"/>
        </a:p>
      </dsp:txBody>
      <dsp:txXfrm>
        <a:off x="2413446" y="425639"/>
        <a:ext cx="1313527" cy="1313527"/>
      </dsp:txXfrm>
    </dsp:sp>
    <dsp:sp modelId="{8626BD25-1813-49E1-8937-6A9B1BC25DC9}">
      <dsp:nvSpPr>
        <dsp:cNvPr id="0" name=""/>
        <dsp:cNvSpPr/>
      </dsp:nvSpPr>
      <dsp:spPr>
        <a:xfrm>
          <a:off x="774769" y="1922198"/>
          <a:ext cx="1455645" cy="14556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i="0" kern="1200" baseline="0" smtClean="0"/>
            <a:t>Recording</a:t>
          </a:r>
          <a:endParaRPr lang="en-US" sz="1800" kern="1200"/>
        </a:p>
      </dsp:txBody>
      <dsp:txXfrm>
        <a:off x="845828" y="1993257"/>
        <a:ext cx="1313527" cy="1313527"/>
      </dsp:txXfrm>
    </dsp:sp>
    <dsp:sp modelId="{0926A55E-A2E1-4A95-9E44-EB4CAF23B525}">
      <dsp:nvSpPr>
        <dsp:cNvPr id="0" name=""/>
        <dsp:cNvSpPr/>
      </dsp:nvSpPr>
      <dsp:spPr>
        <a:xfrm>
          <a:off x="2342387" y="1922198"/>
          <a:ext cx="1455645" cy="14556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i="0" kern="1200" baseline="0" smtClean="0"/>
            <a:t>Consensus</a:t>
          </a:r>
          <a:endParaRPr lang="en-US" sz="1800" kern="1200"/>
        </a:p>
      </dsp:txBody>
      <dsp:txXfrm>
        <a:off x="2413446" y="1993257"/>
        <a:ext cx="1313527" cy="13135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Where is the innovation? Bitcoin is a live proof of a 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robustness  </a:t>
            </a: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Shape 41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3" name="Shape 4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7" name="Shape 2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8" name="Shape 2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90507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52698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5" name="Shape 25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Shape 256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Shape 304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5" name="Shape 25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Shape 256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28</a:t>
            </a:fld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16008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7" name="Shape 2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8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2301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Shape 320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77415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0"/>
            <a:ext cx="12188950" cy="6857998"/>
          </a:xfrm>
          <a:prstGeom prst="rect">
            <a:avLst/>
          </a:prstGeom>
        </p:spPr>
      </p:pic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58368" y="3968496"/>
            <a:ext cx="6638544" cy="1650381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800" b="0" i="0">
                <a:solidFill>
                  <a:schemeClr val="tx1"/>
                </a:solidFill>
                <a:latin typeface="+mj-lt"/>
                <a:ea typeface="Georgia" charset="0"/>
                <a:cs typeface="Georgia" charset="0"/>
              </a:defRPr>
            </a:lvl1pPr>
          </a:lstStyle>
          <a:p>
            <a:pPr lvl="0"/>
            <a:r>
              <a:rPr lang="en-US" dirty="0" smtClean="0"/>
              <a:t>Sub-topic</a:t>
            </a:r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658368" y="1490472"/>
            <a:ext cx="6638544" cy="2386584"/>
          </a:xfrm>
          <a:prstGeom prst="rect">
            <a:avLst/>
          </a:prstGeom>
          <a:ln>
            <a:noFill/>
          </a:ln>
        </p:spPr>
        <p:txBody>
          <a:bodyPr lIns="0" anchor="b">
            <a:noAutofit/>
          </a:bodyPr>
          <a:lstStyle>
            <a:lvl1pPr algn="l">
              <a:lnSpc>
                <a:spcPts val="5800"/>
              </a:lnSpc>
              <a:defRPr sz="6000" b="1" i="0" cap="all" baseline="0">
                <a:solidFill>
                  <a:srgbClr val="005BB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Presentation</a:t>
            </a:r>
            <a:br>
              <a:rPr lang="en-US" dirty="0" smtClean="0"/>
            </a:br>
            <a:r>
              <a:rPr lang="en-US" dirty="0" smtClean="0"/>
              <a:t>Title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8" y="5383324"/>
            <a:ext cx="3038969" cy="653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4525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473700" y="1143001"/>
            <a:ext cx="6718300" cy="571817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t"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 dirty="0" smtClean="0"/>
          </a:p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69469" y="2189263"/>
            <a:ext cx="4002532" cy="27683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b="0" i="0" spc="-5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vehicula</a:t>
            </a:r>
            <a:r>
              <a:rPr lang="en-US" dirty="0" smtClean="0"/>
              <a:t> dui in </a:t>
            </a:r>
            <a:r>
              <a:rPr lang="en-US" dirty="0" err="1" smtClean="0"/>
              <a:t>neque</a:t>
            </a:r>
            <a:r>
              <a:rPr lang="en-US" dirty="0" smtClean="0"/>
              <a:t> </a:t>
            </a:r>
            <a:r>
              <a:rPr lang="en-US" dirty="0" err="1" smtClean="0"/>
              <a:t>dignissim</a:t>
            </a:r>
            <a:r>
              <a:rPr lang="en-US" dirty="0" smtClean="0"/>
              <a:t>, in </a:t>
            </a:r>
            <a:r>
              <a:rPr lang="en-US" dirty="0" err="1" smtClean="0"/>
              <a:t>aliquet</a:t>
            </a:r>
            <a:r>
              <a:rPr lang="en-US" dirty="0" smtClean="0"/>
              <a:t> </a:t>
            </a:r>
            <a:r>
              <a:rPr lang="en-US" dirty="0" err="1" smtClean="0"/>
              <a:t>nisl</a:t>
            </a:r>
            <a:r>
              <a:rPr lang="en-US" dirty="0" smtClean="0"/>
              <a:t> </a:t>
            </a:r>
            <a:r>
              <a:rPr lang="en-US" dirty="0" err="1" smtClean="0"/>
              <a:t>varius</a:t>
            </a:r>
            <a:r>
              <a:rPr lang="en-US" dirty="0" smtClean="0"/>
              <a:t>. </a:t>
            </a:r>
            <a:r>
              <a:rPr lang="en-US" dirty="0" err="1" smtClean="0"/>
              <a:t>Sed</a:t>
            </a:r>
            <a:r>
              <a:rPr lang="en-US" dirty="0" smtClean="0"/>
              <a:t> a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magna </a:t>
            </a:r>
            <a:r>
              <a:rPr lang="en-US" dirty="0" err="1" smtClean="0"/>
              <a:t>vulputate</a:t>
            </a:r>
            <a:r>
              <a:rPr lang="en-US" dirty="0" smtClean="0"/>
              <a:t> </a:t>
            </a:r>
            <a:r>
              <a:rPr lang="en-US" dirty="0" err="1" smtClean="0"/>
              <a:t>feugiat</a:t>
            </a:r>
            <a:r>
              <a:rPr lang="en-US" dirty="0" smtClean="0"/>
              <a:t>. </a:t>
            </a:r>
            <a:r>
              <a:rPr lang="en-US" dirty="0" err="1" smtClean="0"/>
              <a:t>Quisque</a:t>
            </a:r>
            <a:r>
              <a:rPr lang="en-US" dirty="0" smtClean="0"/>
              <a:t> </a:t>
            </a:r>
            <a:r>
              <a:rPr lang="en-US" dirty="0" err="1" smtClean="0"/>
              <a:t>varius</a:t>
            </a:r>
            <a:r>
              <a:rPr lang="en-US" dirty="0" smtClean="0"/>
              <a:t> and libero </a:t>
            </a:r>
            <a:r>
              <a:rPr lang="en-US" dirty="0" err="1" smtClean="0"/>
              <a:t>placerat</a:t>
            </a:r>
            <a:r>
              <a:rPr lang="en-US" dirty="0" smtClean="0"/>
              <a:t>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lobortis</a:t>
            </a:r>
            <a:r>
              <a:rPr lang="en-US" dirty="0" smtClean="0"/>
              <a:t> </a:t>
            </a:r>
            <a:r>
              <a:rPr lang="en-US" dirty="0" err="1" smtClean="0"/>
              <a:t>congue</a:t>
            </a:r>
            <a:r>
              <a:rPr lang="en-US" dirty="0" smtClean="0"/>
              <a:t>. Integer a </a:t>
            </a:r>
            <a:r>
              <a:rPr lang="en-US" dirty="0" err="1" smtClean="0"/>
              <a:t>arcu</a:t>
            </a:r>
            <a:r>
              <a:rPr lang="en-US" dirty="0" smtClean="0"/>
              <a:t> </a:t>
            </a:r>
            <a:r>
              <a:rPr lang="en-US" dirty="0" err="1" smtClean="0"/>
              <a:t>vel</a:t>
            </a:r>
            <a:r>
              <a:rPr lang="en-US" dirty="0" smtClean="0"/>
              <a:t> ante </a:t>
            </a:r>
            <a:r>
              <a:rPr lang="en-US" dirty="0" err="1" smtClean="0"/>
              <a:t>bibendum</a:t>
            </a:r>
            <a:r>
              <a:rPr lang="en-US" dirty="0" smtClean="0"/>
              <a:t> </a:t>
            </a:r>
            <a:r>
              <a:rPr lang="en-US" dirty="0" err="1" smtClean="0"/>
              <a:t>scelerisque</a:t>
            </a:r>
            <a:r>
              <a:rPr lang="en-US" dirty="0" smtClean="0"/>
              <a:t>. Class </a:t>
            </a:r>
            <a:r>
              <a:rPr lang="en-US" dirty="0" err="1" smtClean="0"/>
              <a:t>aptent</a:t>
            </a:r>
            <a:r>
              <a:rPr lang="en-US" dirty="0" smtClean="0"/>
              <a:t> </a:t>
            </a:r>
            <a:r>
              <a:rPr lang="en-US" dirty="0" err="1" smtClean="0"/>
              <a:t>taciti</a:t>
            </a:r>
            <a:r>
              <a:rPr lang="en-US" dirty="0" smtClean="0"/>
              <a:t> </a:t>
            </a:r>
            <a:r>
              <a:rPr lang="en-US" dirty="0" err="1" smtClean="0"/>
              <a:t>sociosqu</a:t>
            </a:r>
            <a:r>
              <a:rPr lang="en-US" dirty="0" smtClean="0"/>
              <a:t> ad </a:t>
            </a:r>
            <a:r>
              <a:rPr lang="en-US" dirty="0" err="1" smtClean="0"/>
              <a:t>litora</a:t>
            </a:r>
            <a:r>
              <a:rPr lang="en-US" dirty="0" smtClean="0"/>
              <a:t> </a:t>
            </a:r>
            <a:r>
              <a:rPr lang="en-US" dirty="0" err="1" smtClean="0"/>
              <a:t>torquent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5" name="Title Placeholder 12"/>
          <p:cNvSpPr>
            <a:spLocks noGrp="1"/>
          </p:cNvSpPr>
          <p:nvPr>
            <p:ph type="title" hasCustomPrompt="1"/>
          </p:nvPr>
        </p:nvSpPr>
        <p:spPr>
          <a:xfrm>
            <a:off x="566928" y="1316736"/>
            <a:ext cx="4531638" cy="86843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b="0"/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5626100" y="1295401"/>
            <a:ext cx="6718300" cy="571817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anchor="t"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 dirty="0" smtClean="0"/>
          </a:p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4200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473699" y="1143001"/>
            <a:ext cx="6718301" cy="285529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t"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 dirty="0" smtClean="0"/>
          </a:p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5473699" y="3998296"/>
            <a:ext cx="3429001" cy="28575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t"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 dirty="0" smtClean="0"/>
          </a:p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902701" y="3998296"/>
            <a:ext cx="3289300" cy="28575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t"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 dirty="0" smtClean="0"/>
          </a:p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69469" y="2189263"/>
            <a:ext cx="4002532" cy="27683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b="0" i="0" spc="-5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vehicula</a:t>
            </a:r>
            <a:r>
              <a:rPr lang="en-US" dirty="0" smtClean="0"/>
              <a:t> dui in </a:t>
            </a:r>
            <a:r>
              <a:rPr lang="en-US" dirty="0" err="1" smtClean="0"/>
              <a:t>neque</a:t>
            </a:r>
            <a:r>
              <a:rPr lang="en-US" dirty="0" smtClean="0"/>
              <a:t> </a:t>
            </a:r>
            <a:r>
              <a:rPr lang="en-US" dirty="0" err="1" smtClean="0"/>
              <a:t>dignissim</a:t>
            </a:r>
            <a:r>
              <a:rPr lang="en-US" dirty="0" smtClean="0"/>
              <a:t>, in </a:t>
            </a:r>
            <a:r>
              <a:rPr lang="en-US" dirty="0" err="1" smtClean="0"/>
              <a:t>aliquet</a:t>
            </a:r>
            <a:r>
              <a:rPr lang="en-US" dirty="0" smtClean="0"/>
              <a:t> </a:t>
            </a:r>
            <a:r>
              <a:rPr lang="en-US" dirty="0" err="1" smtClean="0"/>
              <a:t>nisl</a:t>
            </a:r>
            <a:r>
              <a:rPr lang="en-US" dirty="0" smtClean="0"/>
              <a:t> </a:t>
            </a:r>
            <a:r>
              <a:rPr lang="en-US" dirty="0" err="1" smtClean="0"/>
              <a:t>varius</a:t>
            </a:r>
            <a:r>
              <a:rPr lang="en-US" dirty="0" smtClean="0"/>
              <a:t>. </a:t>
            </a:r>
            <a:r>
              <a:rPr lang="en-US" dirty="0" err="1" smtClean="0"/>
              <a:t>Sed</a:t>
            </a:r>
            <a:r>
              <a:rPr lang="en-US" dirty="0" smtClean="0"/>
              <a:t> a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magna </a:t>
            </a:r>
            <a:r>
              <a:rPr lang="en-US" dirty="0" err="1" smtClean="0"/>
              <a:t>vulputate</a:t>
            </a:r>
            <a:r>
              <a:rPr lang="en-US" dirty="0" smtClean="0"/>
              <a:t> </a:t>
            </a:r>
            <a:r>
              <a:rPr lang="en-US" dirty="0" err="1" smtClean="0"/>
              <a:t>feugiat</a:t>
            </a:r>
            <a:r>
              <a:rPr lang="en-US" dirty="0" smtClean="0"/>
              <a:t>. </a:t>
            </a:r>
            <a:r>
              <a:rPr lang="en-US" dirty="0" err="1" smtClean="0"/>
              <a:t>Quisque</a:t>
            </a:r>
            <a:r>
              <a:rPr lang="en-US" dirty="0" smtClean="0"/>
              <a:t> </a:t>
            </a:r>
            <a:r>
              <a:rPr lang="en-US" dirty="0" err="1" smtClean="0"/>
              <a:t>varius</a:t>
            </a:r>
            <a:r>
              <a:rPr lang="en-US" dirty="0" smtClean="0"/>
              <a:t> and libero </a:t>
            </a:r>
            <a:r>
              <a:rPr lang="en-US" dirty="0" err="1" smtClean="0"/>
              <a:t>placerat</a:t>
            </a:r>
            <a:r>
              <a:rPr lang="en-US" dirty="0" smtClean="0"/>
              <a:t>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lobortis</a:t>
            </a:r>
            <a:r>
              <a:rPr lang="en-US" dirty="0" smtClean="0"/>
              <a:t> </a:t>
            </a:r>
            <a:r>
              <a:rPr lang="en-US" dirty="0" err="1" smtClean="0"/>
              <a:t>congue</a:t>
            </a:r>
            <a:r>
              <a:rPr lang="en-US" dirty="0" smtClean="0"/>
              <a:t>. Integer a </a:t>
            </a:r>
            <a:r>
              <a:rPr lang="en-US" dirty="0" err="1" smtClean="0"/>
              <a:t>arcu</a:t>
            </a:r>
            <a:r>
              <a:rPr lang="en-US" dirty="0" smtClean="0"/>
              <a:t> </a:t>
            </a:r>
            <a:r>
              <a:rPr lang="en-US" dirty="0" err="1" smtClean="0"/>
              <a:t>vel</a:t>
            </a:r>
            <a:r>
              <a:rPr lang="en-US" dirty="0" smtClean="0"/>
              <a:t> ante </a:t>
            </a:r>
            <a:r>
              <a:rPr lang="en-US" dirty="0" err="1" smtClean="0"/>
              <a:t>bibendum</a:t>
            </a:r>
            <a:r>
              <a:rPr lang="en-US" dirty="0" smtClean="0"/>
              <a:t> </a:t>
            </a:r>
            <a:r>
              <a:rPr lang="en-US" dirty="0" err="1" smtClean="0"/>
              <a:t>scelerisque</a:t>
            </a:r>
            <a:r>
              <a:rPr lang="en-US" dirty="0" smtClean="0"/>
              <a:t>. Class </a:t>
            </a:r>
            <a:r>
              <a:rPr lang="en-US" dirty="0" err="1" smtClean="0"/>
              <a:t>aptent</a:t>
            </a:r>
            <a:r>
              <a:rPr lang="en-US" dirty="0" smtClean="0"/>
              <a:t> </a:t>
            </a:r>
            <a:r>
              <a:rPr lang="en-US" dirty="0" err="1" smtClean="0"/>
              <a:t>taciti</a:t>
            </a:r>
            <a:r>
              <a:rPr lang="en-US" dirty="0" smtClean="0"/>
              <a:t> </a:t>
            </a:r>
            <a:r>
              <a:rPr lang="en-US" dirty="0" err="1" smtClean="0"/>
              <a:t>sociosqu</a:t>
            </a:r>
            <a:r>
              <a:rPr lang="en-US" dirty="0" smtClean="0"/>
              <a:t> ad </a:t>
            </a:r>
            <a:r>
              <a:rPr lang="en-US" dirty="0" err="1" smtClean="0"/>
              <a:t>litora</a:t>
            </a:r>
            <a:r>
              <a:rPr lang="en-US" dirty="0" smtClean="0"/>
              <a:t> </a:t>
            </a:r>
            <a:r>
              <a:rPr lang="en-US" dirty="0" err="1" smtClean="0"/>
              <a:t>torquent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8" name="Title Placeholder 12"/>
          <p:cNvSpPr>
            <a:spLocks noGrp="1"/>
          </p:cNvSpPr>
          <p:nvPr>
            <p:ph type="title" hasCustomPrompt="1"/>
          </p:nvPr>
        </p:nvSpPr>
        <p:spPr>
          <a:xfrm>
            <a:off x="566928" y="1316736"/>
            <a:ext cx="4531638" cy="86843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dirty="0" smtClean="0"/>
              <a:t>Click to </a:t>
            </a:r>
            <a:r>
              <a:rPr lang="en-US" smtClean="0"/>
              <a:t>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3663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0" y="1143001"/>
            <a:ext cx="12192000" cy="571817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anchor="t"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 dirty="0" smtClean="0"/>
          </a:p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239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art Placeholder 2"/>
          <p:cNvSpPr>
            <a:spLocks noGrp="1"/>
          </p:cNvSpPr>
          <p:nvPr>
            <p:ph type="chart" sz="quarter" idx="16"/>
          </p:nvPr>
        </p:nvSpPr>
        <p:spPr>
          <a:xfrm>
            <a:off x="5098987" y="1320800"/>
            <a:ext cx="6388100" cy="4465639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none"/>
        </p:style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 smtClean="0"/>
          </a:p>
          <a:p>
            <a:r>
              <a:rPr lang="en-US" dirty="0" smtClean="0"/>
              <a:t>Drag chart to placeholder or click icon to add chart</a:t>
            </a:r>
          </a:p>
          <a:p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69469" y="2189263"/>
            <a:ext cx="4002532" cy="27683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b="0" i="0" spc="-5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vehicula</a:t>
            </a:r>
            <a:r>
              <a:rPr lang="en-US" dirty="0" smtClean="0"/>
              <a:t> dui in </a:t>
            </a:r>
            <a:r>
              <a:rPr lang="en-US" dirty="0" err="1" smtClean="0"/>
              <a:t>neque</a:t>
            </a:r>
            <a:r>
              <a:rPr lang="en-US" dirty="0" smtClean="0"/>
              <a:t> </a:t>
            </a:r>
            <a:r>
              <a:rPr lang="en-US" dirty="0" err="1" smtClean="0"/>
              <a:t>dignissim</a:t>
            </a:r>
            <a:r>
              <a:rPr lang="en-US" dirty="0" smtClean="0"/>
              <a:t>, in </a:t>
            </a:r>
            <a:r>
              <a:rPr lang="en-US" dirty="0" err="1" smtClean="0"/>
              <a:t>aliquet</a:t>
            </a:r>
            <a:r>
              <a:rPr lang="en-US" dirty="0" smtClean="0"/>
              <a:t> </a:t>
            </a:r>
            <a:r>
              <a:rPr lang="en-US" dirty="0" err="1" smtClean="0"/>
              <a:t>nisl</a:t>
            </a:r>
            <a:r>
              <a:rPr lang="en-US" dirty="0" smtClean="0"/>
              <a:t> </a:t>
            </a:r>
            <a:r>
              <a:rPr lang="en-US" dirty="0" err="1" smtClean="0"/>
              <a:t>varius</a:t>
            </a:r>
            <a:r>
              <a:rPr lang="en-US" dirty="0" smtClean="0"/>
              <a:t>. </a:t>
            </a:r>
            <a:r>
              <a:rPr lang="en-US" dirty="0" err="1" smtClean="0"/>
              <a:t>Sed</a:t>
            </a:r>
            <a:r>
              <a:rPr lang="en-US" dirty="0" smtClean="0"/>
              <a:t> a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magna </a:t>
            </a:r>
            <a:r>
              <a:rPr lang="en-US" dirty="0" err="1" smtClean="0"/>
              <a:t>vulputate</a:t>
            </a:r>
            <a:r>
              <a:rPr lang="en-US" dirty="0" smtClean="0"/>
              <a:t> </a:t>
            </a:r>
            <a:r>
              <a:rPr lang="en-US" dirty="0" err="1" smtClean="0"/>
              <a:t>feugiat</a:t>
            </a:r>
            <a:r>
              <a:rPr lang="en-US" dirty="0" smtClean="0"/>
              <a:t>. </a:t>
            </a:r>
            <a:r>
              <a:rPr lang="en-US" dirty="0" err="1" smtClean="0"/>
              <a:t>Quisque</a:t>
            </a:r>
            <a:r>
              <a:rPr lang="en-US" dirty="0" smtClean="0"/>
              <a:t> </a:t>
            </a:r>
            <a:r>
              <a:rPr lang="en-US" dirty="0" err="1" smtClean="0"/>
              <a:t>varius</a:t>
            </a:r>
            <a:r>
              <a:rPr lang="en-US" dirty="0" smtClean="0"/>
              <a:t> and libero </a:t>
            </a:r>
            <a:r>
              <a:rPr lang="en-US" dirty="0" err="1" smtClean="0"/>
              <a:t>placerat</a:t>
            </a:r>
            <a:r>
              <a:rPr lang="en-US" dirty="0" smtClean="0"/>
              <a:t>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lobortis</a:t>
            </a:r>
            <a:r>
              <a:rPr lang="en-US" dirty="0" smtClean="0"/>
              <a:t> </a:t>
            </a:r>
            <a:r>
              <a:rPr lang="en-US" dirty="0" err="1" smtClean="0"/>
              <a:t>congue</a:t>
            </a:r>
            <a:r>
              <a:rPr lang="en-US" dirty="0" smtClean="0"/>
              <a:t>. Integer a </a:t>
            </a:r>
            <a:r>
              <a:rPr lang="en-US" dirty="0" err="1" smtClean="0"/>
              <a:t>arcu</a:t>
            </a:r>
            <a:r>
              <a:rPr lang="en-US" dirty="0" smtClean="0"/>
              <a:t> </a:t>
            </a:r>
            <a:r>
              <a:rPr lang="en-US" dirty="0" err="1" smtClean="0"/>
              <a:t>vel</a:t>
            </a:r>
            <a:r>
              <a:rPr lang="en-US" dirty="0" smtClean="0"/>
              <a:t> ante </a:t>
            </a:r>
            <a:r>
              <a:rPr lang="en-US" dirty="0" err="1" smtClean="0"/>
              <a:t>bibendum</a:t>
            </a:r>
            <a:r>
              <a:rPr lang="en-US" dirty="0" smtClean="0"/>
              <a:t> </a:t>
            </a:r>
            <a:r>
              <a:rPr lang="en-US" dirty="0" err="1" smtClean="0"/>
              <a:t>scelerisque</a:t>
            </a:r>
            <a:r>
              <a:rPr lang="en-US" dirty="0" smtClean="0"/>
              <a:t>. Class </a:t>
            </a:r>
            <a:r>
              <a:rPr lang="en-US" dirty="0" err="1" smtClean="0"/>
              <a:t>aptent</a:t>
            </a:r>
            <a:r>
              <a:rPr lang="en-US" dirty="0" smtClean="0"/>
              <a:t> </a:t>
            </a:r>
            <a:r>
              <a:rPr lang="en-US" dirty="0" err="1" smtClean="0"/>
              <a:t>taciti</a:t>
            </a:r>
            <a:r>
              <a:rPr lang="en-US" dirty="0" smtClean="0"/>
              <a:t> </a:t>
            </a:r>
            <a:r>
              <a:rPr lang="en-US" dirty="0" err="1" smtClean="0"/>
              <a:t>sociosqu</a:t>
            </a:r>
            <a:r>
              <a:rPr lang="en-US" dirty="0" smtClean="0"/>
              <a:t> ad </a:t>
            </a:r>
            <a:r>
              <a:rPr lang="en-US" dirty="0" err="1" smtClean="0"/>
              <a:t>litora</a:t>
            </a:r>
            <a:r>
              <a:rPr lang="en-US" dirty="0" smtClean="0"/>
              <a:t> </a:t>
            </a:r>
            <a:r>
              <a:rPr lang="en-US" dirty="0" err="1" smtClean="0"/>
              <a:t>torquent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5" name="Title Placeholder 12"/>
          <p:cNvSpPr>
            <a:spLocks noGrp="1"/>
          </p:cNvSpPr>
          <p:nvPr>
            <p:ph type="title" hasCustomPrompt="1"/>
          </p:nvPr>
        </p:nvSpPr>
        <p:spPr>
          <a:xfrm>
            <a:off x="566928" y="1316736"/>
            <a:ext cx="4531638" cy="86843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9794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0"/>
            <a:ext cx="12188952" cy="6858000"/>
          </a:xfrm>
          <a:prstGeom prst="rect">
            <a:avLst/>
          </a:prstGeom>
        </p:spPr>
      </p:pic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58368" y="3968496"/>
            <a:ext cx="6638544" cy="1650381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800" b="0" i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pPr lvl="0"/>
            <a:r>
              <a:rPr lang="en-US" dirty="0" smtClean="0"/>
              <a:t>Sub-topic</a:t>
            </a:r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658368" y="1490472"/>
            <a:ext cx="6638544" cy="2386584"/>
          </a:xfrm>
          <a:prstGeom prst="rect">
            <a:avLst/>
          </a:prstGeom>
          <a:ln>
            <a:noFill/>
          </a:ln>
        </p:spPr>
        <p:txBody>
          <a:bodyPr lIns="0" anchor="b" anchorCtr="0"/>
          <a:lstStyle>
            <a:lvl1pPr algn="l">
              <a:lnSpc>
                <a:spcPts val="5800"/>
              </a:lnSpc>
              <a:defRPr sz="6000" b="1" i="0" cap="all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Presentation</a:t>
            </a:r>
            <a:br>
              <a:rPr lang="en-US" dirty="0" smtClean="0"/>
            </a:br>
            <a:r>
              <a:rPr lang="en-US" dirty="0" smtClean="0"/>
              <a:t>Title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8" y="5391877"/>
            <a:ext cx="2959475" cy="636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9211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658368" y="1490663"/>
            <a:ext cx="6638544" cy="2387600"/>
          </a:xfrm>
          <a:prstGeom prst="rect">
            <a:avLst/>
          </a:prstGeom>
          <a:ln>
            <a:noFill/>
          </a:ln>
        </p:spPr>
        <p:txBody>
          <a:bodyPr lIns="0" anchor="b"/>
          <a:lstStyle>
            <a:lvl1pPr algn="l">
              <a:lnSpc>
                <a:spcPts val="5800"/>
              </a:lnSpc>
              <a:defRPr sz="6000" b="1" i="0" cap="all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DIVIDER SLIDE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58368" y="3970337"/>
            <a:ext cx="6638544" cy="2212976"/>
          </a:xfrm>
          <a:prstGeom prst="rect">
            <a:avLst/>
          </a:prstGeom>
          <a:ln>
            <a:noFill/>
          </a:ln>
        </p:spPr>
        <p:txBody>
          <a:bodyPr lIns="0" anchor="t" anchorCtr="0">
            <a:noAutofit/>
          </a:bodyPr>
          <a:lstStyle>
            <a:lvl1pPr marL="0" indent="0" algn="l">
              <a:buNone/>
              <a:defRPr sz="2800" b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47" y="108102"/>
            <a:ext cx="2959475" cy="636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8623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dt" idx="10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A04E53CF-C5FF-45EA-960A-F1A40138E348}" type="datetime1">
              <a:rPr lang="en-US" smtClean="0"/>
              <a:t>2/11/2019</a:t>
            </a:fld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ftr" idx="11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13974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title"/>
          </p:nvPr>
        </p:nvSpPr>
        <p:spPr>
          <a:xfrm>
            <a:off x="629200" y="984967"/>
            <a:ext cx="109628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629200" y="2558767"/>
            <a:ext cx="10962800" cy="36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302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048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48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048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048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048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04800" algn="l" rtl="0"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11364721" y="6260831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13372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302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048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48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048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048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048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04800" algn="l" rtl="0"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dt" idx="10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6392D07C-DE45-4F64-A821-11B8AC5180D8}" type="datetime1">
              <a:rPr lang="en-US" smtClean="0"/>
              <a:t>2/11/2019</a:t>
            </a:fld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ftr" idx="11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8083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dt" idx="10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6016AF1F-5428-4027-BA20-1243E0B97446}" type="datetime1">
              <a:rPr lang="en-US" smtClean="0"/>
              <a:t>2/11/2019</a:t>
            </a:fld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ftr" idx="11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sldNum" idx="12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 i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 i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 i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 i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 i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 i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 i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 i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 i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58600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0"/>
            <a:ext cx="12188952" cy="6857999"/>
          </a:xfrm>
          <a:prstGeom prst="rect">
            <a:avLst/>
          </a:prstGeom>
        </p:spPr>
      </p:pic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58368" y="3968496"/>
            <a:ext cx="6638544" cy="1650381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800" b="0" i="0">
                <a:solidFill>
                  <a:schemeClr val="bg1"/>
                </a:solidFill>
                <a:latin typeface="+mj-lt"/>
                <a:ea typeface="Georgia" charset="0"/>
                <a:cs typeface="Georgia" charset="0"/>
              </a:defRPr>
            </a:lvl1pPr>
          </a:lstStyle>
          <a:p>
            <a:pPr lvl="0"/>
            <a:r>
              <a:rPr lang="en-US" dirty="0" smtClean="0"/>
              <a:t>Sub-topic</a:t>
            </a:r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658368" y="1490472"/>
            <a:ext cx="6638544" cy="2386584"/>
          </a:xfrm>
          <a:prstGeom prst="rect">
            <a:avLst/>
          </a:prstGeom>
          <a:ln>
            <a:noFill/>
          </a:ln>
        </p:spPr>
        <p:txBody>
          <a:bodyPr lIns="0" anchor="b">
            <a:noAutofit/>
          </a:bodyPr>
          <a:lstStyle>
            <a:lvl1pPr algn="l">
              <a:lnSpc>
                <a:spcPts val="5800"/>
              </a:lnSpc>
              <a:defRPr sz="6000" b="1" i="0" cap="all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Presentation</a:t>
            </a:r>
            <a:br>
              <a:rPr lang="en-US" dirty="0" smtClean="0"/>
            </a:br>
            <a:r>
              <a:rPr lang="en-US" dirty="0" smtClean="0"/>
              <a:t>Title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8" y="5438779"/>
            <a:ext cx="2862598" cy="616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1377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body">
  <p:cSld name="2_Title and bod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title"/>
          </p:nvPr>
        </p:nvSpPr>
        <p:spPr>
          <a:xfrm>
            <a:off x="629200" y="984967"/>
            <a:ext cx="109628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629200" y="2558767"/>
            <a:ext cx="10962800" cy="36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BBB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38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5BBB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432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5BBB"/>
              </a:buClr>
              <a:buSzPts val="1350"/>
              <a:buFont typeface="Merriweather Sans"/>
              <a:buChar char="-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5BBB"/>
              </a:buClr>
              <a:buSzPts val="135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5BBB"/>
              </a:buClr>
              <a:buSzPts val="135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35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11364721" y="6260831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Clr>
                <a:srgbClr val="000000"/>
              </a:buClr>
              <a:buSzPts val="1867"/>
              <a:buFont typeface="Arial"/>
              <a:buNone/>
              <a:defRPr sz="1867" b="0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Clr>
                <a:srgbClr val="000000"/>
              </a:buClr>
              <a:buSzPts val="1867"/>
              <a:buFont typeface="Arial"/>
              <a:buNone/>
              <a:defRPr sz="1867" b="0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Clr>
                <a:srgbClr val="000000"/>
              </a:buClr>
              <a:buSzPts val="1867"/>
              <a:buFont typeface="Arial"/>
              <a:buNone/>
              <a:defRPr sz="1867" b="0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Clr>
                <a:srgbClr val="000000"/>
              </a:buClr>
              <a:buSzPts val="1867"/>
              <a:buFont typeface="Arial"/>
              <a:buNone/>
              <a:defRPr sz="1867" b="0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Clr>
                <a:srgbClr val="000000"/>
              </a:buClr>
              <a:buSzPts val="1867"/>
              <a:buFont typeface="Arial"/>
              <a:buNone/>
              <a:defRPr sz="1867" b="0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Clr>
                <a:srgbClr val="000000"/>
              </a:buClr>
              <a:buSzPts val="1867"/>
              <a:buFont typeface="Arial"/>
              <a:buNone/>
              <a:defRPr sz="1867" b="0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Clr>
                <a:srgbClr val="000000"/>
              </a:buClr>
              <a:buSzPts val="1867"/>
              <a:buFont typeface="Arial"/>
              <a:buNone/>
              <a:defRPr sz="1867" b="0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Clr>
                <a:srgbClr val="000000"/>
              </a:buClr>
              <a:buSzPts val="1867"/>
              <a:buFont typeface="Arial"/>
              <a:buNone/>
              <a:defRPr sz="1867" b="0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Clr>
                <a:srgbClr val="000000"/>
              </a:buClr>
              <a:buSzPts val="1867"/>
              <a:buFont typeface="Arial"/>
              <a:buNone/>
              <a:defRPr sz="1867" b="0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2"/>
          </p:nvPr>
        </p:nvSpPr>
        <p:spPr>
          <a:xfrm>
            <a:off x="6927851" y="4885267"/>
            <a:ext cx="12192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302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048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48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048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048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048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04800" algn="l" rtl="0"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92537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0"/>
            <a:ext cx="12188952" cy="6858000"/>
          </a:xfrm>
          <a:prstGeom prst="rect">
            <a:avLst/>
          </a:prstGeom>
        </p:spPr>
      </p:pic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58368" y="3968496"/>
            <a:ext cx="6638544" cy="1650381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800" b="0" i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pPr lvl="0"/>
            <a:r>
              <a:rPr lang="en-US" dirty="0" smtClean="0"/>
              <a:t>Sub-topic</a:t>
            </a:r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658368" y="1490472"/>
            <a:ext cx="6638544" cy="2386584"/>
          </a:xfrm>
          <a:prstGeom prst="rect">
            <a:avLst/>
          </a:prstGeom>
          <a:ln>
            <a:noFill/>
          </a:ln>
        </p:spPr>
        <p:txBody>
          <a:bodyPr lIns="0" anchor="b" anchorCtr="0"/>
          <a:lstStyle>
            <a:lvl1pPr algn="l">
              <a:lnSpc>
                <a:spcPts val="5800"/>
              </a:lnSpc>
              <a:defRPr sz="6000" b="1" i="0" cap="all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Presentation</a:t>
            </a:r>
            <a:br>
              <a:rPr lang="en-US" dirty="0" smtClean="0"/>
            </a:br>
            <a:r>
              <a:rPr lang="en-US" dirty="0" smtClean="0"/>
              <a:t>Title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8" y="5391877"/>
            <a:ext cx="2959475" cy="636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0975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658368" y="1490663"/>
            <a:ext cx="6638544" cy="2387600"/>
          </a:xfrm>
          <a:prstGeom prst="rect">
            <a:avLst/>
          </a:prstGeom>
          <a:ln>
            <a:noFill/>
          </a:ln>
        </p:spPr>
        <p:txBody>
          <a:bodyPr lIns="0" anchor="b"/>
          <a:lstStyle>
            <a:lvl1pPr algn="l">
              <a:lnSpc>
                <a:spcPts val="5800"/>
              </a:lnSpc>
              <a:defRPr sz="6000" b="1" i="0" cap="all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DIVIDER SLIDE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58368" y="3970337"/>
            <a:ext cx="6638544" cy="2212976"/>
          </a:xfrm>
          <a:prstGeom prst="rect">
            <a:avLst/>
          </a:prstGeom>
          <a:ln>
            <a:noFill/>
          </a:ln>
        </p:spPr>
        <p:txBody>
          <a:bodyPr lIns="0" anchor="t" anchorCtr="0">
            <a:noAutofit/>
          </a:bodyPr>
          <a:lstStyle>
            <a:lvl1pPr marL="0" indent="0" algn="l">
              <a:buNone/>
              <a:defRPr sz="2800" b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47" y="108102"/>
            <a:ext cx="2959475" cy="636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7188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" y="0"/>
            <a:ext cx="12188950" cy="68579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47" y="108102"/>
            <a:ext cx="2959475" cy="636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7209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69468" y="2189263"/>
            <a:ext cx="6402832" cy="379048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b="0" i="0" spc="-5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vehicula</a:t>
            </a:r>
            <a:r>
              <a:rPr lang="en-US" dirty="0" smtClean="0"/>
              <a:t> dui in </a:t>
            </a:r>
            <a:r>
              <a:rPr lang="en-US" dirty="0" err="1" smtClean="0"/>
              <a:t>neque</a:t>
            </a:r>
            <a:r>
              <a:rPr lang="en-US" dirty="0" smtClean="0"/>
              <a:t> </a:t>
            </a:r>
            <a:r>
              <a:rPr lang="en-US" dirty="0" err="1" smtClean="0"/>
              <a:t>dignissim</a:t>
            </a:r>
            <a:r>
              <a:rPr lang="en-US" dirty="0" smtClean="0"/>
              <a:t>, in </a:t>
            </a:r>
            <a:r>
              <a:rPr lang="en-US" dirty="0" err="1" smtClean="0"/>
              <a:t>aliquet</a:t>
            </a:r>
            <a:r>
              <a:rPr lang="en-US" dirty="0" smtClean="0"/>
              <a:t> </a:t>
            </a:r>
            <a:r>
              <a:rPr lang="en-US" dirty="0" err="1" smtClean="0"/>
              <a:t>nisl</a:t>
            </a:r>
            <a:r>
              <a:rPr lang="en-US" dirty="0" smtClean="0"/>
              <a:t> </a:t>
            </a:r>
            <a:r>
              <a:rPr lang="en-US" dirty="0" err="1" smtClean="0"/>
              <a:t>varius</a:t>
            </a:r>
            <a:r>
              <a:rPr lang="en-US" dirty="0" smtClean="0"/>
              <a:t>. </a:t>
            </a:r>
            <a:r>
              <a:rPr lang="en-US" dirty="0" err="1" smtClean="0"/>
              <a:t>Sed</a:t>
            </a:r>
            <a:r>
              <a:rPr lang="en-US" dirty="0" smtClean="0"/>
              <a:t> a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magna </a:t>
            </a:r>
            <a:r>
              <a:rPr lang="en-US" dirty="0" err="1" smtClean="0"/>
              <a:t>vulputate</a:t>
            </a:r>
            <a:r>
              <a:rPr lang="en-US" dirty="0" smtClean="0"/>
              <a:t> </a:t>
            </a:r>
            <a:r>
              <a:rPr lang="en-US" dirty="0" err="1" smtClean="0"/>
              <a:t>feugiat</a:t>
            </a:r>
            <a:r>
              <a:rPr lang="en-US" dirty="0" smtClean="0"/>
              <a:t>. </a:t>
            </a:r>
            <a:r>
              <a:rPr lang="en-US" dirty="0" err="1" smtClean="0"/>
              <a:t>Quisque</a:t>
            </a:r>
            <a:r>
              <a:rPr lang="en-US" dirty="0" smtClean="0"/>
              <a:t> </a:t>
            </a:r>
            <a:r>
              <a:rPr lang="en-US" dirty="0" err="1" smtClean="0"/>
              <a:t>varius</a:t>
            </a:r>
            <a:r>
              <a:rPr lang="en-US" dirty="0" smtClean="0"/>
              <a:t> libero </a:t>
            </a:r>
            <a:r>
              <a:rPr lang="en-US" dirty="0" err="1" smtClean="0"/>
              <a:t>placerat</a:t>
            </a:r>
            <a:r>
              <a:rPr lang="en-US" dirty="0" smtClean="0"/>
              <a:t>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lobortis</a:t>
            </a:r>
            <a:r>
              <a:rPr lang="en-US" dirty="0" smtClean="0"/>
              <a:t> </a:t>
            </a:r>
            <a:r>
              <a:rPr lang="en-US" dirty="0" err="1" smtClean="0"/>
              <a:t>congue</a:t>
            </a:r>
            <a:r>
              <a:rPr lang="en-US" dirty="0" smtClean="0"/>
              <a:t>. Integer a </a:t>
            </a:r>
            <a:r>
              <a:rPr lang="en-US" dirty="0" err="1" smtClean="0"/>
              <a:t>arcu</a:t>
            </a:r>
            <a:r>
              <a:rPr lang="en-US" dirty="0" smtClean="0"/>
              <a:t> </a:t>
            </a:r>
            <a:r>
              <a:rPr lang="en-US" dirty="0" err="1" smtClean="0"/>
              <a:t>vel</a:t>
            </a:r>
            <a:r>
              <a:rPr lang="en-US" dirty="0" smtClean="0"/>
              <a:t> ante </a:t>
            </a:r>
            <a:r>
              <a:rPr lang="en-US" dirty="0" err="1" smtClean="0"/>
              <a:t>bibendum</a:t>
            </a:r>
            <a:r>
              <a:rPr lang="en-US" dirty="0" smtClean="0"/>
              <a:t> </a:t>
            </a:r>
            <a:r>
              <a:rPr lang="en-US" dirty="0" err="1" smtClean="0"/>
              <a:t>scelerisque</a:t>
            </a:r>
            <a:r>
              <a:rPr lang="en-US" dirty="0" smtClean="0"/>
              <a:t>. Class </a:t>
            </a:r>
            <a:r>
              <a:rPr lang="en-US" dirty="0" err="1" smtClean="0"/>
              <a:t>aptent</a:t>
            </a:r>
            <a:r>
              <a:rPr lang="en-US" dirty="0" smtClean="0"/>
              <a:t> </a:t>
            </a:r>
            <a:r>
              <a:rPr lang="en-US" dirty="0" err="1" smtClean="0"/>
              <a:t>taciti</a:t>
            </a:r>
            <a:r>
              <a:rPr lang="en-US" dirty="0" smtClean="0"/>
              <a:t> </a:t>
            </a:r>
            <a:r>
              <a:rPr lang="en-US" dirty="0" err="1" smtClean="0"/>
              <a:t>sociosqu</a:t>
            </a:r>
            <a:r>
              <a:rPr lang="en-US" dirty="0" smtClean="0"/>
              <a:t> ad </a:t>
            </a:r>
            <a:r>
              <a:rPr lang="en-US" dirty="0" err="1" smtClean="0"/>
              <a:t>litora</a:t>
            </a:r>
            <a:r>
              <a:rPr lang="en-US" dirty="0" smtClean="0"/>
              <a:t> </a:t>
            </a:r>
            <a:r>
              <a:rPr lang="en-US" dirty="0" err="1" smtClean="0"/>
              <a:t>torquent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569468" y="1320800"/>
            <a:ext cx="10515600" cy="71608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lnSpc>
                <a:spcPct val="80000"/>
              </a:lnSpc>
              <a:defRPr sz="3600">
                <a:solidFill>
                  <a:srgbClr val="005BBB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29687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566928" y="2185416"/>
            <a:ext cx="4179753" cy="351140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b="0" i="0" spc="-5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Lorem ipsum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vehicula</a:t>
            </a:r>
            <a:r>
              <a:rPr lang="en-US" dirty="0" smtClean="0"/>
              <a:t> dui in </a:t>
            </a:r>
            <a:r>
              <a:rPr lang="en-US" dirty="0" err="1" smtClean="0"/>
              <a:t>neque</a:t>
            </a:r>
            <a:r>
              <a:rPr lang="en-US" dirty="0" smtClean="0"/>
              <a:t> </a:t>
            </a:r>
            <a:r>
              <a:rPr lang="en-US" dirty="0" err="1" smtClean="0"/>
              <a:t>dignissim</a:t>
            </a:r>
            <a:r>
              <a:rPr lang="en-US" dirty="0" smtClean="0"/>
              <a:t>, in </a:t>
            </a:r>
            <a:r>
              <a:rPr lang="en-US" dirty="0" err="1" smtClean="0"/>
              <a:t>aliquet</a:t>
            </a:r>
            <a:r>
              <a:rPr lang="en-US" dirty="0" smtClean="0"/>
              <a:t> </a:t>
            </a:r>
            <a:r>
              <a:rPr lang="en-US" dirty="0" err="1" smtClean="0"/>
              <a:t>nisl</a:t>
            </a:r>
            <a:r>
              <a:rPr lang="en-US" dirty="0" smtClean="0"/>
              <a:t> </a:t>
            </a:r>
            <a:r>
              <a:rPr lang="en-US" dirty="0" err="1" smtClean="0"/>
              <a:t>varius</a:t>
            </a:r>
            <a:r>
              <a:rPr lang="en-US" dirty="0" smtClean="0"/>
              <a:t>. </a:t>
            </a:r>
            <a:r>
              <a:rPr lang="en-US" dirty="0" err="1" smtClean="0"/>
              <a:t>Sed</a:t>
            </a:r>
            <a:r>
              <a:rPr lang="en-US" dirty="0" smtClean="0"/>
              <a:t> a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magna </a:t>
            </a:r>
            <a:r>
              <a:rPr lang="en-US" dirty="0" err="1" smtClean="0"/>
              <a:t>vulputate</a:t>
            </a:r>
            <a:r>
              <a:rPr lang="en-US" dirty="0" smtClean="0"/>
              <a:t> </a:t>
            </a:r>
            <a:r>
              <a:rPr lang="en-US" dirty="0" err="1" smtClean="0"/>
              <a:t>feugiat</a:t>
            </a:r>
            <a:r>
              <a:rPr lang="en-US" dirty="0" smtClean="0"/>
              <a:t>. </a:t>
            </a:r>
            <a:r>
              <a:rPr lang="en-US" dirty="0" err="1" smtClean="0"/>
              <a:t>Quisque</a:t>
            </a:r>
            <a:r>
              <a:rPr lang="en-US" dirty="0" smtClean="0"/>
              <a:t> </a:t>
            </a:r>
            <a:r>
              <a:rPr lang="en-US" dirty="0" err="1" smtClean="0"/>
              <a:t>varius</a:t>
            </a:r>
            <a:r>
              <a:rPr lang="en-US" dirty="0" smtClean="0"/>
              <a:t> libero </a:t>
            </a:r>
            <a:r>
              <a:rPr lang="en-US" dirty="0" err="1" smtClean="0"/>
              <a:t>placerat</a:t>
            </a:r>
            <a:r>
              <a:rPr lang="en-US" dirty="0" smtClean="0"/>
              <a:t>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lobortis</a:t>
            </a:r>
            <a:r>
              <a:rPr lang="en-US" dirty="0" smtClean="0"/>
              <a:t> </a:t>
            </a:r>
            <a:r>
              <a:rPr lang="en-US" dirty="0" err="1" smtClean="0"/>
              <a:t>congue</a:t>
            </a:r>
            <a:r>
              <a:rPr lang="en-US" dirty="0" smtClean="0"/>
              <a:t>. Integer a </a:t>
            </a:r>
            <a:r>
              <a:rPr lang="en-US" dirty="0" err="1" smtClean="0"/>
              <a:t>arcu</a:t>
            </a:r>
            <a:r>
              <a:rPr lang="en-US" dirty="0" smtClean="0"/>
              <a:t> </a:t>
            </a:r>
            <a:r>
              <a:rPr lang="en-US" dirty="0" err="1" smtClean="0"/>
              <a:t>vel</a:t>
            </a:r>
            <a:r>
              <a:rPr lang="en-US" dirty="0" smtClean="0"/>
              <a:t> ante </a:t>
            </a:r>
            <a:r>
              <a:rPr lang="en-US" dirty="0" err="1" smtClean="0"/>
              <a:t>bibendum</a:t>
            </a:r>
            <a:r>
              <a:rPr lang="en-US" dirty="0" smtClean="0"/>
              <a:t> </a:t>
            </a:r>
            <a:r>
              <a:rPr lang="en-US" dirty="0" err="1" smtClean="0"/>
              <a:t>scelerisque</a:t>
            </a:r>
            <a:r>
              <a:rPr lang="en-US" dirty="0" smtClean="0"/>
              <a:t>. 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5029200" y="2185416"/>
            <a:ext cx="4179753" cy="351140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b="0" i="0" spc="-5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err="1" smtClean="0"/>
              <a:t>Etiam</a:t>
            </a:r>
            <a:r>
              <a:rPr lang="en-US" dirty="0" smtClean="0"/>
              <a:t> </a:t>
            </a:r>
            <a:r>
              <a:rPr lang="en-US" dirty="0" err="1" smtClean="0"/>
              <a:t>molestie</a:t>
            </a:r>
            <a:r>
              <a:rPr lang="en-US" dirty="0" smtClean="0"/>
              <a:t> </a:t>
            </a:r>
            <a:r>
              <a:rPr lang="en-US" dirty="0" err="1" smtClean="0"/>
              <a:t>velit</a:t>
            </a:r>
            <a:r>
              <a:rPr lang="en-US" dirty="0" smtClean="0"/>
              <a:t> vitae dolor </a:t>
            </a:r>
            <a:r>
              <a:rPr lang="en-US" dirty="0" err="1" smtClean="0"/>
              <a:t>euismod</a:t>
            </a:r>
            <a:r>
              <a:rPr lang="en-US" dirty="0" smtClean="0"/>
              <a:t>, sit </a:t>
            </a:r>
            <a:r>
              <a:rPr lang="en-US" dirty="0" err="1" smtClean="0"/>
              <a:t>amet</a:t>
            </a:r>
            <a:r>
              <a:rPr lang="en-US" dirty="0" smtClean="0"/>
              <a:t> </a:t>
            </a:r>
            <a:r>
              <a:rPr lang="en-US" dirty="0" err="1" smtClean="0"/>
              <a:t>finibus</a:t>
            </a:r>
            <a:r>
              <a:rPr lang="en-US" dirty="0" smtClean="0"/>
              <a:t> </a:t>
            </a:r>
            <a:r>
              <a:rPr lang="en-US" dirty="0" err="1" smtClean="0"/>
              <a:t>risus</a:t>
            </a:r>
            <a:r>
              <a:rPr lang="en-US" dirty="0" smtClean="0"/>
              <a:t> </a:t>
            </a:r>
            <a:r>
              <a:rPr lang="en-US" dirty="0" err="1" smtClean="0"/>
              <a:t>mattis</a:t>
            </a:r>
            <a:r>
              <a:rPr lang="en-US" dirty="0" smtClean="0"/>
              <a:t>. In </a:t>
            </a:r>
            <a:r>
              <a:rPr lang="en-US" dirty="0" err="1" smtClean="0"/>
              <a:t>ornare</a:t>
            </a:r>
            <a:r>
              <a:rPr lang="en-US" dirty="0" smtClean="0"/>
              <a:t> convallis </a:t>
            </a:r>
            <a:r>
              <a:rPr lang="en-US" dirty="0" err="1" smtClean="0"/>
              <a:t>velit</a:t>
            </a:r>
            <a:r>
              <a:rPr lang="en-US" dirty="0" smtClean="0"/>
              <a:t> vitae cursus. Integer </a:t>
            </a:r>
            <a:r>
              <a:rPr lang="en-US" dirty="0" err="1" smtClean="0"/>
              <a:t>egestas</a:t>
            </a:r>
            <a:r>
              <a:rPr lang="en-US" dirty="0" smtClean="0"/>
              <a:t> sit </a:t>
            </a:r>
            <a:r>
              <a:rPr lang="en-US" dirty="0" err="1" smtClean="0"/>
              <a:t>amet</a:t>
            </a:r>
            <a:r>
              <a:rPr lang="en-US" dirty="0" smtClean="0"/>
              <a:t> mi </a:t>
            </a:r>
            <a:r>
              <a:rPr lang="en-US" dirty="0" err="1" smtClean="0"/>
              <a:t>vehicula</a:t>
            </a:r>
            <a:r>
              <a:rPr lang="en-US" dirty="0" smtClean="0"/>
              <a:t> </a:t>
            </a:r>
            <a:r>
              <a:rPr lang="en-US" dirty="0" err="1" smtClean="0"/>
              <a:t>sollicitudin</a:t>
            </a:r>
            <a:r>
              <a:rPr lang="en-US" dirty="0" smtClean="0"/>
              <a:t>. </a:t>
            </a:r>
            <a:r>
              <a:rPr lang="en-US" dirty="0" err="1" smtClean="0"/>
              <a:t>Pellentesque</a:t>
            </a:r>
            <a:r>
              <a:rPr lang="en-US" dirty="0" smtClean="0"/>
              <a:t> habitant </a:t>
            </a:r>
            <a:r>
              <a:rPr lang="en-US" dirty="0" err="1" smtClean="0"/>
              <a:t>morbi</a:t>
            </a:r>
            <a:r>
              <a:rPr lang="en-US" dirty="0" smtClean="0"/>
              <a:t> </a:t>
            </a:r>
            <a:r>
              <a:rPr lang="en-US" dirty="0" err="1" smtClean="0"/>
              <a:t>tristique</a:t>
            </a:r>
            <a:r>
              <a:rPr lang="en-US" dirty="0" smtClean="0"/>
              <a:t> </a:t>
            </a:r>
            <a:r>
              <a:rPr lang="en-US" dirty="0" err="1" smtClean="0"/>
              <a:t>senectus</a:t>
            </a:r>
            <a:r>
              <a:rPr lang="en-US" dirty="0" smtClean="0"/>
              <a:t> et </a:t>
            </a:r>
            <a:r>
              <a:rPr lang="en-US" dirty="0" err="1" smtClean="0"/>
              <a:t>netus</a:t>
            </a:r>
            <a:r>
              <a:rPr lang="en-US" dirty="0" smtClean="0"/>
              <a:t> et </a:t>
            </a:r>
            <a:r>
              <a:rPr lang="en-US" dirty="0" err="1" smtClean="0"/>
              <a:t>malesuada</a:t>
            </a:r>
            <a:r>
              <a:rPr lang="en-US" dirty="0" smtClean="0"/>
              <a:t> fames ac </a:t>
            </a:r>
            <a:r>
              <a:rPr lang="en-US" dirty="0" err="1" smtClean="0"/>
              <a:t>turpis</a:t>
            </a:r>
            <a:r>
              <a:rPr lang="en-US" dirty="0" smtClean="0"/>
              <a:t> </a:t>
            </a:r>
            <a:r>
              <a:rPr lang="en-US" dirty="0" err="1" smtClean="0"/>
              <a:t>egestas</a:t>
            </a:r>
            <a:r>
              <a:rPr lang="en-US" dirty="0" smtClean="0"/>
              <a:t>.</a:t>
            </a:r>
          </a:p>
        </p:txBody>
      </p:sp>
      <p:sp>
        <p:nvSpPr>
          <p:cNvPr id="5" name="Title 3"/>
          <p:cNvSpPr>
            <a:spLocks noGrp="1"/>
          </p:cNvSpPr>
          <p:nvPr>
            <p:ph type="title" hasCustomPrompt="1"/>
          </p:nvPr>
        </p:nvSpPr>
        <p:spPr>
          <a:xfrm>
            <a:off x="569468" y="1320800"/>
            <a:ext cx="10515600" cy="71608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lnSpc>
                <a:spcPct val="80000"/>
              </a:lnSpc>
              <a:defRPr sz="3600">
                <a:solidFill>
                  <a:srgbClr val="005BBB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9039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566928" y="2185416"/>
            <a:ext cx="8557757" cy="3732425"/>
          </a:xfrm>
          <a:prstGeom prst="rect">
            <a:avLst/>
          </a:prstGeom>
        </p:spPr>
        <p:txBody>
          <a:bodyPr lIns="182880" rIns="182880">
            <a:noAutofit/>
          </a:bodyPr>
          <a:lstStyle>
            <a:lvl1pPr marL="457200" marR="0" indent="-4064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5BBB"/>
              </a:buClr>
              <a:buSzPct val="109000"/>
              <a:buFont typeface="Arial" charset="0"/>
              <a:buChar char="•"/>
              <a:tabLst/>
              <a:defRPr sz="2000" b="0" i="0" spc="-5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Lorem ipsum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Quisque</a:t>
            </a:r>
            <a:r>
              <a:rPr lang="en-US" dirty="0" smtClean="0"/>
              <a:t> ac </a:t>
            </a:r>
            <a:r>
              <a:rPr lang="en-US" dirty="0" err="1" smtClean="0"/>
              <a:t>orci</a:t>
            </a:r>
            <a:r>
              <a:rPr lang="en-US" dirty="0" smtClean="0"/>
              <a:t> in </a:t>
            </a:r>
            <a:r>
              <a:rPr lang="en-US" dirty="0" err="1" smtClean="0"/>
              <a:t>turpis</a:t>
            </a:r>
            <a:r>
              <a:rPr lang="en-US" dirty="0" smtClean="0"/>
              <a:t> </a:t>
            </a:r>
            <a:r>
              <a:rPr lang="en-US" dirty="0" err="1" smtClean="0"/>
              <a:t>dapibus</a:t>
            </a:r>
            <a:r>
              <a:rPr lang="en-US" dirty="0" smtClean="0"/>
              <a:t> </a:t>
            </a:r>
            <a:r>
              <a:rPr lang="en-US" dirty="0" err="1" smtClean="0"/>
              <a:t>sagittis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Donec</a:t>
            </a:r>
            <a:r>
              <a:rPr lang="en-US" dirty="0" smtClean="0"/>
              <a:t> vitae </a:t>
            </a:r>
            <a:r>
              <a:rPr lang="en-US" dirty="0" err="1" smtClean="0"/>
              <a:t>justo</a:t>
            </a:r>
            <a:r>
              <a:rPr lang="en-US" dirty="0" smtClean="0"/>
              <a:t> et </a:t>
            </a:r>
            <a:r>
              <a:rPr lang="en-US" dirty="0" err="1" smtClean="0"/>
              <a:t>neque</a:t>
            </a:r>
            <a:r>
              <a:rPr lang="en-US" dirty="0" smtClean="0"/>
              <a:t> </a:t>
            </a:r>
            <a:r>
              <a:rPr lang="en-US" dirty="0" err="1" smtClean="0"/>
              <a:t>mollis</a:t>
            </a:r>
            <a:r>
              <a:rPr lang="en-US" dirty="0" smtClean="0"/>
              <a:t> </a:t>
            </a:r>
            <a:r>
              <a:rPr lang="en-US" dirty="0" err="1" smtClean="0"/>
              <a:t>consectetur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Etiam</a:t>
            </a:r>
            <a:r>
              <a:rPr lang="en-US" dirty="0" smtClean="0"/>
              <a:t> </a:t>
            </a:r>
            <a:r>
              <a:rPr lang="en-US" dirty="0" err="1" smtClean="0"/>
              <a:t>aliquet</a:t>
            </a:r>
            <a:r>
              <a:rPr lang="en-US" dirty="0" smtClean="0"/>
              <a:t> ex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bibendum</a:t>
            </a:r>
            <a:r>
              <a:rPr lang="en-US" dirty="0" smtClean="0"/>
              <a:t> </a:t>
            </a:r>
            <a:r>
              <a:rPr lang="en-US" dirty="0" err="1" smtClean="0"/>
              <a:t>consequat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Cras</a:t>
            </a:r>
            <a:r>
              <a:rPr lang="en-US" dirty="0" smtClean="0"/>
              <a:t> </a:t>
            </a:r>
            <a:r>
              <a:rPr lang="en-US" dirty="0" err="1" smtClean="0"/>
              <a:t>lacinia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ac </a:t>
            </a:r>
            <a:r>
              <a:rPr lang="en-US" dirty="0" err="1" smtClean="0"/>
              <a:t>elit</a:t>
            </a:r>
            <a:r>
              <a:rPr lang="en-US" dirty="0" smtClean="0"/>
              <a:t> </a:t>
            </a:r>
            <a:r>
              <a:rPr lang="en-US" dirty="0" err="1" smtClean="0"/>
              <a:t>dignissim</a:t>
            </a:r>
            <a:r>
              <a:rPr lang="en-US" dirty="0" smtClean="0"/>
              <a:t> </a:t>
            </a:r>
            <a:r>
              <a:rPr lang="en-US" dirty="0" err="1" smtClean="0"/>
              <a:t>varius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Duis</a:t>
            </a:r>
            <a:r>
              <a:rPr lang="en-US" dirty="0" smtClean="0"/>
              <a:t> sit </a:t>
            </a:r>
            <a:r>
              <a:rPr lang="en-US" dirty="0" err="1" smtClean="0"/>
              <a:t>amet</a:t>
            </a:r>
            <a:r>
              <a:rPr lang="en-US" dirty="0" smtClean="0"/>
              <a:t> </a:t>
            </a:r>
            <a:r>
              <a:rPr lang="en-US" dirty="0" err="1" smtClean="0"/>
              <a:t>odio</a:t>
            </a:r>
            <a:r>
              <a:rPr lang="en-US" dirty="0" smtClean="0"/>
              <a:t> </a:t>
            </a:r>
            <a:r>
              <a:rPr lang="en-US" dirty="0" err="1" smtClean="0"/>
              <a:t>facilisis</a:t>
            </a:r>
            <a:r>
              <a:rPr lang="en-US" dirty="0" smtClean="0"/>
              <a:t> </a:t>
            </a:r>
            <a:r>
              <a:rPr lang="en-US" dirty="0" err="1" smtClean="0"/>
              <a:t>turpis</a:t>
            </a:r>
            <a:r>
              <a:rPr lang="en-US" dirty="0" smtClean="0"/>
              <a:t> </a:t>
            </a:r>
            <a:r>
              <a:rPr lang="en-US" dirty="0" err="1" smtClean="0"/>
              <a:t>sodales</a:t>
            </a:r>
            <a:r>
              <a:rPr lang="en-US" dirty="0" smtClean="0"/>
              <a:t> </a:t>
            </a:r>
            <a:r>
              <a:rPr lang="en-US" dirty="0" err="1" smtClean="0"/>
              <a:t>placerat</a:t>
            </a:r>
            <a:r>
              <a:rPr lang="en-US" dirty="0" smtClean="0"/>
              <a:t>.</a:t>
            </a:r>
          </a:p>
          <a:p>
            <a:r>
              <a:rPr lang="en-US" dirty="0" smtClean="0"/>
              <a:t>Justo et neque odio facilisis turpis </a:t>
            </a:r>
            <a:r>
              <a:rPr lang="en-US" dirty="0" err="1" smtClean="0"/>
              <a:t>sodales</a:t>
            </a:r>
            <a:r>
              <a:rPr lang="en-US" dirty="0" smtClean="0"/>
              <a:t> placerat.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569468" y="1320800"/>
            <a:ext cx="10515600" cy="71608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lnSpc>
                <a:spcPct val="80000"/>
              </a:lnSpc>
              <a:defRPr sz="3600">
                <a:solidFill>
                  <a:srgbClr val="005BBB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918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3 level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569468" y="1320800"/>
            <a:ext cx="10515600" cy="71608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lnSpc>
                <a:spcPct val="80000"/>
              </a:lnSpc>
              <a:defRPr sz="3600">
                <a:solidFill>
                  <a:srgbClr val="005BBB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566928" y="2185416"/>
            <a:ext cx="9678987" cy="38481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>
                <a:srgbClr val="005BBB"/>
              </a:buClr>
              <a:buFontTx/>
              <a:buNone/>
              <a:defRPr sz="1700" b="1">
                <a:solidFill>
                  <a:srgbClr val="005BBB"/>
                </a:solidFill>
                <a:latin typeface="Arial" charset="0"/>
                <a:ea typeface="Arial" charset="0"/>
                <a:cs typeface="Arial" charset="0"/>
              </a:defRPr>
            </a:lvl1pPr>
            <a:lvl2pPr marL="736600" indent="-279400">
              <a:lnSpc>
                <a:spcPct val="100000"/>
              </a:lnSpc>
              <a:buClr>
                <a:srgbClr val="005BBB"/>
              </a:buClr>
              <a:buFont typeface="Arial" charset="0"/>
              <a:buChar char="•"/>
              <a:tabLst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5BBB"/>
              </a:buClr>
              <a:buSzTx/>
              <a:buFont typeface="LucidaGrande" charset="0"/>
              <a:buChar char="-"/>
              <a:tabLst>
                <a:tab pos="1143000" algn="l"/>
              </a:tabLs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buClr>
                <a:srgbClr val="005BBB"/>
              </a:buClr>
              <a:defRPr>
                <a:solidFill>
                  <a:srgbClr val="666666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buClr>
                <a:srgbClr val="005BBB"/>
              </a:buClr>
              <a:defRPr>
                <a:solidFill>
                  <a:srgbClr val="666666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 text</a:t>
            </a:r>
          </a:p>
          <a:p>
            <a:pPr lvl="2"/>
            <a:r>
              <a:rPr lang="en-US" dirty="0" smtClean="0"/>
              <a:t>Third level</a:t>
            </a:r>
          </a:p>
          <a:p>
            <a:pPr lvl="1"/>
            <a:r>
              <a:rPr lang="en-US" dirty="0" smtClean="0"/>
              <a:t>Second level text</a:t>
            </a:r>
          </a:p>
          <a:p>
            <a:pPr marL="1143000" marR="0" lvl="2" indent="-228600" algn="l" defTabSz="914400" rtl="0" eaLnBrk="1" fontAlgn="auto" latinLnBrk="0" hangingPunct="1">
              <a:lnSpc>
                <a:spcPts val="2300"/>
              </a:lnSpc>
              <a:spcBef>
                <a:spcPts val="500"/>
              </a:spcBef>
              <a:spcAft>
                <a:spcPts val="0"/>
              </a:spcAft>
              <a:buClr>
                <a:srgbClr val="005BBB"/>
              </a:buClr>
              <a:buSzTx/>
              <a:buFont typeface="LucidaGrande" charset="0"/>
              <a:buChar char="-"/>
              <a:tabLst/>
              <a:defRPr/>
            </a:pPr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 text </a:t>
            </a:r>
          </a:p>
          <a:p>
            <a:pPr lvl="2"/>
            <a:r>
              <a:rPr lang="en-US" dirty="0" smtClean="0"/>
              <a:t>Third level</a:t>
            </a:r>
          </a:p>
          <a:p>
            <a:pPr marL="1143000" marR="0" lvl="2" indent="-228600" algn="l" defTabSz="914400" rtl="0" eaLnBrk="1" fontAlgn="auto" latinLnBrk="0" hangingPunct="1">
              <a:lnSpc>
                <a:spcPts val="2300"/>
              </a:lnSpc>
              <a:spcBef>
                <a:spcPts val="500"/>
              </a:spcBef>
              <a:spcAft>
                <a:spcPts val="0"/>
              </a:spcAft>
              <a:buClr>
                <a:srgbClr val="005BBB"/>
              </a:buClr>
              <a:buSzTx/>
              <a:buFont typeface="LucidaGrande" charset="0"/>
              <a:buChar char="-"/>
              <a:tabLst/>
              <a:defRPr/>
            </a:pPr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829418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098566" y="930275"/>
            <a:ext cx="7093434" cy="59309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anchor="t"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 dirty="0" smtClean="0"/>
          </a:p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6" name="Title 3"/>
          <p:cNvSpPr>
            <a:spLocks noGrp="1"/>
          </p:cNvSpPr>
          <p:nvPr>
            <p:ph type="title" hasCustomPrompt="1"/>
          </p:nvPr>
        </p:nvSpPr>
        <p:spPr>
          <a:xfrm>
            <a:off x="569468" y="1320800"/>
            <a:ext cx="4268653" cy="71608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lnSpc>
                <a:spcPct val="80000"/>
              </a:lnSpc>
              <a:defRPr sz="3600">
                <a:solidFill>
                  <a:srgbClr val="005BBB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69469" y="2189263"/>
            <a:ext cx="4002532" cy="27683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b="0" i="0" spc="-5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vehicula</a:t>
            </a:r>
            <a:r>
              <a:rPr lang="en-US" dirty="0" smtClean="0"/>
              <a:t> dui in </a:t>
            </a:r>
            <a:r>
              <a:rPr lang="en-US" dirty="0" err="1" smtClean="0"/>
              <a:t>neque</a:t>
            </a:r>
            <a:r>
              <a:rPr lang="en-US" dirty="0" smtClean="0"/>
              <a:t> </a:t>
            </a:r>
            <a:r>
              <a:rPr lang="en-US" dirty="0" err="1" smtClean="0"/>
              <a:t>dignissim</a:t>
            </a:r>
            <a:r>
              <a:rPr lang="en-US" dirty="0" smtClean="0"/>
              <a:t>, in </a:t>
            </a:r>
            <a:r>
              <a:rPr lang="en-US" dirty="0" err="1" smtClean="0"/>
              <a:t>aliquet</a:t>
            </a:r>
            <a:r>
              <a:rPr lang="en-US" dirty="0" smtClean="0"/>
              <a:t> </a:t>
            </a:r>
            <a:r>
              <a:rPr lang="en-US" dirty="0" err="1" smtClean="0"/>
              <a:t>nisl</a:t>
            </a:r>
            <a:r>
              <a:rPr lang="en-US" dirty="0" smtClean="0"/>
              <a:t> </a:t>
            </a:r>
            <a:r>
              <a:rPr lang="en-US" dirty="0" err="1" smtClean="0"/>
              <a:t>varius</a:t>
            </a:r>
            <a:r>
              <a:rPr lang="en-US" dirty="0" smtClean="0"/>
              <a:t>. </a:t>
            </a:r>
            <a:r>
              <a:rPr lang="en-US" dirty="0" err="1" smtClean="0"/>
              <a:t>Sed</a:t>
            </a:r>
            <a:r>
              <a:rPr lang="en-US" dirty="0" smtClean="0"/>
              <a:t> a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magna </a:t>
            </a:r>
            <a:r>
              <a:rPr lang="en-US" dirty="0" err="1" smtClean="0"/>
              <a:t>vulputate</a:t>
            </a:r>
            <a:r>
              <a:rPr lang="en-US" dirty="0" smtClean="0"/>
              <a:t> </a:t>
            </a:r>
            <a:r>
              <a:rPr lang="en-US" dirty="0" err="1" smtClean="0"/>
              <a:t>feugiat</a:t>
            </a:r>
            <a:r>
              <a:rPr lang="en-US" dirty="0" smtClean="0"/>
              <a:t>. </a:t>
            </a:r>
            <a:r>
              <a:rPr lang="en-US" dirty="0" err="1" smtClean="0"/>
              <a:t>Quisque</a:t>
            </a:r>
            <a:r>
              <a:rPr lang="en-US" dirty="0" smtClean="0"/>
              <a:t> </a:t>
            </a:r>
            <a:r>
              <a:rPr lang="en-US" dirty="0" err="1" smtClean="0"/>
              <a:t>varius</a:t>
            </a:r>
            <a:r>
              <a:rPr lang="en-US" dirty="0" smtClean="0"/>
              <a:t> and libero </a:t>
            </a:r>
            <a:r>
              <a:rPr lang="en-US" dirty="0" err="1" smtClean="0"/>
              <a:t>placerat</a:t>
            </a:r>
            <a:r>
              <a:rPr lang="en-US" dirty="0" smtClean="0"/>
              <a:t>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lobortis</a:t>
            </a:r>
            <a:r>
              <a:rPr lang="en-US" dirty="0" smtClean="0"/>
              <a:t> </a:t>
            </a:r>
            <a:r>
              <a:rPr lang="en-US" dirty="0" err="1" smtClean="0"/>
              <a:t>congue</a:t>
            </a:r>
            <a:r>
              <a:rPr lang="en-US" dirty="0" smtClean="0"/>
              <a:t>. Integer a </a:t>
            </a:r>
            <a:r>
              <a:rPr lang="en-US" dirty="0" err="1" smtClean="0"/>
              <a:t>arcu</a:t>
            </a:r>
            <a:r>
              <a:rPr lang="en-US" dirty="0" smtClean="0"/>
              <a:t> </a:t>
            </a:r>
            <a:r>
              <a:rPr lang="en-US" dirty="0" err="1" smtClean="0"/>
              <a:t>vel</a:t>
            </a:r>
            <a:r>
              <a:rPr lang="en-US" dirty="0" smtClean="0"/>
              <a:t> ante </a:t>
            </a:r>
            <a:r>
              <a:rPr lang="en-US" dirty="0" err="1" smtClean="0"/>
              <a:t>bibendum</a:t>
            </a:r>
            <a:r>
              <a:rPr lang="en-US" dirty="0" smtClean="0"/>
              <a:t> </a:t>
            </a:r>
            <a:r>
              <a:rPr lang="en-US" dirty="0" err="1" smtClean="0"/>
              <a:t>scelerisque</a:t>
            </a:r>
            <a:r>
              <a:rPr lang="en-US" dirty="0" smtClean="0"/>
              <a:t>. Class </a:t>
            </a:r>
            <a:r>
              <a:rPr lang="en-US" dirty="0" err="1" smtClean="0"/>
              <a:t>aptent</a:t>
            </a:r>
            <a:r>
              <a:rPr lang="en-US" dirty="0" smtClean="0"/>
              <a:t> </a:t>
            </a:r>
            <a:r>
              <a:rPr lang="en-US" dirty="0" err="1" smtClean="0"/>
              <a:t>taciti</a:t>
            </a:r>
            <a:r>
              <a:rPr lang="en-US" dirty="0" smtClean="0"/>
              <a:t> </a:t>
            </a:r>
            <a:r>
              <a:rPr lang="en-US" dirty="0" err="1" smtClean="0"/>
              <a:t>sociosqu</a:t>
            </a:r>
            <a:r>
              <a:rPr lang="en-US" dirty="0" smtClean="0"/>
              <a:t> ad </a:t>
            </a:r>
            <a:r>
              <a:rPr lang="en-US" dirty="0" err="1" smtClean="0"/>
              <a:t>litora</a:t>
            </a:r>
            <a:r>
              <a:rPr lang="en-US" dirty="0" smtClean="0"/>
              <a:t> </a:t>
            </a:r>
            <a:r>
              <a:rPr lang="en-US" dirty="0" err="1" smtClean="0"/>
              <a:t>torquent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8477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114631" y="934720"/>
            <a:ext cx="7077369" cy="30646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t"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 dirty="0" smtClean="0"/>
          </a:p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6" name="Title 3"/>
          <p:cNvSpPr>
            <a:spLocks noGrp="1"/>
          </p:cNvSpPr>
          <p:nvPr>
            <p:ph type="title" hasCustomPrompt="1"/>
          </p:nvPr>
        </p:nvSpPr>
        <p:spPr>
          <a:xfrm>
            <a:off x="569468" y="1320800"/>
            <a:ext cx="4268653" cy="71608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lnSpc>
                <a:spcPct val="80000"/>
              </a:lnSpc>
              <a:defRPr sz="3600">
                <a:solidFill>
                  <a:srgbClr val="005BBB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5114631" y="3998296"/>
            <a:ext cx="3602522" cy="28575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t"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 dirty="0" smtClean="0"/>
          </a:p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701089" y="3998296"/>
            <a:ext cx="3490912" cy="28575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t"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 dirty="0" smtClean="0"/>
          </a:p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69469" y="2189263"/>
            <a:ext cx="4002532" cy="27683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b="0" i="0" spc="-5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vehicula</a:t>
            </a:r>
            <a:r>
              <a:rPr lang="en-US" dirty="0" smtClean="0"/>
              <a:t> dui in </a:t>
            </a:r>
            <a:r>
              <a:rPr lang="en-US" dirty="0" err="1" smtClean="0"/>
              <a:t>neque</a:t>
            </a:r>
            <a:r>
              <a:rPr lang="en-US" dirty="0" smtClean="0"/>
              <a:t> </a:t>
            </a:r>
            <a:r>
              <a:rPr lang="en-US" dirty="0" err="1" smtClean="0"/>
              <a:t>dignissim</a:t>
            </a:r>
            <a:r>
              <a:rPr lang="en-US" dirty="0" smtClean="0"/>
              <a:t>, in </a:t>
            </a:r>
            <a:r>
              <a:rPr lang="en-US" dirty="0" err="1" smtClean="0"/>
              <a:t>aliquet</a:t>
            </a:r>
            <a:r>
              <a:rPr lang="en-US" dirty="0" smtClean="0"/>
              <a:t> </a:t>
            </a:r>
            <a:r>
              <a:rPr lang="en-US" dirty="0" err="1" smtClean="0"/>
              <a:t>nisl</a:t>
            </a:r>
            <a:r>
              <a:rPr lang="en-US" dirty="0" smtClean="0"/>
              <a:t> </a:t>
            </a:r>
            <a:r>
              <a:rPr lang="en-US" dirty="0" err="1" smtClean="0"/>
              <a:t>varius</a:t>
            </a:r>
            <a:r>
              <a:rPr lang="en-US" dirty="0" smtClean="0"/>
              <a:t>. </a:t>
            </a:r>
            <a:r>
              <a:rPr lang="en-US" dirty="0" err="1" smtClean="0"/>
              <a:t>Sed</a:t>
            </a:r>
            <a:r>
              <a:rPr lang="en-US" dirty="0" smtClean="0"/>
              <a:t> a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magna </a:t>
            </a:r>
            <a:r>
              <a:rPr lang="en-US" dirty="0" err="1" smtClean="0"/>
              <a:t>vulputate</a:t>
            </a:r>
            <a:r>
              <a:rPr lang="en-US" dirty="0" smtClean="0"/>
              <a:t> </a:t>
            </a:r>
            <a:r>
              <a:rPr lang="en-US" dirty="0" err="1" smtClean="0"/>
              <a:t>feugiat</a:t>
            </a:r>
            <a:r>
              <a:rPr lang="en-US" dirty="0" smtClean="0"/>
              <a:t>. </a:t>
            </a:r>
            <a:r>
              <a:rPr lang="en-US" dirty="0" err="1" smtClean="0"/>
              <a:t>Quisque</a:t>
            </a:r>
            <a:r>
              <a:rPr lang="en-US" dirty="0" smtClean="0"/>
              <a:t> </a:t>
            </a:r>
            <a:r>
              <a:rPr lang="en-US" dirty="0" err="1" smtClean="0"/>
              <a:t>varius</a:t>
            </a:r>
            <a:r>
              <a:rPr lang="en-US" dirty="0" smtClean="0"/>
              <a:t> and libero </a:t>
            </a:r>
            <a:r>
              <a:rPr lang="en-US" dirty="0" err="1" smtClean="0"/>
              <a:t>placerat</a:t>
            </a:r>
            <a:r>
              <a:rPr lang="en-US" dirty="0" smtClean="0"/>
              <a:t>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lobortis</a:t>
            </a:r>
            <a:r>
              <a:rPr lang="en-US" dirty="0" smtClean="0"/>
              <a:t> </a:t>
            </a:r>
            <a:r>
              <a:rPr lang="en-US" dirty="0" err="1" smtClean="0"/>
              <a:t>congue</a:t>
            </a:r>
            <a:r>
              <a:rPr lang="en-US" dirty="0" smtClean="0"/>
              <a:t>. Integer a </a:t>
            </a:r>
            <a:r>
              <a:rPr lang="en-US" dirty="0" err="1" smtClean="0"/>
              <a:t>arcu</a:t>
            </a:r>
            <a:r>
              <a:rPr lang="en-US" dirty="0" smtClean="0"/>
              <a:t> </a:t>
            </a:r>
            <a:r>
              <a:rPr lang="en-US" dirty="0" err="1" smtClean="0"/>
              <a:t>vel</a:t>
            </a:r>
            <a:r>
              <a:rPr lang="en-US" dirty="0" smtClean="0"/>
              <a:t> ante </a:t>
            </a:r>
            <a:r>
              <a:rPr lang="en-US" dirty="0" err="1" smtClean="0"/>
              <a:t>bibendum</a:t>
            </a:r>
            <a:r>
              <a:rPr lang="en-US" dirty="0" smtClean="0"/>
              <a:t> </a:t>
            </a:r>
            <a:r>
              <a:rPr lang="en-US" dirty="0" err="1" smtClean="0"/>
              <a:t>scelerisque</a:t>
            </a:r>
            <a:r>
              <a:rPr lang="en-US" dirty="0" smtClean="0"/>
              <a:t>. Class </a:t>
            </a:r>
            <a:r>
              <a:rPr lang="en-US" dirty="0" err="1" smtClean="0"/>
              <a:t>aptent</a:t>
            </a:r>
            <a:r>
              <a:rPr lang="en-US" dirty="0" smtClean="0"/>
              <a:t> </a:t>
            </a:r>
            <a:r>
              <a:rPr lang="en-US" dirty="0" err="1" smtClean="0"/>
              <a:t>taciti</a:t>
            </a:r>
            <a:r>
              <a:rPr lang="en-US" dirty="0" smtClean="0"/>
              <a:t> </a:t>
            </a:r>
            <a:r>
              <a:rPr lang="en-US" dirty="0" err="1" smtClean="0"/>
              <a:t>sociosqu</a:t>
            </a:r>
            <a:r>
              <a:rPr lang="en-US" dirty="0" smtClean="0"/>
              <a:t> ad </a:t>
            </a:r>
            <a:r>
              <a:rPr lang="en-US" dirty="0" err="1" smtClean="0"/>
              <a:t>litora</a:t>
            </a:r>
            <a:r>
              <a:rPr lang="en-US" dirty="0" smtClean="0"/>
              <a:t> </a:t>
            </a:r>
            <a:r>
              <a:rPr lang="en-US" dirty="0" err="1" smtClean="0"/>
              <a:t>torquent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57926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950" cy="6857999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658368" y="1490663"/>
            <a:ext cx="6638544" cy="2387600"/>
          </a:xfrm>
          <a:prstGeom prst="rect">
            <a:avLst/>
          </a:prstGeom>
          <a:ln>
            <a:noFill/>
          </a:ln>
        </p:spPr>
        <p:txBody>
          <a:bodyPr lIns="0" anchor="b">
            <a:noAutofit/>
          </a:bodyPr>
          <a:lstStyle>
            <a:lvl1pPr algn="l">
              <a:lnSpc>
                <a:spcPts val="5800"/>
              </a:lnSpc>
              <a:defRPr sz="6000" b="1" i="0" cap="all" baseline="0">
                <a:solidFill>
                  <a:srgbClr val="005BB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DIVIDER SLIDE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58368" y="3970337"/>
            <a:ext cx="6638544" cy="2212976"/>
          </a:xfrm>
          <a:prstGeom prst="rect">
            <a:avLst/>
          </a:prstGeom>
          <a:ln>
            <a:noFill/>
          </a:ln>
        </p:spPr>
        <p:txBody>
          <a:bodyPr lIns="0">
            <a:noAutofit/>
          </a:bodyPr>
          <a:lstStyle>
            <a:lvl1pPr marL="0" indent="0" algn="l">
              <a:buNone/>
              <a:defRPr sz="2800" b="0" baseline="0">
                <a:solidFill>
                  <a:schemeClr val="tx1"/>
                </a:solidFill>
                <a:latin typeface="+mj-lt"/>
                <a:ea typeface="Georgia" charset="0"/>
                <a:cs typeface="Georgia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21" y="184972"/>
            <a:ext cx="3038969" cy="653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4480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0" y="927100"/>
            <a:ext cx="12192000" cy="59309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anchor="t"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 dirty="0" smtClean="0"/>
          </a:p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890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art Placeholder 2"/>
          <p:cNvSpPr>
            <a:spLocks noGrp="1"/>
          </p:cNvSpPr>
          <p:nvPr>
            <p:ph type="chart" sz="quarter" idx="16"/>
          </p:nvPr>
        </p:nvSpPr>
        <p:spPr>
          <a:xfrm>
            <a:off x="5098987" y="1320800"/>
            <a:ext cx="6388100" cy="4465639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none"/>
        </p:style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 smtClean="0"/>
          </a:p>
          <a:p>
            <a:r>
              <a:rPr lang="en-US" dirty="0" smtClean="0"/>
              <a:t>Drag chart to placeholder or click icon to add chart</a:t>
            </a:r>
          </a:p>
          <a:p>
            <a:endParaRPr lang="en-US" dirty="0"/>
          </a:p>
        </p:txBody>
      </p:sp>
      <p:sp>
        <p:nvSpPr>
          <p:cNvPr id="8" name="Title 3"/>
          <p:cNvSpPr>
            <a:spLocks noGrp="1"/>
          </p:cNvSpPr>
          <p:nvPr>
            <p:ph type="title" hasCustomPrompt="1"/>
          </p:nvPr>
        </p:nvSpPr>
        <p:spPr>
          <a:xfrm>
            <a:off x="569468" y="1320800"/>
            <a:ext cx="4268653" cy="716084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lnSpc>
                <a:spcPct val="80000"/>
              </a:lnSpc>
              <a:defRPr sz="3600">
                <a:solidFill>
                  <a:srgbClr val="005BBB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69469" y="2189263"/>
            <a:ext cx="4002532" cy="27683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b="0" i="0" spc="-5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vehicula</a:t>
            </a:r>
            <a:r>
              <a:rPr lang="en-US" dirty="0" smtClean="0"/>
              <a:t> dui in </a:t>
            </a:r>
            <a:r>
              <a:rPr lang="en-US" dirty="0" err="1" smtClean="0"/>
              <a:t>neque</a:t>
            </a:r>
            <a:r>
              <a:rPr lang="en-US" dirty="0" smtClean="0"/>
              <a:t> </a:t>
            </a:r>
            <a:r>
              <a:rPr lang="en-US" dirty="0" err="1" smtClean="0"/>
              <a:t>dignissim</a:t>
            </a:r>
            <a:r>
              <a:rPr lang="en-US" dirty="0" smtClean="0"/>
              <a:t>, in </a:t>
            </a:r>
            <a:r>
              <a:rPr lang="en-US" dirty="0" err="1" smtClean="0"/>
              <a:t>aliquet</a:t>
            </a:r>
            <a:r>
              <a:rPr lang="en-US" dirty="0" smtClean="0"/>
              <a:t> </a:t>
            </a:r>
            <a:r>
              <a:rPr lang="en-US" dirty="0" err="1" smtClean="0"/>
              <a:t>nisl</a:t>
            </a:r>
            <a:r>
              <a:rPr lang="en-US" dirty="0" smtClean="0"/>
              <a:t> </a:t>
            </a:r>
            <a:r>
              <a:rPr lang="en-US" dirty="0" err="1" smtClean="0"/>
              <a:t>varius</a:t>
            </a:r>
            <a:r>
              <a:rPr lang="en-US" dirty="0" smtClean="0"/>
              <a:t>. </a:t>
            </a:r>
            <a:r>
              <a:rPr lang="en-US" dirty="0" err="1" smtClean="0"/>
              <a:t>Sed</a:t>
            </a:r>
            <a:r>
              <a:rPr lang="en-US" dirty="0" smtClean="0"/>
              <a:t> a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magna </a:t>
            </a:r>
            <a:r>
              <a:rPr lang="en-US" dirty="0" err="1" smtClean="0"/>
              <a:t>vulputate</a:t>
            </a:r>
            <a:r>
              <a:rPr lang="en-US" dirty="0" smtClean="0"/>
              <a:t> </a:t>
            </a:r>
            <a:r>
              <a:rPr lang="en-US" dirty="0" err="1" smtClean="0"/>
              <a:t>feugiat</a:t>
            </a:r>
            <a:r>
              <a:rPr lang="en-US" dirty="0" smtClean="0"/>
              <a:t>. </a:t>
            </a:r>
            <a:r>
              <a:rPr lang="en-US" dirty="0" err="1" smtClean="0"/>
              <a:t>Quisque</a:t>
            </a:r>
            <a:r>
              <a:rPr lang="en-US" dirty="0" smtClean="0"/>
              <a:t> </a:t>
            </a:r>
            <a:r>
              <a:rPr lang="en-US" dirty="0" err="1" smtClean="0"/>
              <a:t>varius</a:t>
            </a:r>
            <a:r>
              <a:rPr lang="en-US" dirty="0" smtClean="0"/>
              <a:t> and libero </a:t>
            </a:r>
            <a:r>
              <a:rPr lang="en-US" dirty="0" err="1" smtClean="0"/>
              <a:t>placerat</a:t>
            </a:r>
            <a:r>
              <a:rPr lang="en-US" dirty="0" smtClean="0"/>
              <a:t>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lobortis</a:t>
            </a:r>
            <a:r>
              <a:rPr lang="en-US" dirty="0" smtClean="0"/>
              <a:t> </a:t>
            </a:r>
            <a:r>
              <a:rPr lang="en-US" dirty="0" err="1" smtClean="0"/>
              <a:t>congue</a:t>
            </a:r>
            <a:r>
              <a:rPr lang="en-US" dirty="0" smtClean="0"/>
              <a:t>. Integer a </a:t>
            </a:r>
            <a:r>
              <a:rPr lang="en-US" dirty="0" err="1" smtClean="0"/>
              <a:t>arcu</a:t>
            </a:r>
            <a:r>
              <a:rPr lang="en-US" dirty="0" smtClean="0"/>
              <a:t> </a:t>
            </a:r>
            <a:r>
              <a:rPr lang="en-US" dirty="0" err="1" smtClean="0"/>
              <a:t>vel</a:t>
            </a:r>
            <a:r>
              <a:rPr lang="en-US" dirty="0" smtClean="0"/>
              <a:t> ante </a:t>
            </a:r>
            <a:r>
              <a:rPr lang="en-US" dirty="0" err="1" smtClean="0"/>
              <a:t>bibendum</a:t>
            </a:r>
            <a:r>
              <a:rPr lang="en-US" dirty="0" smtClean="0"/>
              <a:t> </a:t>
            </a:r>
            <a:r>
              <a:rPr lang="en-US" dirty="0" err="1" smtClean="0"/>
              <a:t>scelerisque</a:t>
            </a:r>
            <a:r>
              <a:rPr lang="en-US" dirty="0" smtClean="0"/>
              <a:t>. Class </a:t>
            </a:r>
            <a:r>
              <a:rPr lang="en-US" dirty="0" err="1" smtClean="0"/>
              <a:t>aptent</a:t>
            </a:r>
            <a:r>
              <a:rPr lang="en-US" dirty="0" smtClean="0"/>
              <a:t> </a:t>
            </a:r>
            <a:r>
              <a:rPr lang="en-US" dirty="0" err="1" smtClean="0"/>
              <a:t>taciti</a:t>
            </a:r>
            <a:r>
              <a:rPr lang="en-US" dirty="0" smtClean="0"/>
              <a:t> </a:t>
            </a:r>
            <a:r>
              <a:rPr lang="en-US" dirty="0" err="1" smtClean="0"/>
              <a:t>sociosqu</a:t>
            </a:r>
            <a:r>
              <a:rPr lang="en-US" dirty="0" smtClean="0"/>
              <a:t> ad </a:t>
            </a:r>
            <a:r>
              <a:rPr lang="en-US" dirty="0" err="1" smtClean="0"/>
              <a:t>litora</a:t>
            </a:r>
            <a:r>
              <a:rPr lang="en-US" dirty="0" smtClean="0"/>
              <a:t> </a:t>
            </a:r>
            <a:r>
              <a:rPr lang="en-US" dirty="0" err="1" smtClean="0"/>
              <a:t>torquent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49461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dt" idx="10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A04E53CF-C5FF-45EA-960A-F1A40138E348}" type="datetime1">
              <a:rPr lang="en-US" smtClean="0"/>
              <a:t>2/11/2019</a:t>
            </a:fld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ftr" idx="11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31308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title"/>
          </p:nvPr>
        </p:nvSpPr>
        <p:spPr>
          <a:xfrm>
            <a:off x="629200" y="984967"/>
            <a:ext cx="109628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629200" y="2558767"/>
            <a:ext cx="10962800" cy="36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302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048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48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048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048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048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04800" algn="l" rtl="0"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11364721" y="6260831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67478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302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048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48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048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048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048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04800" algn="l" rtl="0"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dt" idx="10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6392D07C-DE45-4F64-A821-11B8AC5180D8}" type="datetime1">
              <a:rPr lang="en-US" smtClean="0"/>
              <a:t>2/11/2019</a:t>
            </a:fld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ftr" idx="11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86711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  <a:defRPr sz="4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dt" idx="10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4D421F52-A321-466D-9EF7-0D468A975D21}" type="datetime1">
              <a:rPr lang="en-US" smtClean="0"/>
              <a:t>2/11/2019</a:t>
            </a:fld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ftr" idx="11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sldNum" idx="12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41230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dt" idx="10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6016AF1F-5428-4027-BA20-1243E0B97446}" type="datetime1">
              <a:rPr lang="en-US" smtClean="0"/>
              <a:t>2/11/2019</a:t>
            </a:fld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ftr" idx="11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sldNum" idx="12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 i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 i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 i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 i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 i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 i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 i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 i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 i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187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body">
  <p:cSld name="2_Title and bod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title"/>
          </p:nvPr>
        </p:nvSpPr>
        <p:spPr>
          <a:xfrm>
            <a:off x="629200" y="984967"/>
            <a:ext cx="109628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629200" y="2558767"/>
            <a:ext cx="10962800" cy="36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BBB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38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5BBB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432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5BBB"/>
              </a:buClr>
              <a:buSzPts val="1350"/>
              <a:buFont typeface="Merriweather Sans"/>
              <a:buChar char="-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5BBB"/>
              </a:buClr>
              <a:buSzPts val="135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5BBB"/>
              </a:buClr>
              <a:buSzPts val="135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35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11364721" y="6260831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Clr>
                <a:srgbClr val="000000"/>
              </a:buClr>
              <a:buSzPts val="1867"/>
              <a:buFont typeface="Arial"/>
              <a:buNone/>
              <a:defRPr sz="1867" b="0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Clr>
                <a:srgbClr val="000000"/>
              </a:buClr>
              <a:buSzPts val="1867"/>
              <a:buFont typeface="Arial"/>
              <a:buNone/>
              <a:defRPr sz="1867" b="0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Clr>
                <a:srgbClr val="000000"/>
              </a:buClr>
              <a:buSzPts val="1867"/>
              <a:buFont typeface="Arial"/>
              <a:buNone/>
              <a:defRPr sz="1867" b="0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Clr>
                <a:srgbClr val="000000"/>
              </a:buClr>
              <a:buSzPts val="1867"/>
              <a:buFont typeface="Arial"/>
              <a:buNone/>
              <a:defRPr sz="1867" b="0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Clr>
                <a:srgbClr val="000000"/>
              </a:buClr>
              <a:buSzPts val="1867"/>
              <a:buFont typeface="Arial"/>
              <a:buNone/>
              <a:defRPr sz="1867" b="0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Clr>
                <a:srgbClr val="000000"/>
              </a:buClr>
              <a:buSzPts val="1867"/>
              <a:buFont typeface="Arial"/>
              <a:buNone/>
              <a:defRPr sz="1867" b="0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Clr>
                <a:srgbClr val="000000"/>
              </a:buClr>
              <a:buSzPts val="1867"/>
              <a:buFont typeface="Arial"/>
              <a:buNone/>
              <a:defRPr sz="1867" b="0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Clr>
                <a:srgbClr val="000000"/>
              </a:buClr>
              <a:buSzPts val="1867"/>
              <a:buFont typeface="Arial"/>
              <a:buNone/>
              <a:defRPr sz="1867" b="0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Clr>
                <a:srgbClr val="000000"/>
              </a:buClr>
              <a:buSzPts val="1867"/>
              <a:buFont typeface="Arial"/>
              <a:buNone/>
              <a:defRPr sz="1867" b="0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2"/>
          </p:nvPr>
        </p:nvSpPr>
        <p:spPr>
          <a:xfrm>
            <a:off x="6927851" y="4885267"/>
            <a:ext cx="12192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302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048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48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048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048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048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04800" algn="l" rtl="0"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425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0"/>
            <a:ext cx="12188952" cy="6858000"/>
          </a:xfrm>
          <a:prstGeom prst="rect">
            <a:avLst/>
          </a:prstGeom>
        </p:spPr>
      </p:pic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58368" y="3968496"/>
            <a:ext cx="6638544" cy="1650381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None/>
              <a:defRPr sz="2800" b="0" i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pPr lvl="0"/>
            <a:r>
              <a:rPr lang="en-US" dirty="0" smtClean="0"/>
              <a:t>Sub-topic</a:t>
            </a:r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658368" y="1490472"/>
            <a:ext cx="6638544" cy="2386584"/>
          </a:xfrm>
          <a:prstGeom prst="rect">
            <a:avLst/>
          </a:prstGeom>
          <a:ln>
            <a:noFill/>
          </a:ln>
        </p:spPr>
        <p:txBody>
          <a:bodyPr lIns="0" anchor="b" anchorCtr="0"/>
          <a:lstStyle>
            <a:lvl1pPr algn="l">
              <a:lnSpc>
                <a:spcPts val="5800"/>
              </a:lnSpc>
              <a:defRPr sz="6000" b="1" i="0" cap="all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Presentation</a:t>
            </a:r>
            <a:br>
              <a:rPr lang="en-US" dirty="0" smtClean="0"/>
            </a:br>
            <a:r>
              <a:rPr lang="en-US" dirty="0" smtClean="0"/>
              <a:t>Title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8" y="5367528"/>
            <a:ext cx="3249261" cy="500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7144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658368" y="1490663"/>
            <a:ext cx="6638544" cy="2387600"/>
          </a:xfrm>
          <a:prstGeom prst="rect">
            <a:avLst/>
          </a:prstGeom>
          <a:ln>
            <a:noFill/>
          </a:ln>
        </p:spPr>
        <p:txBody>
          <a:bodyPr lIns="0" anchor="b"/>
          <a:lstStyle>
            <a:lvl1pPr algn="l">
              <a:lnSpc>
                <a:spcPts val="5800"/>
              </a:lnSpc>
              <a:defRPr sz="6000" b="1" i="0" cap="all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DIVIDER SLIDE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58368" y="3970337"/>
            <a:ext cx="6638544" cy="2212976"/>
          </a:xfrm>
          <a:prstGeom prst="rect">
            <a:avLst/>
          </a:prstGeom>
          <a:ln>
            <a:noFill/>
          </a:ln>
        </p:spPr>
        <p:txBody>
          <a:bodyPr lIns="0" anchor="t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2800" b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39" y="152401"/>
            <a:ext cx="3249261" cy="500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008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950" cy="685799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658368" y="1490663"/>
            <a:ext cx="6638544" cy="2387600"/>
          </a:xfrm>
          <a:prstGeom prst="rect">
            <a:avLst/>
          </a:prstGeom>
          <a:ln>
            <a:noFill/>
          </a:ln>
        </p:spPr>
        <p:txBody>
          <a:bodyPr lIns="0" anchor="b">
            <a:noAutofit/>
          </a:bodyPr>
          <a:lstStyle>
            <a:lvl1pPr algn="l">
              <a:lnSpc>
                <a:spcPts val="5800"/>
              </a:lnSpc>
              <a:defRPr sz="6000" b="1" i="0" cap="all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DIVIDER SLIDE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58368" y="3970337"/>
            <a:ext cx="6638544" cy="2212976"/>
          </a:xfrm>
          <a:prstGeom prst="rect">
            <a:avLst/>
          </a:prstGeom>
          <a:ln>
            <a:noFill/>
          </a:ln>
        </p:spPr>
        <p:txBody>
          <a:bodyPr lIns="0">
            <a:noAutofit/>
          </a:bodyPr>
          <a:lstStyle>
            <a:lvl1pPr marL="0" indent="0" algn="l">
              <a:buNone/>
              <a:defRPr sz="2800" b="0" baseline="0">
                <a:solidFill>
                  <a:schemeClr val="bg1"/>
                </a:solidFill>
                <a:latin typeface="+mj-lt"/>
                <a:ea typeface="Georgia" charset="0"/>
                <a:cs typeface="Georgia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62" y="199947"/>
            <a:ext cx="2862598" cy="616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9819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" y="0"/>
            <a:ext cx="1218895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39" y="152401"/>
            <a:ext cx="3249261" cy="500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345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69468" y="2189263"/>
            <a:ext cx="6402832" cy="379048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b="0" i="0" spc="-5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vehicula</a:t>
            </a:r>
            <a:r>
              <a:rPr lang="en-US" dirty="0" smtClean="0"/>
              <a:t> dui in </a:t>
            </a:r>
            <a:r>
              <a:rPr lang="en-US" dirty="0" err="1" smtClean="0"/>
              <a:t>neque</a:t>
            </a:r>
            <a:r>
              <a:rPr lang="en-US" dirty="0" smtClean="0"/>
              <a:t> </a:t>
            </a:r>
            <a:r>
              <a:rPr lang="en-US" dirty="0" err="1" smtClean="0"/>
              <a:t>dignissim</a:t>
            </a:r>
            <a:r>
              <a:rPr lang="en-US" dirty="0" smtClean="0"/>
              <a:t>, in </a:t>
            </a:r>
            <a:r>
              <a:rPr lang="en-US" dirty="0" err="1" smtClean="0"/>
              <a:t>aliquet</a:t>
            </a:r>
            <a:r>
              <a:rPr lang="en-US" dirty="0" smtClean="0"/>
              <a:t> </a:t>
            </a:r>
            <a:r>
              <a:rPr lang="en-US" dirty="0" err="1" smtClean="0"/>
              <a:t>nisl</a:t>
            </a:r>
            <a:r>
              <a:rPr lang="en-US" dirty="0" smtClean="0"/>
              <a:t> </a:t>
            </a:r>
            <a:r>
              <a:rPr lang="en-US" dirty="0" err="1" smtClean="0"/>
              <a:t>varius</a:t>
            </a:r>
            <a:r>
              <a:rPr lang="en-US" dirty="0" smtClean="0"/>
              <a:t>. </a:t>
            </a:r>
            <a:r>
              <a:rPr lang="en-US" dirty="0" err="1" smtClean="0"/>
              <a:t>Sed</a:t>
            </a:r>
            <a:r>
              <a:rPr lang="en-US" dirty="0" smtClean="0"/>
              <a:t> a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magna </a:t>
            </a:r>
            <a:r>
              <a:rPr lang="en-US" dirty="0" err="1" smtClean="0"/>
              <a:t>vulputate</a:t>
            </a:r>
            <a:r>
              <a:rPr lang="en-US" dirty="0" smtClean="0"/>
              <a:t> </a:t>
            </a:r>
            <a:r>
              <a:rPr lang="en-US" dirty="0" err="1" smtClean="0"/>
              <a:t>feugiat</a:t>
            </a:r>
            <a:r>
              <a:rPr lang="en-US" dirty="0" smtClean="0"/>
              <a:t>. </a:t>
            </a:r>
            <a:r>
              <a:rPr lang="en-US" dirty="0" err="1" smtClean="0"/>
              <a:t>Quisque</a:t>
            </a:r>
            <a:r>
              <a:rPr lang="en-US" dirty="0" smtClean="0"/>
              <a:t> </a:t>
            </a:r>
            <a:r>
              <a:rPr lang="en-US" dirty="0" err="1" smtClean="0"/>
              <a:t>varius</a:t>
            </a:r>
            <a:r>
              <a:rPr lang="en-US" dirty="0" smtClean="0"/>
              <a:t> libero </a:t>
            </a:r>
            <a:r>
              <a:rPr lang="en-US" dirty="0" err="1" smtClean="0"/>
              <a:t>placerat</a:t>
            </a:r>
            <a:r>
              <a:rPr lang="en-US" dirty="0" smtClean="0"/>
              <a:t>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lobortis</a:t>
            </a:r>
            <a:r>
              <a:rPr lang="en-US" dirty="0" smtClean="0"/>
              <a:t> </a:t>
            </a:r>
            <a:r>
              <a:rPr lang="en-US" dirty="0" err="1" smtClean="0"/>
              <a:t>congue</a:t>
            </a:r>
            <a:r>
              <a:rPr lang="en-US" dirty="0" smtClean="0"/>
              <a:t>. Integer a </a:t>
            </a:r>
            <a:r>
              <a:rPr lang="en-US" dirty="0" err="1" smtClean="0"/>
              <a:t>arcu</a:t>
            </a:r>
            <a:r>
              <a:rPr lang="en-US" dirty="0" smtClean="0"/>
              <a:t> </a:t>
            </a:r>
            <a:r>
              <a:rPr lang="en-US" dirty="0" err="1" smtClean="0"/>
              <a:t>vel</a:t>
            </a:r>
            <a:r>
              <a:rPr lang="en-US" dirty="0" smtClean="0"/>
              <a:t> ante </a:t>
            </a:r>
            <a:r>
              <a:rPr lang="en-US" dirty="0" err="1" smtClean="0"/>
              <a:t>bibendum</a:t>
            </a:r>
            <a:r>
              <a:rPr lang="en-US" dirty="0" smtClean="0"/>
              <a:t> </a:t>
            </a:r>
            <a:r>
              <a:rPr lang="en-US" dirty="0" err="1" smtClean="0"/>
              <a:t>scelerisque</a:t>
            </a:r>
            <a:r>
              <a:rPr lang="en-US" dirty="0" smtClean="0"/>
              <a:t>. Class </a:t>
            </a:r>
            <a:r>
              <a:rPr lang="en-US" dirty="0" err="1" smtClean="0"/>
              <a:t>aptent</a:t>
            </a:r>
            <a:r>
              <a:rPr lang="en-US" dirty="0" smtClean="0"/>
              <a:t> </a:t>
            </a:r>
            <a:r>
              <a:rPr lang="en-US" dirty="0" err="1" smtClean="0"/>
              <a:t>taciti</a:t>
            </a:r>
            <a:r>
              <a:rPr lang="en-US" dirty="0" smtClean="0"/>
              <a:t> </a:t>
            </a:r>
            <a:r>
              <a:rPr lang="en-US" dirty="0" err="1" smtClean="0"/>
              <a:t>sociosqu</a:t>
            </a:r>
            <a:r>
              <a:rPr lang="en-US" dirty="0" smtClean="0"/>
              <a:t> ad </a:t>
            </a:r>
            <a:r>
              <a:rPr lang="en-US" dirty="0" err="1" smtClean="0"/>
              <a:t>litora</a:t>
            </a:r>
            <a:r>
              <a:rPr lang="en-US" dirty="0" smtClean="0"/>
              <a:t> </a:t>
            </a:r>
            <a:r>
              <a:rPr lang="en-US" dirty="0" err="1" smtClean="0"/>
              <a:t>torquent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569468" y="1320800"/>
            <a:ext cx="10515600" cy="71608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lnSpc>
                <a:spcPct val="80000"/>
              </a:lnSpc>
              <a:defRPr sz="3600">
                <a:solidFill>
                  <a:srgbClr val="005BBB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03103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566928" y="2185416"/>
            <a:ext cx="4179753" cy="351140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b="0" i="0" spc="-5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Lorem ipsum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vehicula</a:t>
            </a:r>
            <a:r>
              <a:rPr lang="en-US" dirty="0" smtClean="0"/>
              <a:t> dui in </a:t>
            </a:r>
            <a:r>
              <a:rPr lang="en-US" dirty="0" err="1" smtClean="0"/>
              <a:t>neque</a:t>
            </a:r>
            <a:r>
              <a:rPr lang="en-US" dirty="0" smtClean="0"/>
              <a:t> </a:t>
            </a:r>
            <a:r>
              <a:rPr lang="en-US" dirty="0" err="1" smtClean="0"/>
              <a:t>dignissim</a:t>
            </a:r>
            <a:r>
              <a:rPr lang="en-US" dirty="0" smtClean="0"/>
              <a:t>, in </a:t>
            </a:r>
            <a:r>
              <a:rPr lang="en-US" dirty="0" err="1" smtClean="0"/>
              <a:t>aliquet</a:t>
            </a:r>
            <a:r>
              <a:rPr lang="en-US" dirty="0" smtClean="0"/>
              <a:t> </a:t>
            </a:r>
            <a:r>
              <a:rPr lang="en-US" dirty="0" err="1" smtClean="0"/>
              <a:t>nisl</a:t>
            </a:r>
            <a:r>
              <a:rPr lang="en-US" dirty="0" smtClean="0"/>
              <a:t> </a:t>
            </a:r>
            <a:r>
              <a:rPr lang="en-US" dirty="0" err="1" smtClean="0"/>
              <a:t>varius</a:t>
            </a:r>
            <a:r>
              <a:rPr lang="en-US" dirty="0" smtClean="0"/>
              <a:t>. </a:t>
            </a:r>
            <a:r>
              <a:rPr lang="en-US" dirty="0" err="1" smtClean="0"/>
              <a:t>Sed</a:t>
            </a:r>
            <a:r>
              <a:rPr lang="en-US" dirty="0" smtClean="0"/>
              <a:t> a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magna </a:t>
            </a:r>
            <a:r>
              <a:rPr lang="en-US" dirty="0" err="1" smtClean="0"/>
              <a:t>vulputate</a:t>
            </a:r>
            <a:r>
              <a:rPr lang="en-US" dirty="0" smtClean="0"/>
              <a:t> </a:t>
            </a:r>
            <a:r>
              <a:rPr lang="en-US" dirty="0" err="1" smtClean="0"/>
              <a:t>feugiat</a:t>
            </a:r>
            <a:r>
              <a:rPr lang="en-US" dirty="0" smtClean="0"/>
              <a:t>. </a:t>
            </a:r>
            <a:r>
              <a:rPr lang="en-US" dirty="0" err="1" smtClean="0"/>
              <a:t>Quisque</a:t>
            </a:r>
            <a:r>
              <a:rPr lang="en-US" dirty="0" smtClean="0"/>
              <a:t> </a:t>
            </a:r>
            <a:r>
              <a:rPr lang="en-US" dirty="0" err="1" smtClean="0"/>
              <a:t>varius</a:t>
            </a:r>
            <a:r>
              <a:rPr lang="en-US" dirty="0" smtClean="0"/>
              <a:t> libero </a:t>
            </a:r>
            <a:r>
              <a:rPr lang="en-US" dirty="0" err="1" smtClean="0"/>
              <a:t>placerat</a:t>
            </a:r>
            <a:r>
              <a:rPr lang="en-US" dirty="0" smtClean="0"/>
              <a:t>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lobortis</a:t>
            </a:r>
            <a:r>
              <a:rPr lang="en-US" dirty="0" smtClean="0"/>
              <a:t> </a:t>
            </a:r>
            <a:r>
              <a:rPr lang="en-US" dirty="0" err="1" smtClean="0"/>
              <a:t>congue</a:t>
            </a:r>
            <a:r>
              <a:rPr lang="en-US" dirty="0" smtClean="0"/>
              <a:t>. Integer a </a:t>
            </a:r>
            <a:r>
              <a:rPr lang="en-US" dirty="0" err="1" smtClean="0"/>
              <a:t>arcu</a:t>
            </a:r>
            <a:r>
              <a:rPr lang="en-US" dirty="0" smtClean="0"/>
              <a:t> </a:t>
            </a:r>
            <a:r>
              <a:rPr lang="en-US" dirty="0" err="1" smtClean="0"/>
              <a:t>vel</a:t>
            </a:r>
            <a:r>
              <a:rPr lang="en-US" dirty="0" smtClean="0"/>
              <a:t> ante </a:t>
            </a:r>
            <a:r>
              <a:rPr lang="en-US" dirty="0" err="1" smtClean="0"/>
              <a:t>bibendum</a:t>
            </a:r>
            <a:r>
              <a:rPr lang="en-US" dirty="0" smtClean="0"/>
              <a:t> </a:t>
            </a:r>
            <a:r>
              <a:rPr lang="en-US" dirty="0" err="1" smtClean="0"/>
              <a:t>scelerisque</a:t>
            </a:r>
            <a:r>
              <a:rPr lang="en-US" dirty="0" smtClean="0"/>
              <a:t>. 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5029200" y="2185416"/>
            <a:ext cx="4179753" cy="351140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b="0" i="0" spc="-5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err="1" smtClean="0"/>
              <a:t>Etiam</a:t>
            </a:r>
            <a:r>
              <a:rPr lang="en-US" dirty="0" smtClean="0"/>
              <a:t> </a:t>
            </a:r>
            <a:r>
              <a:rPr lang="en-US" dirty="0" err="1" smtClean="0"/>
              <a:t>molestie</a:t>
            </a:r>
            <a:r>
              <a:rPr lang="en-US" dirty="0" smtClean="0"/>
              <a:t> </a:t>
            </a:r>
            <a:r>
              <a:rPr lang="en-US" dirty="0" err="1" smtClean="0"/>
              <a:t>velit</a:t>
            </a:r>
            <a:r>
              <a:rPr lang="en-US" dirty="0" smtClean="0"/>
              <a:t> vitae dolor </a:t>
            </a:r>
            <a:r>
              <a:rPr lang="en-US" dirty="0" err="1" smtClean="0"/>
              <a:t>euismod</a:t>
            </a:r>
            <a:r>
              <a:rPr lang="en-US" dirty="0" smtClean="0"/>
              <a:t>, sit </a:t>
            </a:r>
            <a:r>
              <a:rPr lang="en-US" dirty="0" err="1" smtClean="0"/>
              <a:t>amet</a:t>
            </a:r>
            <a:r>
              <a:rPr lang="en-US" dirty="0" smtClean="0"/>
              <a:t> </a:t>
            </a:r>
            <a:r>
              <a:rPr lang="en-US" dirty="0" err="1" smtClean="0"/>
              <a:t>finibus</a:t>
            </a:r>
            <a:r>
              <a:rPr lang="en-US" dirty="0" smtClean="0"/>
              <a:t> </a:t>
            </a:r>
            <a:r>
              <a:rPr lang="en-US" dirty="0" err="1" smtClean="0"/>
              <a:t>risus</a:t>
            </a:r>
            <a:r>
              <a:rPr lang="en-US" dirty="0" smtClean="0"/>
              <a:t> </a:t>
            </a:r>
            <a:r>
              <a:rPr lang="en-US" dirty="0" err="1" smtClean="0"/>
              <a:t>mattis</a:t>
            </a:r>
            <a:r>
              <a:rPr lang="en-US" dirty="0" smtClean="0"/>
              <a:t>. In </a:t>
            </a:r>
            <a:r>
              <a:rPr lang="en-US" dirty="0" err="1" smtClean="0"/>
              <a:t>ornare</a:t>
            </a:r>
            <a:r>
              <a:rPr lang="en-US" dirty="0" smtClean="0"/>
              <a:t> convallis </a:t>
            </a:r>
            <a:r>
              <a:rPr lang="en-US" dirty="0" err="1" smtClean="0"/>
              <a:t>velit</a:t>
            </a:r>
            <a:r>
              <a:rPr lang="en-US" dirty="0" smtClean="0"/>
              <a:t> vitae cursus. Integer </a:t>
            </a:r>
            <a:r>
              <a:rPr lang="en-US" dirty="0" err="1" smtClean="0"/>
              <a:t>egestas</a:t>
            </a:r>
            <a:r>
              <a:rPr lang="en-US" dirty="0" smtClean="0"/>
              <a:t> sit </a:t>
            </a:r>
            <a:r>
              <a:rPr lang="en-US" dirty="0" err="1" smtClean="0"/>
              <a:t>amet</a:t>
            </a:r>
            <a:r>
              <a:rPr lang="en-US" dirty="0" smtClean="0"/>
              <a:t> mi </a:t>
            </a:r>
            <a:r>
              <a:rPr lang="en-US" dirty="0" err="1" smtClean="0"/>
              <a:t>vehicula</a:t>
            </a:r>
            <a:r>
              <a:rPr lang="en-US" dirty="0" smtClean="0"/>
              <a:t> </a:t>
            </a:r>
            <a:r>
              <a:rPr lang="en-US" dirty="0" err="1" smtClean="0"/>
              <a:t>sollicitudin</a:t>
            </a:r>
            <a:r>
              <a:rPr lang="en-US" dirty="0" smtClean="0"/>
              <a:t>. </a:t>
            </a:r>
            <a:r>
              <a:rPr lang="en-US" dirty="0" err="1" smtClean="0"/>
              <a:t>Pellentesque</a:t>
            </a:r>
            <a:r>
              <a:rPr lang="en-US" dirty="0" smtClean="0"/>
              <a:t> habitant </a:t>
            </a:r>
            <a:r>
              <a:rPr lang="en-US" dirty="0" err="1" smtClean="0"/>
              <a:t>morbi</a:t>
            </a:r>
            <a:r>
              <a:rPr lang="en-US" dirty="0" smtClean="0"/>
              <a:t> </a:t>
            </a:r>
            <a:r>
              <a:rPr lang="en-US" dirty="0" err="1" smtClean="0"/>
              <a:t>tristique</a:t>
            </a:r>
            <a:r>
              <a:rPr lang="en-US" dirty="0" smtClean="0"/>
              <a:t> </a:t>
            </a:r>
            <a:r>
              <a:rPr lang="en-US" dirty="0" err="1" smtClean="0"/>
              <a:t>senectus</a:t>
            </a:r>
            <a:r>
              <a:rPr lang="en-US" dirty="0" smtClean="0"/>
              <a:t> et </a:t>
            </a:r>
            <a:r>
              <a:rPr lang="en-US" dirty="0" err="1" smtClean="0"/>
              <a:t>netus</a:t>
            </a:r>
            <a:r>
              <a:rPr lang="en-US" dirty="0" smtClean="0"/>
              <a:t> et </a:t>
            </a:r>
            <a:r>
              <a:rPr lang="en-US" dirty="0" err="1" smtClean="0"/>
              <a:t>malesuada</a:t>
            </a:r>
            <a:r>
              <a:rPr lang="en-US" dirty="0" smtClean="0"/>
              <a:t> fames ac </a:t>
            </a:r>
            <a:r>
              <a:rPr lang="en-US" dirty="0" err="1" smtClean="0"/>
              <a:t>turpis</a:t>
            </a:r>
            <a:r>
              <a:rPr lang="en-US" dirty="0" smtClean="0"/>
              <a:t> </a:t>
            </a:r>
            <a:r>
              <a:rPr lang="en-US" dirty="0" err="1" smtClean="0"/>
              <a:t>egestas</a:t>
            </a:r>
            <a:r>
              <a:rPr lang="en-US" dirty="0" smtClean="0"/>
              <a:t>.</a:t>
            </a:r>
          </a:p>
        </p:txBody>
      </p:sp>
      <p:sp>
        <p:nvSpPr>
          <p:cNvPr id="5" name="Title 3"/>
          <p:cNvSpPr>
            <a:spLocks noGrp="1"/>
          </p:cNvSpPr>
          <p:nvPr>
            <p:ph type="title" hasCustomPrompt="1"/>
          </p:nvPr>
        </p:nvSpPr>
        <p:spPr>
          <a:xfrm>
            <a:off x="569468" y="1320800"/>
            <a:ext cx="10515600" cy="71608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lnSpc>
                <a:spcPct val="80000"/>
              </a:lnSpc>
              <a:defRPr sz="3600">
                <a:solidFill>
                  <a:srgbClr val="005BBB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2890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566928" y="2185416"/>
            <a:ext cx="8557757" cy="3732425"/>
          </a:xfrm>
          <a:prstGeom prst="rect">
            <a:avLst/>
          </a:prstGeom>
        </p:spPr>
        <p:txBody>
          <a:bodyPr lIns="182880" rIns="182880">
            <a:noAutofit/>
          </a:bodyPr>
          <a:lstStyle>
            <a:lvl1pPr marL="457200" marR="0" indent="-4064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5BBB"/>
              </a:buClr>
              <a:buSzPct val="109000"/>
              <a:buFont typeface="Arial" charset="0"/>
              <a:buChar char="•"/>
              <a:tabLst/>
              <a:defRPr sz="2000" b="0" i="0" spc="-5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Lorem ipsum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Quisque</a:t>
            </a:r>
            <a:r>
              <a:rPr lang="en-US" dirty="0" smtClean="0"/>
              <a:t> ac </a:t>
            </a:r>
            <a:r>
              <a:rPr lang="en-US" dirty="0" err="1" smtClean="0"/>
              <a:t>orci</a:t>
            </a:r>
            <a:r>
              <a:rPr lang="en-US" dirty="0" smtClean="0"/>
              <a:t> in </a:t>
            </a:r>
            <a:r>
              <a:rPr lang="en-US" dirty="0" err="1" smtClean="0"/>
              <a:t>turpis</a:t>
            </a:r>
            <a:r>
              <a:rPr lang="en-US" dirty="0" smtClean="0"/>
              <a:t> </a:t>
            </a:r>
            <a:r>
              <a:rPr lang="en-US" dirty="0" err="1" smtClean="0"/>
              <a:t>dapibus</a:t>
            </a:r>
            <a:r>
              <a:rPr lang="en-US" dirty="0" smtClean="0"/>
              <a:t> </a:t>
            </a:r>
            <a:r>
              <a:rPr lang="en-US" dirty="0" err="1" smtClean="0"/>
              <a:t>sagittis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Donec</a:t>
            </a:r>
            <a:r>
              <a:rPr lang="en-US" dirty="0" smtClean="0"/>
              <a:t> vitae </a:t>
            </a:r>
            <a:r>
              <a:rPr lang="en-US" dirty="0" err="1" smtClean="0"/>
              <a:t>justo</a:t>
            </a:r>
            <a:r>
              <a:rPr lang="en-US" dirty="0" smtClean="0"/>
              <a:t> et </a:t>
            </a:r>
            <a:r>
              <a:rPr lang="en-US" dirty="0" err="1" smtClean="0"/>
              <a:t>neque</a:t>
            </a:r>
            <a:r>
              <a:rPr lang="en-US" dirty="0" smtClean="0"/>
              <a:t> </a:t>
            </a:r>
            <a:r>
              <a:rPr lang="en-US" dirty="0" err="1" smtClean="0"/>
              <a:t>mollis</a:t>
            </a:r>
            <a:r>
              <a:rPr lang="en-US" dirty="0" smtClean="0"/>
              <a:t> </a:t>
            </a:r>
            <a:r>
              <a:rPr lang="en-US" dirty="0" err="1" smtClean="0"/>
              <a:t>consectetur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Etiam</a:t>
            </a:r>
            <a:r>
              <a:rPr lang="en-US" dirty="0" smtClean="0"/>
              <a:t> </a:t>
            </a:r>
            <a:r>
              <a:rPr lang="en-US" dirty="0" err="1" smtClean="0"/>
              <a:t>aliquet</a:t>
            </a:r>
            <a:r>
              <a:rPr lang="en-US" dirty="0" smtClean="0"/>
              <a:t> ex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bibendum</a:t>
            </a:r>
            <a:r>
              <a:rPr lang="en-US" dirty="0" smtClean="0"/>
              <a:t> </a:t>
            </a:r>
            <a:r>
              <a:rPr lang="en-US" dirty="0" err="1" smtClean="0"/>
              <a:t>consequat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Cras</a:t>
            </a:r>
            <a:r>
              <a:rPr lang="en-US" dirty="0" smtClean="0"/>
              <a:t> </a:t>
            </a:r>
            <a:r>
              <a:rPr lang="en-US" dirty="0" err="1" smtClean="0"/>
              <a:t>lacinia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ac </a:t>
            </a:r>
            <a:r>
              <a:rPr lang="en-US" dirty="0" err="1" smtClean="0"/>
              <a:t>elit</a:t>
            </a:r>
            <a:r>
              <a:rPr lang="en-US" dirty="0" smtClean="0"/>
              <a:t> </a:t>
            </a:r>
            <a:r>
              <a:rPr lang="en-US" dirty="0" err="1" smtClean="0"/>
              <a:t>dignissim</a:t>
            </a:r>
            <a:r>
              <a:rPr lang="en-US" dirty="0" smtClean="0"/>
              <a:t> </a:t>
            </a:r>
            <a:r>
              <a:rPr lang="en-US" dirty="0" err="1" smtClean="0"/>
              <a:t>varius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Duis</a:t>
            </a:r>
            <a:r>
              <a:rPr lang="en-US" dirty="0" smtClean="0"/>
              <a:t> sit </a:t>
            </a:r>
            <a:r>
              <a:rPr lang="en-US" dirty="0" err="1" smtClean="0"/>
              <a:t>amet</a:t>
            </a:r>
            <a:r>
              <a:rPr lang="en-US" dirty="0" smtClean="0"/>
              <a:t> </a:t>
            </a:r>
            <a:r>
              <a:rPr lang="en-US" dirty="0" err="1" smtClean="0"/>
              <a:t>odio</a:t>
            </a:r>
            <a:r>
              <a:rPr lang="en-US" dirty="0" smtClean="0"/>
              <a:t> </a:t>
            </a:r>
            <a:r>
              <a:rPr lang="en-US" dirty="0" err="1" smtClean="0"/>
              <a:t>facilisis</a:t>
            </a:r>
            <a:r>
              <a:rPr lang="en-US" dirty="0" smtClean="0"/>
              <a:t> </a:t>
            </a:r>
            <a:r>
              <a:rPr lang="en-US" dirty="0" err="1" smtClean="0"/>
              <a:t>turpis</a:t>
            </a:r>
            <a:r>
              <a:rPr lang="en-US" dirty="0" smtClean="0"/>
              <a:t> </a:t>
            </a:r>
            <a:r>
              <a:rPr lang="en-US" dirty="0" err="1" smtClean="0"/>
              <a:t>sodales</a:t>
            </a:r>
            <a:r>
              <a:rPr lang="en-US" dirty="0" smtClean="0"/>
              <a:t> </a:t>
            </a:r>
            <a:r>
              <a:rPr lang="en-US" dirty="0" err="1" smtClean="0"/>
              <a:t>placerat</a:t>
            </a:r>
            <a:r>
              <a:rPr lang="en-US" dirty="0" smtClean="0"/>
              <a:t>.</a:t>
            </a:r>
          </a:p>
          <a:p>
            <a:r>
              <a:rPr lang="en-US" dirty="0" smtClean="0"/>
              <a:t>Justo et neque odio facilisis turpis </a:t>
            </a:r>
            <a:r>
              <a:rPr lang="en-US" dirty="0" err="1" smtClean="0"/>
              <a:t>sodales</a:t>
            </a:r>
            <a:r>
              <a:rPr lang="en-US" dirty="0" smtClean="0"/>
              <a:t> placerat.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569468" y="1320800"/>
            <a:ext cx="10515600" cy="71608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lnSpc>
                <a:spcPct val="80000"/>
              </a:lnSpc>
              <a:defRPr sz="3600">
                <a:solidFill>
                  <a:srgbClr val="005BBB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25241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3 level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569468" y="1320800"/>
            <a:ext cx="10515600" cy="71608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lnSpc>
                <a:spcPct val="80000"/>
              </a:lnSpc>
              <a:defRPr sz="3600">
                <a:solidFill>
                  <a:srgbClr val="005BBB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566928" y="2185416"/>
            <a:ext cx="9678987" cy="38481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>
                <a:srgbClr val="005BBB"/>
              </a:buClr>
              <a:buFontTx/>
              <a:buNone/>
              <a:defRPr sz="1700" b="1">
                <a:solidFill>
                  <a:srgbClr val="005BBB"/>
                </a:solidFill>
                <a:latin typeface="Arial" charset="0"/>
                <a:ea typeface="Arial" charset="0"/>
                <a:cs typeface="Arial" charset="0"/>
              </a:defRPr>
            </a:lvl1pPr>
            <a:lvl2pPr marL="736600" indent="-279400">
              <a:lnSpc>
                <a:spcPct val="100000"/>
              </a:lnSpc>
              <a:buClr>
                <a:srgbClr val="005BBB"/>
              </a:buClr>
              <a:buFont typeface="Arial" charset="0"/>
              <a:buChar char="•"/>
              <a:tabLst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5BBB"/>
              </a:buClr>
              <a:buSzTx/>
              <a:buFont typeface="LucidaGrande" charset="0"/>
              <a:buChar char="-"/>
              <a:tabLst>
                <a:tab pos="1143000" algn="l"/>
              </a:tabLs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buClr>
                <a:srgbClr val="005BBB"/>
              </a:buClr>
              <a:defRPr>
                <a:solidFill>
                  <a:srgbClr val="666666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buClr>
                <a:srgbClr val="005BBB"/>
              </a:buClr>
              <a:defRPr>
                <a:solidFill>
                  <a:srgbClr val="666666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 text</a:t>
            </a:r>
          </a:p>
          <a:p>
            <a:pPr lvl="2"/>
            <a:r>
              <a:rPr lang="en-US" dirty="0" smtClean="0"/>
              <a:t>Third level</a:t>
            </a:r>
          </a:p>
          <a:p>
            <a:pPr lvl="1"/>
            <a:r>
              <a:rPr lang="en-US" dirty="0" smtClean="0"/>
              <a:t>Second level text</a:t>
            </a:r>
          </a:p>
          <a:p>
            <a:pPr marL="1143000" marR="0" lvl="2" indent="-228600" algn="l" defTabSz="914400" rtl="0" eaLnBrk="1" fontAlgn="auto" latinLnBrk="0" hangingPunct="1">
              <a:lnSpc>
                <a:spcPts val="2300"/>
              </a:lnSpc>
              <a:spcBef>
                <a:spcPts val="500"/>
              </a:spcBef>
              <a:spcAft>
                <a:spcPts val="0"/>
              </a:spcAft>
              <a:buClr>
                <a:srgbClr val="005BBB"/>
              </a:buClr>
              <a:buSzTx/>
              <a:buFont typeface="LucidaGrande" charset="0"/>
              <a:buChar char="-"/>
              <a:tabLst/>
              <a:defRPr/>
            </a:pPr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 text </a:t>
            </a:r>
          </a:p>
          <a:p>
            <a:pPr lvl="2"/>
            <a:r>
              <a:rPr lang="en-US" dirty="0" smtClean="0"/>
              <a:t>Third level</a:t>
            </a:r>
          </a:p>
          <a:p>
            <a:pPr marL="1143000" marR="0" lvl="2" indent="-228600" algn="l" defTabSz="914400" rtl="0" eaLnBrk="1" fontAlgn="auto" latinLnBrk="0" hangingPunct="1">
              <a:lnSpc>
                <a:spcPts val="2300"/>
              </a:lnSpc>
              <a:spcBef>
                <a:spcPts val="500"/>
              </a:spcBef>
              <a:spcAft>
                <a:spcPts val="0"/>
              </a:spcAft>
              <a:buClr>
                <a:srgbClr val="005BBB"/>
              </a:buClr>
              <a:buSzTx/>
              <a:buFont typeface="LucidaGrande" charset="0"/>
              <a:buChar char="-"/>
              <a:tabLst/>
              <a:defRPr/>
            </a:pPr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57229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098566" y="930275"/>
            <a:ext cx="7093434" cy="59309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anchor="t"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 dirty="0" smtClean="0"/>
          </a:p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6" name="Title 3"/>
          <p:cNvSpPr>
            <a:spLocks noGrp="1"/>
          </p:cNvSpPr>
          <p:nvPr>
            <p:ph type="title" hasCustomPrompt="1"/>
          </p:nvPr>
        </p:nvSpPr>
        <p:spPr>
          <a:xfrm>
            <a:off x="569468" y="1320800"/>
            <a:ext cx="4268653" cy="71608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lnSpc>
                <a:spcPct val="80000"/>
              </a:lnSpc>
              <a:defRPr sz="3600">
                <a:solidFill>
                  <a:srgbClr val="005BBB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69469" y="2189263"/>
            <a:ext cx="4002532" cy="27683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b="0" i="0" spc="-5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vehicula</a:t>
            </a:r>
            <a:r>
              <a:rPr lang="en-US" dirty="0" smtClean="0"/>
              <a:t> dui in </a:t>
            </a:r>
            <a:r>
              <a:rPr lang="en-US" dirty="0" err="1" smtClean="0"/>
              <a:t>neque</a:t>
            </a:r>
            <a:r>
              <a:rPr lang="en-US" dirty="0" smtClean="0"/>
              <a:t> </a:t>
            </a:r>
            <a:r>
              <a:rPr lang="en-US" dirty="0" err="1" smtClean="0"/>
              <a:t>dignissim</a:t>
            </a:r>
            <a:r>
              <a:rPr lang="en-US" dirty="0" smtClean="0"/>
              <a:t>, in </a:t>
            </a:r>
            <a:r>
              <a:rPr lang="en-US" dirty="0" err="1" smtClean="0"/>
              <a:t>aliquet</a:t>
            </a:r>
            <a:r>
              <a:rPr lang="en-US" dirty="0" smtClean="0"/>
              <a:t> </a:t>
            </a:r>
            <a:r>
              <a:rPr lang="en-US" dirty="0" err="1" smtClean="0"/>
              <a:t>nisl</a:t>
            </a:r>
            <a:r>
              <a:rPr lang="en-US" dirty="0" smtClean="0"/>
              <a:t> </a:t>
            </a:r>
            <a:r>
              <a:rPr lang="en-US" dirty="0" err="1" smtClean="0"/>
              <a:t>varius</a:t>
            </a:r>
            <a:r>
              <a:rPr lang="en-US" dirty="0" smtClean="0"/>
              <a:t>. </a:t>
            </a:r>
            <a:r>
              <a:rPr lang="en-US" dirty="0" err="1" smtClean="0"/>
              <a:t>Sed</a:t>
            </a:r>
            <a:r>
              <a:rPr lang="en-US" dirty="0" smtClean="0"/>
              <a:t> a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magna </a:t>
            </a:r>
            <a:r>
              <a:rPr lang="en-US" dirty="0" err="1" smtClean="0"/>
              <a:t>vulputate</a:t>
            </a:r>
            <a:r>
              <a:rPr lang="en-US" dirty="0" smtClean="0"/>
              <a:t> </a:t>
            </a:r>
            <a:r>
              <a:rPr lang="en-US" dirty="0" err="1" smtClean="0"/>
              <a:t>feugiat</a:t>
            </a:r>
            <a:r>
              <a:rPr lang="en-US" dirty="0" smtClean="0"/>
              <a:t>. </a:t>
            </a:r>
            <a:r>
              <a:rPr lang="en-US" dirty="0" err="1" smtClean="0"/>
              <a:t>Quisque</a:t>
            </a:r>
            <a:r>
              <a:rPr lang="en-US" dirty="0" smtClean="0"/>
              <a:t> </a:t>
            </a:r>
            <a:r>
              <a:rPr lang="en-US" dirty="0" err="1" smtClean="0"/>
              <a:t>varius</a:t>
            </a:r>
            <a:r>
              <a:rPr lang="en-US" dirty="0" smtClean="0"/>
              <a:t> and libero </a:t>
            </a:r>
            <a:r>
              <a:rPr lang="en-US" dirty="0" err="1" smtClean="0"/>
              <a:t>placerat</a:t>
            </a:r>
            <a:r>
              <a:rPr lang="en-US" dirty="0" smtClean="0"/>
              <a:t>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lobortis</a:t>
            </a:r>
            <a:r>
              <a:rPr lang="en-US" dirty="0" smtClean="0"/>
              <a:t> </a:t>
            </a:r>
            <a:r>
              <a:rPr lang="en-US" dirty="0" err="1" smtClean="0"/>
              <a:t>congue</a:t>
            </a:r>
            <a:r>
              <a:rPr lang="en-US" dirty="0" smtClean="0"/>
              <a:t>. Integer a </a:t>
            </a:r>
            <a:r>
              <a:rPr lang="en-US" dirty="0" err="1" smtClean="0"/>
              <a:t>arcu</a:t>
            </a:r>
            <a:r>
              <a:rPr lang="en-US" dirty="0" smtClean="0"/>
              <a:t> </a:t>
            </a:r>
            <a:r>
              <a:rPr lang="en-US" dirty="0" err="1" smtClean="0"/>
              <a:t>vel</a:t>
            </a:r>
            <a:r>
              <a:rPr lang="en-US" dirty="0" smtClean="0"/>
              <a:t> ante </a:t>
            </a:r>
            <a:r>
              <a:rPr lang="en-US" dirty="0" err="1" smtClean="0"/>
              <a:t>bibendum</a:t>
            </a:r>
            <a:r>
              <a:rPr lang="en-US" dirty="0" smtClean="0"/>
              <a:t> </a:t>
            </a:r>
            <a:r>
              <a:rPr lang="en-US" dirty="0" err="1" smtClean="0"/>
              <a:t>scelerisque</a:t>
            </a:r>
            <a:r>
              <a:rPr lang="en-US" dirty="0" smtClean="0"/>
              <a:t>. Class </a:t>
            </a:r>
            <a:r>
              <a:rPr lang="en-US" dirty="0" err="1" smtClean="0"/>
              <a:t>aptent</a:t>
            </a:r>
            <a:r>
              <a:rPr lang="en-US" dirty="0" smtClean="0"/>
              <a:t> </a:t>
            </a:r>
            <a:r>
              <a:rPr lang="en-US" dirty="0" err="1" smtClean="0"/>
              <a:t>taciti</a:t>
            </a:r>
            <a:r>
              <a:rPr lang="en-US" dirty="0" smtClean="0"/>
              <a:t> </a:t>
            </a:r>
            <a:r>
              <a:rPr lang="en-US" dirty="0" err="1" smtClean="0"/>
              <a:t>sociosqu</a:t>
            </a:r>
            <a:r>
              <a:rPr lang="en-US" dirty="0" smtClean="0"/>
              <a:t> ad </a:t>
            </a:r>
            <a:r>
              <a:rPr lang="en-US" dirty="0" err="1" smtClean="0"/>
              <a:t>litora</a:t>
            </a:r>
            <a:r>
              <a:rPr lang="en-US" dirty="0" smtClean="0"/>
              <a:t> </a:t>
            </a:r>
            <a:r>
              <a:rPr lang="en-US" dirty="0" err="1" smtClean="0"/>
              <a:t>torquent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4149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114631" y="934720"/>
            <a:ext cx="7077369" cy="30646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t"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 dirty="0" smtClean="0"/>
          </a:p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6" name="Title 3"/>
          <p:cNvSpPr>
            <a:spLocks noGrp="1"/>
          </p:cNvSpPr>
          <p:nvPr>
            <p:ph type="title" hasCustomPrompt="1"/>
          </p:nvPr>
        </p:nvSpPr>
        <p:spPr>
          <a:xfrm>
            <a:off x="569468" y="1320800"/>
            <a:ext cx="4268653" cy="71608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lnSpc>
                <a:spcPct val="80000"/>
              </a:lnSpc>
              <a:defRPr sz="3600">
                <a:solidFill>
                  <a:srgbClr val="005BBB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5114631" y="3998296"/>
            <a:ext cx="3602522" cy="28575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t"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 dirty="0" smtClean="0"/>
          </a:p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701089" y="3998296"/>
            <a:ext cx="3490912" cy="28575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t"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 dirty="0" smtClean="0"/>
          </a:p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69469" y="2189263"/>
            <a:ext cx="4002532" cy="27683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b="0" i="0" spc="-5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vehicula</a:t>
            </a:r>
            <a:r>
              <a:rPr lang="en-US" dirty="0" smtClean="0"/>
              <a:t> dui in </a:t>
            </a:r>
            <a:r>
              <a:rPr lang="en-US" dirty="0" err="1" smtClean="0"/>
              <a:t>neque</a:t>
            </a:r>
            <a:r>
              <a:rPr lang="en-US" dirty="0" smtClean="0"/>
              <a:t> </a:t>
            </a:r>
            <a:r>
              <a:rPr lang="en-US" dirty="0" err="1" smtClean="0"/>
              <a:t>dignissim</a:t>
            </a:r>
            <a:r>
              <a:rPr lang="en-US" dirty="0" smtClean="0"/>
              <a:t>, in </a:t>
            </a:r>
            <a:r>
              <a:rPr lang="en-US" dirty="0" err="1" smtClean="0"/>
              <a:t>aliquet</a:t>
            </a:r>
            <a:r>
              <a:rPr lang="en-US" dirty="0" smtClean="0"/>
              <a:t> </a:t>
            </a:r>
            <a:r>
              <a:rPr lang="en-US" dirty="0" err="1" smtClean="0"/>
              <a:t>nisl</a:t>
            </a:r>
            <a:r>
              <a:rPr lang="en-US" dirty="0" smtClean="0"/>
              <a:t> </a:t>
            </a:r>
            <a:r>
              <a:rPr lang="en-US" dirty="0" err="1" smtClean="0"/>
              <a:t>varius</a:t>
            </a:r>
            <a:r>
              <a:rPr lang="en-US" dirty="0" smtClean="0"/>
              <a:t>. </a:t>
            </a:r>
            <a:r>
              <a:rPr lang="en-US" dirty="0" err="1" smtClean="0"/>
              <a:t>Sed</a:t>
            </a:r>
            <a:r>
              <a:rPr lang="en-US" dirty="0" smtClean="0"/>
              <a:t> a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magna </a:t>
            </a:r>
            <a:r>
              <a:rPr lang="en-US" dirty="0" err="1" smtClean="0"/>
              <a:t>vulputate</a:t>
            </a:r>
            <a:r>
              <a:rPr lang="en-US" dirty="0" smtClean="0"/>
              <a:t> </a:t>
            </a:r>
            <a:r>
              <a:rPr lang="en-US" dirty="0" err="1" smtClean="0"/>
              <a:t>feugiat</a:t>
            </a:r>
            <a:r>
              <a:rPr lang="en-US" dirty="0" smtClean="0"/>
              <a:t>. </a:t>
            </a:r>
            <a:r>
              <a:rPr lang="en-US" dirty="0" err="1" smtClean="0"/>
              <a:t>Quisque</a:t>
            </a:r>
            <a:r>
              <a:rPr lang="en-US" dirty="0" smtClean="0"/>
              <a:t> </a:t>
            </a:r>
            <a:r>
              <a:rPr lang="en-US" dirty="0" err="1" smtClean="0"/>
              <a:t>varius</a:t>
            </a:r>
            <a:r>
              <a:rPr lang="en-US" dirty="0" smtClean="0"/>
              <a:t> and libero </a:t>
            </a:r>
            <a:r>
              <a:rPr lang="en-US" dirty="0" err="1" smtClean="0"/>
              <a:t>placerat</a:t>
            </a:r>
            <a:r>
              <a:rPr lang="en-US" dirty="0" smtClean="0"/>
              <a:t>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lobortis</a:t>
            </a:r>
            <a:r>
              <a:rPr lang="en-US" dirty="0" smtClean="0"/>
              <a:t> </a:t>
            </a:r>
            <a:r>
              <a:rPr lang="en-US" dirty="0" err="1" smtClean="0"/>
              <a:t>congue</a:t>
            </a:r>
            <a:r>
              <a:rPr lang="en-US" dirty="0" smtClean="0"/>
              <a:t>. Integer a </a:t>
            </a:r>
            <a:r>
              <a:rPr lang="en-US" dirty="0" err="1" smtClean="0"/>
              <a:t>arcu</a:t>
            </a:r>
            <a:r>
              <a:rPr lang="en-US" dirty="0" smtClean="0"/>
              <a:t> </a:t>
            </a:r>
            <a:r>
              <a:rPr lang="en-US" dirty="0" err="1" smtClean="0"/>
              <a:t>vel</a:t>
            </a:r>
            <a:r>
              <a:rPr lang="en-US" dirty="0" smtClean="0"/>
              <a:t> ante </a:t>
            </a:r>
            <a:r>
              <a:rPr lang="en-US" dirty="0" err="1" smtClean="0"/>
              <a:t>bibendum</a:t>
            </a:r>
            <a:r>
              <a:rPr lang="en-US" dirty="0" smtClean="0"/>
              <a:t> </a:t>
            </a:r>
            <a:r>
              <a:rPr lang="en-US" dirty="0" err="1" smtClean="0"/>
              <a:t>scelerisque</a:t>
            </a:r>
            <a:r>
              <a:rPr lang="en-US" dirty="0" smtClean="0"/>
              <a:t>. Class </a:t>
            </a:r>
            <a:r>
              <a:rPr lang="en-US" dirty="0" err="1" smtClean="0"/>
              <a:t>aptent</a:t>
            </a:r>
            <a:r>
              <a:rPr lang="en-US" dirty="0" smtClean="0"/>
              <a:t> </a:t>
            </a:r>
            <a:r>
              <a:rPr lang="en-US" dirty="0" err="1" smtClean="0"/>
              <a:t>taciti</a:t>
            </a:r>
            <a:r>
              <a:rPr lang="en-US" dirty="0" smtClean="0"/>
              <a:t> </a:t>
            </a:r>
            <a:r>
              <a:rPr lang="en-US" dirty="0" err="1" smtClean="0"/>
              <a:t>sociosqu</a:t>
            </a:r>
            <a:r>
              <a:rPr lang="en-US" dirty="0" smtClean="0"/>
              <a:t> ad </a:t>
            </a:r>
            <a:r>
              <a:rPr lang="en-US" dirty="0" err="1" smtClean="0"/>
              <a:t>litora</a:t>
            </a:r>
            <a:r>
              <a:rPr lang="en-US" dirty="0" smtClean="0"/>
              <a:t> </a:t>
            </a:r>
            <a:r>
              <a:rPr lang="en-US" dirty="0" err="1" smtClean="0"/>
              <a:t>torquent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7243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0" y="927100"/>
            <a:ext cx="12192000" cy="59309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anchor="t"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 dirty="0" smtClean="0"/>
          </a:p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3283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art Placeholder 2"/>
          <p:cNvSpPr>
            <a:spLocks noGrp="1"/>
          </p:cNvSpPr>
          <p:nvPr>
            <p:ph type="chart" sz="quarter" idx="16"/>
          </p:nvPr>
        </p:nvSpPr>
        <p:spPr>
          <a:xfrm>
            <a:off x="5098987" y="1320800"/>
            <a:ext cx="6388100" cy="4465639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none"/>
        </p:style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 smtClean="0"/>
          </a:p>
          <a:p>
            <a:r>
              <a:rPr lang="en-US" dirty="0" smtClean="0"/>
              <a:t>Drag chart to placeholder or click icon to add chart</a:t>
            </a:r>
          </a:p>
          <a:p>
            <a:endParaRPr lang="en-US" dirty="0"/>
          </a:p>
        </p:txBody>
      </p:sp>
      <p:sp>
        <p:nvSpPr>
          <p:cNvPr id="8" name="Title 3"/>
          <p:cNvSpPr>
            <a:spLocks noGrp="1"/>
          </p:cNvSpPr>
          <p:nvPr>
            <p:ph type="title" hasCustomPrompt="1"/>
          </p:nvPr>
        </p:nvSpPr>
        <p:spPr>
          <a:xfrm>
            <a:off x="569468" y="1320800"/>
            <a:ext cx="4268653" cy="716084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lnSpc>
                <a:spcPct val="80000"/>
              </a:lnSpc>
              <a:defRPr sz="3600">
                <a:solidFill>
                  <a:srgbClr val="005BBB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69469" y="2189263"/>
            <a:ext cx="4002532" cy="27683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b="0" i="0" spc="-5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vehicula</a:t>
            </a:r>
            <a:r>
              <a:rPr lang="en-US" dirty="0" smtClean="0"/>
              <a:t> dui in </a:t>
            </a:r>
            <a:r>
              <a:rPr lang="en-US" dirty="0" err="1" smtClean="0"/>
              <a:t>neque</a:t>
            </a:r>
            <a:r>
              <a:rPr lang="en-US" dirty="0" smtClean="0"/>
              <a:t> </a:t>
            </a:r>
            <a:r>
              <a:rPr lang="en-US" dirty="0" err="1" smtClean="0"/>
              <a:t>dignissim</a:t>
            </a:r>
            <a:r>
              <a:rPr lang="en-US" dirty="0" smtClean="0"/>
              <a:t>, in </a:t>
            </a:r>
            <a:r>
              <a:rPr lang="en-US" dirty="0" err="1" smtClean="0"/>
              <a:t>aliquet</a:t>
            </a:r>
            <a:r>
              <a:rPr lang="en-US" dirty="0" smtClean="0"/>
              <a:t> </a:t>
            </a:r>
            <a:r>
              <a:rPr lang="en-US" dirty="0" err="1" smtClean="0"/>
              <a:t>nisl</a:t>
            </a:r>
            <a:r>
              <a:rPr lang="en-US" dirty="0" smtClean="0"/>
              <a:t> </a:t>
            </a:r>
            <a:r>
              <a:rPr lang="en-US" dirty="0" err="1" smtClean="0"/>
              <a:t>varius</a:t>
            </a:r>
            <a:r>
              <a:rPr lang="en-US" dirty="0" smtClean="0"/>
              <a:t>. </a:t>
            </a:r>
            <a:r>
              <a:rPr lang="en-US" dirty="0" err="1" smtClean="0"/>
              <a:t>Sed</a:t>
            </a:r>
            <a:r>
              <a:rPr lang="en-US" dirty="0" smtClean="0"/>
              <a:t> a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magna </a:t>
            </a:r>
            <a:r>
              <a:rPr lang="en-US" dirty="0" err="1" smtClean="0"/>
              <a:t>vulputate</a:t>
            </a:r>
            <a:r>
              <a:rPr lang="en-US" dirty="0" smtClean="0"/>
              <a:t> </a:t>
            </a:r>
            <a:r>
              <a:rPr lang="en-US" dirty="0" err="1" smtClean="0"/>
              <a:t>feugiat</a:t>
            </a:r>
            <a:r>
              <a:rPr lang="en-US" dirty="0" smtClean="0"/>
              <a:t>. </a:t>
            </a:r>
            <a:r>
              <a:rPr lang="en-US" dirty="0" err="1" smtClean="0"/>
              <a:t>Quisque</a:t>
            </a:r>
            <a:r>
              <a:rPr lang="en-US" dirty="0" smtClean="0"/>
              <a:t> </a:t>
            </a:r>
            <a:r>
              <a:rPr lang="en-US" dirty="0" err="1" smtClean="0"/>
              <a:t>varius</a:t>
            </a:r>
            <a:r>
              <a:rPr lang="en-US" dirty="0" smtClean="0"/>
              <a:t> and libero </a:t>
            </a:r>
            <a:r>
              <a:rPr lang="en-US" dirty="0" err="1" smtClean="0"/>
              <a:t>placerat</a:t>
            </a:r>
            <a:r>
              <a:rPr lang="en-US" dirty="0" smtClean="0"/>
              <a:t>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lobortis</a:t>
            </a:r>
            <a:r>
              <a:rPr lang="en-US" dirty="0" smtClean="0"/>
              <a:t> </a:t>
            </a:r>
            <a:r>
              <a:rPr lang="en-US" dirty="0" err="1" smtClean="0"/>
              <a:t>congue</a:t>
            </a:r>
            <a:r>
              <a:rPr lang="en-US" dirty="0" smtClean="0"/>
              <a:t>. Integer a </a:t>
            </a:r>
            <a:r>
              <a:rPr lang="en-US" dirty="0" err="1" smtClean="0"/>
              <a:t>arcu</a:t>
            </a:r>
            <a:r>
              <a:rPr lang="en-US" dirty="0" smtClean="0"/>
              <a:t> </a:t>
            </a:r>
            <a:r>
              <a:rPr lang="en-US" dirty="0" err="1" smtClean="0"/>
              <a:t>vel</a:t>
            </a:r>
            <a:r>
              <a:rPr lang="en-US" dirty="0" smtClean="0"/>
              <a:t> ante </a:t>
            </a:r>
            <a:r>
              <a:rPr lang="en-US" dirty="0" err="1" smtClean="0"/>
              <a:t>bibendum</a:t>
            </a:r>
            <a:r>
              <a:rPr lang="en-US" dirty="0" smtClean="0"/>
              <a:t> </a:t>
            </a:r>
            <a:r>
              <a:rPr lang="en-US" dirty="0" err="1" smtClean="0"/>
              <a:t>scelerisque</a:t>
            </a:r>
            <a:r>
              <a:rPr lang="en-US" dirty="0" smtClean="0"/>
              <a:t>. Class </a:t>
            </a:r>
            <a:r>
              <a:rPr lang="en-US" dirty="0" err="1" smtClean="0"/>
              <a:t>aptent</a:t>
            </a:r>
            <a:r>
              <a:rPr lang="en-US" dirty="0" smtClean="0"/>
              <a:t> </a:t>
            </a:r>
            <a:r>
              <a:rPr lang="en-US" dirty="0" err="1" smtClean="0"/>
              <a:t>taciti</a:t>
            </a:r>
            <a:r>
              <a:rPr lang="en-US" dirty="0" smtClean="0"/>
              <a:t> </a:t>
            </a:r>
            <a:r>
              <a:rPr lang="en-US" dirty="0" err="1" smtClean="0"/>
              <a:t>sociosqu</a:t>
            </a:r>
            <a:r>
              <a:rPr lang="en-US" dirty="0" smtClean="0"/>
              <a:t> ad </a:t>
            </a:r>
            <a:r>
              <a:rPr lang="en-US" dirty="0" err="1" smtClean="0"/>
              <a:t>litora</a:t>
            </a:r>
            <a:r>
              <a:rPr lang="en-US" dirty="0" smtClean="0"/>
              <a:t> </a:t>
            </a:r>
            <a:r>
              <a:rPr lang="en-US" dirty="0" err="1" smtClean="0"/>
              <a:t>torquent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18405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65DC2-565B-4340-9766-4363E208D4A9}" type="datetimeFigureOut">
              <a:rPr lang="en-US" smtClean="0"/>
              <a:t>2/11/2019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673ED-CAA7-4C73-A954-89D5CBE33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9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31662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2B208-5DCD-4782-B6D7-9E2B060CDABF}" type="datetime1">
              <a:rPr lang="en-US" smtClean="0"/>
              <a:t>2/11/2019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815584" y="1026373"/>
            <a:ext cx="609600" cy="441325"/>
          </a:xfrm>
        </p:spPr>
        <p:txBody>
          <a:bodyPr/>
          <a:lstStyle/>
          <a:p>
            <a:fld id="{FC01A47E-AA38-4C56-AC5F-9CAB7147FF2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02336" y="1527048"/>
            <a:ext cx="1133856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7767626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0"/>
            <a:ext cx="12188952" cy="6858000"/>
          </a:xfrm>
          <a:prstGeom prst="rect">
            <a:avLst/>
          </a:prstGeom>
        </p:spPr>
      </p:pic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58368" y="3968496"/>
            <a:ext cx="6638544" cy="1650381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800" b="0" i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pPr lvl="0"/>
            <a:r>
              <a:rPr lang="en-US" dirty="0" smtClean="0"/>
              <a:t>Sub-topic</a:t>
            </a:r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658368" y="1490472"/>
            <a:ext cx="6638544" cy="2386584"/>
          </a:xfrm>
          <a:prstGeom prst="rect">
            <a:avLst/>
          </a:prstGeom>
          <a:ln>
            <a:noFill/>
          </a:ln>
        </p:spPr>
        <p:txBody>
          <a:bodyPr lIns="0" anchor="b" anchorCtr="0"/>
          <a:lstStyle>
            <a:lvl1pPr algn="l">
              <a:lnSpc>
                <a:spcPts val="5800"/>
              </a:lnSpc>
              <a:defRPr sz="6000" b="1" i="0" cap="all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Presentation</a:t>
            </a:r>
            <a:br>
              <a:rPr lang="en-US" dirty="0" smtClean="0"/>
            </a:br>
            <a:r>
              <a:rPr lang="en-US" dirty="0" smtClean="0"/>
              <a:t>Title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8" y="5391877"/>
            <a:ext cx="2959475" cy="636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1204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658368" y="1490663"/>
            <a:ext cx="6638544" cy="2387600"/>
          </a:xfrm>
          <a:prstGeom prst="rect">
            <a:avLst/>
          </a:prstGeom>
          <a:ln>
            <a:noFill/>
          </a:ln>
        </p:spPr>
        <p:txBody>
          <a:bodyPr lIns="0" anchor="b"/>
          <a:lstStyle>
            <a:lvl1pPr algn="l">
              <a:lnSpc>
                <a:spcPts val="5800"/>
              </a:lnSpc>
              <a:defRPr sz="6000" b="1" i="0" cap="all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DIVIDER SLIDE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58368" y="3970337"/>
            <a:ext cx="6638544" cy="2212976"/>
          </a:xfrm>
          <a:prstGeom prst="rect">
            <a:avLst/>
          </a:prstGeom>
          <a:ln>
            <a:noFill/>
          </a:ln>
        </p:spPr>
        <p:txBody>
          <a:bodyPr lIns="0" anchor="t" anchorCtr="0">
            <a:noAutofit/>
          </a:bodyPr>
          <a:lstStyle>
            <a:lvl1pPr marL="0" indent="0" algn="l">
              <a:buNone/>
              <a:defRPr sz="2800" b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47" y="108102"/>
            <a:ext cx="2959475" cy="636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5843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" y="0"/>
            <a:ext cx="12188950" cy="68579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47" y="108102"/>
            <a:ext cx="2959475" cy="636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0176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69468" y="2189263"/>
            <a:ext cx="6402832" cy="379048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b="0" i="0" spc="-5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vehicula</a:t>
            </a:r>
            <a:r>
              <a:rPr lang="en-US" dirty="0" smtClean="0"/>
              <a:t> dui in </a:t>
            </a:r>
            <a:r>
              <a:rPr lang="en-US" dirty="0" err="1" smtClean="0"/>
              <a:t>neque</a:t>
            </a:r>
            <a:r>
              <a:rPr lang="en-US" dirty="0" smtClean="0"/>
              <a:t> </a:t>
            </a:r>
            <a:r>
              <a:rPr lang="en-US" dirty="0" err="1" smtClean="0"/>
              <a:t>dignissim</a:t>
            </a:r>
            <a:r>
              <a:rPr lang="en-US" dirty="0" smtClean="0"/>
              <a:t>, in </a:t>
            </a:r>
            <a:r>
              <a:rPr lang="en-US" dirty="0" err="1" smtClean="0"/>
              <a:t>aliquet</a:t>
            </a:r>
            <a:r>
              <a:rPr lang="en-US" dirty="0" smtClean="0"/>
              <a:t> </a:t>
            </a:r>
            <a:r>
              <a:rPr lang="en-US" dirty="0" err="1" smtClean="0"/>
              <a:t>nisl</a:t>
            </a:r>
            <a:r>
              <a:rPr lang="en-US" dirty="0" smtClean="0"/>
              <a:t> </a:t>
            </a:r>
            <a:r>
              <a:rPr lang="en-US" dirty="0" err="1" smtClean="0"/>
              <a:t>varius</a:t>
            </a:r>
            <a:r>
              <a:rPr lang="en-US" dirty="0" smtClean="0"/>
              <a:t>. </a:t>
            </a:r>
            <a:r>
              <a:rPr lang="en-US" dirty="0" err="1" smtClean="0"/>
              <a:t>Sed</a:t>
            </a:r>
            <a:r>
              <a:rPr lang="en-US" dirty="0" smtClean="0"/>
              <a:t> a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magna </a:t>
            </a:r>
            <a:r>
              <a:rPr lang="en-US" dirty="0" err="1" smtClean="0"/>
              <a:t>vulputate</a:t>
            </a:r>
            <a:r>
              <a:rPr lang="en-US" dirty="0" smtClean="0"/>
              <a:t> </a:t>
            </a:r>
            <a:r>
              <a:rPr lang="en-US" dirty="0" err="1" smtClean="0"/>
              <a:t>feugiat</a:t>
            </a:r>
            <a:r>
              <a:rPr lang="en-US" dirty="0" smtClean="0"/>
              <a:t>. </a:t>
            </a:r>
            <a:r>
              <a:rPr lang="en-US" dirty="0" err="1" smtClean="0"/>
              <a:t>Quisque</a:t>
            </a:r>
            <a:r>
              <a:rPr lang="en-US" dirty="0" smtClean="0"/>
              <a:t> </a:t>
            </a:r>
            <a:r>
              <a:rPr lang="en-US" dirty="0" err="1" smtClean="0"/>
              <a:t>varius</a:t>
            </a:r>
            <a:r>
              <a:rPr lang="en-US" dirty="0" smtClean="0"/>
              <a:t> libero </a:t>
            </a:r>
            <a:r>
              <a:rPr lang="en-US" dirty="0" err="1" smtClean="0"/>
              <a:t>placerat</a:t>
            </a:r>
            <a:r>
              <a:rPr lang="en-US" dirty="0" smtClean="0"/>
              <a:t>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lobortis</a:t>
            </a:r>
            <a:r>
              <a:rPr lang="en-US" dirty="0" smtClean="0"/>
              <a:t> </a:t>
            </a:r>
            <a:r>
              <a:rPr lang="en-US" dirty="0" err="1" smtClean="0"/>
              <a:t>congue</a:t>
            </a:r>
            <a:r>
              <a:rPr lang="en-US" dirty="0" smtClean="0"/>
              <a:t>. Integer a </a:t>
            </a:r>
            <a:r>
              <a:rPr lang="en-US" dirty="0" err="1" smtClean="0"/>
              <a:t>arcu</a:t>
            </a:r>
            <a:r>
              <a:rPr lang="en-US" dirty="0" smtClean="0"/>
              <a:t> </a:t>
            </a:r>
            <a:r>
              <a:rPr lang="en-US" dirty="0" err="1" smtClean="0"/>
              <a:t>vel</a:t>
            </a:r>
            <a:r>
              <a:rPr lang="en-US" dirty="0" smtClean="0"/>
              <a:t> ante </a:t>
            </a:r>
            <a:r>
              <a:rPr lang="en-US" dirty="0" err="1" smtClean="0"/>
              <a:t>bibendum</a:t>
            </a:r>
            <a:r>
              <a:rPr lang="en-US" dirty="0" smtClean="0"/>
              <a:t> </a:t>
            </a:r>
            <a:r>
              <a:rPr lang="en-US" dirty="0" err="1" smtClean="0"/>
              <a:t>scelerisque</a:t>
            </a:r>
            <a:r>
              <a:rPr lang="en-US" dirty="0" smtClean="0"/>
              <a:t>. Class </a:t>
            </a:r>
            <a:r>
              <a:rPr lang="en-US" dirty="0" err="1" smtClean="0"/>
              <a:t>aptent</a:t>
            </a:r>
            <a:r>
              <a:rPr lang="en-US" dirty="0" smtClean="0"/>
              <a:t> </a:t>
            </a:r>
            <a:r>
              <a:rPr lang="en-US" dirty="0" err="1" smtClean="0"/>
              <a:t>taciti</a:t>
            </a:r>
            <a:r>
              <a:rPr lang="en-US" dirty="0" smtClean="0"/>
              <a:t> </a:t>
            </a:r>
            <a:r>
              <a:rPr lang="en-US" dirty="0" err="1" smtClean="0"/>
              <a:t>sociosqu</a:t>
            </a:r>
            <a:r>
              <a:rPr lang="en-US" dirty="0" smtClean="0"/>
              <a:t> ad </a:t>
            </a:r>
            <a:r>
              <a:rPr lang="en-US" dirty="0" err="1" smtClean="0"/>
              <a:t>litora</a:t>
            </a:r>
            <a:r>
              <a:rPr lang="en-US" dirty="0" smtClean="0"/>
              <a:t> </a:t>
            </a:r>
            <a:r>
              <a:rPr lang="en-US" dirty="0" err="1" smtClean="0"/>
              <a:t>torquent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569468" y="1320800"/>
            <a:ext cx="10515600" cy="71608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lnSpc>
                <a:spcPct val="80000"/>
              </a:lnSpc>
              <a:defRPr sz="3600">
                <a:solidFill>
                  <a:srgbClr val="005BBB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24752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566928" y="2185416"/>
            <a:ext cx="4179753" cy="351140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b="0" i="0" spc="-5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Lorem ipsum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vehicula</a:t>
            </a:r>
            <a:r>
              <a:rPr lang="en-US" dirty="0" smtClean="0"/>
              <a:t> dui in </a:t>
            </a:r>
            <a:r>
              <a:rPr lang="en-US" dirty="0" err="1" smtClean="0"/>
              <a:t>neque</a:t>
            </a:r>
            <a:r>
              <a:rPr lang="en-US" dirty="0" smtClean="0"/>
              <a:t> </a:t>
            </a:r>
            <a:r>
              <a:rPr lang="en-US" dirty="0" err="1" smtClean="0"/>
              <a:t>dignissim</a:t>
            </a:r>
            <a:r>
              <a:rPr lang="en-US" dirty="0" smtClean="0"/>
              <a:t>, in </a:t>
            </a:r>
            <a:r>
              <a:rPr lang="en-US" dirty="0" err="1" smtClean="0"/>
              <a:t>aliquet</a:t>
            </a:r>
            <a:r>
              <a:rPr lang="en-US" dirty="0" smtClean="0"/>
              <a:t> </a:t>
            </a:r>
            <a:r>
              <a:rPr lang="en-US" dirty="0" err="1" smtClean="0"/>
              <a:t>nisl</a:t>
            </a:r>
            <a:r>
              <a:rPr lang="en-US" dirty="0" smtClean="0"/>
              <a:t> </a:t>
            </a:r>
            <a:r>
              <a:rPr lang="en-US" dirty="0" err="1" smtClean="0"/>
              <a:t>varius</a:t>
            </a:r>
            <a:r>
              <a:rPr lang="en-US" dirty="0" smtClean="0"/>
              <a:t>. </a:t>
            </a:r>
            <a:r>
              <a:rPr lang="en-US" dirty="0" err="1" smtClean="0"/>
              <a:t>Sed</a:t>
            </a:r>
            <a:r>
              <a:rPr lang="en-US" dirty="0" smtClean="0"/>
              <a:t> a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magna </a:t>
            </a:r>
            <a:r>
              <a:rPr lang="en-US" dirty="0" err="1" smtClean="0"/>
              <a:t>vulputate</a:t>
            </a:r>
            <a:r>
              <a:rPr lang="en-US" dirty="0" smtClean="0"/>
              <a:t> </a:t>
            </a:r>
            <a:r>
              <a:rPr lang="en-US" dirty="0" err="1" smtClean="0"/>
              <a:t>feugiat</a:t>
            </a:r>
            <a:r>
              <a:rPr lang="en-US" dirty="0" smtClean="0"/>
              <a:t>. </a:t>
            </a:r>
            <a:r>
              <a:rPr lang="en-US" dirty="0" err="1" smtClean="0"/>
              <a:t>Quisque</a:t>
            </a:r>
            <a:r>
              <a:rPr lang="en-US" dirty="0" smtClean="0"/>
              <a:t> </a:t>
            </a:r>
            <a:r>
              <a:rPr lang="en-US" dirty="0" err="1" smtClean="0"/>
              <a:t>varius</a:t>
            </a:r>
            <a:r>
              <a:rPr lang="en-US" dirty="0" smtClean="0"/>
              <a:t> libero </a:t>
            </a:r>
            <a:r>
              <a:rPr lang="en-US" dirty="0" err="1" smtClean="0"/>
              <a:t>placerat</a:t>
            </a:r>
            <a:r>
              <a:rPr lang="en-US" dirty="0" smtClean="0"/>
              <a:t>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lobortis</a:t>
            </a:r>
            <a:r>
              <a:rPr lang="en-US" dirty="0" smtClean="0"/>
              <a:t> </a:t>
            </a:r>
            <a:r>
              <a:rPr lang="en-US" dirty="0" err="1" smtClean="0"/>
              <a:t>congue</a:t>
            </a:r>
            <a:r>
              <a:rPr lang="en-US" dirty="0" smtClean="0"/>
              <a:t>. Integer a </a:t>
            </a:r>
            <a:r>
              <a:rPr lang="en-US" dirty="0" err="1" smtClean="0"/>
              <a:t>arcu</a:t>
            </a:r>
            <a:r>
              <a:rPr lang="en-US" dirty="0" smtClean="0"/>
              <a:t> </a:t>
            </a:r>
            <a:r>
              <a:rPr lang="en-US" dirty="0" err="1" smtClean="0"/>
              <a:t>vel</a:t>
            </a:r>
            <a:r>
              <a:rPr lang="en-US" dirty="0" smtClean="0"/>
              <a:t> ante </a:t>
            </a:r>
            <a:r>
              <a:rPr lang="en-US" dirty="0" err="1" smtClean="0"/>
              <a:t>bibendum</a:t>
            </a:r>
            <a:r>
              <a:rPr lang="en-US" dirty="0" smtClean="0"/>
              <a:t> </a:t>
            </a:r>
            <a:r>
              <a:rPr lang="en-US" dirty="0" err="1" smtClean="0"/>
              <a:t>scelerisque</a:t>
            </a:r>
            <a:r>
              <a:rPr lang="en-US" dirty="0" smtClean="0"/>
              <a:t>. 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5029200" y="2185416"/>
            <a:ext cx="4179753" cy="351140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b="0" i="0" spc="-5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err="1" smtClean="0"/>
              <a:t>Etiam</a:t>
            </a:r>
            <a:r>
              <a:rPr lang="en-US" dirty="0" smtClean="0"/>
              <a:t> </a:t>
            </a:r>
            <a:r>
              <a:rPr lang="en-US" dirty="0" err="1" smtClean="0"/>
              <a:t>molestie</a:t>
            </a:r>
            <a:r>
              <a:rPr lang="en-US" dirty="0" smtClean="0"/>
              <a:t> </a:t>
            </a:r>
            <a:r>
              <a:rPr lang="en-US" dirty="0" err="1" smtClean="0"/>
              <a:t>velit</a:t>
            </a:r>
            <a:r>
              <a:rPr lang="en-US" dirty="0" smtClean="0"/>
              <a:t> vitae dolor </a:t>
            </a:r>
            <a:r>
              <a:rPr lang="en-US" dirty="0" err="1" smtClean="0"/>
              <a:t>euismod</a:t>
            </a:r>
            <a:r>
              <a:rPr lang="en-US" dirty="0" smtClean="0"/>
              <a:t>, sit </a:t>
            </a:r>
            <a:r>
              <a:rPr lang="en-US" dirty="0" err="1" smtClean="0"/>
              <a:t>amet</a:t>
            </a:r>
            <a:r>
              <a:rPr lang="en-US" dirty="0" smtClean="0"/>
              <a:t> </a:t>
            </a:r>
            <a:r>
              <a:rPr lang="en-US" dirty="0" err="1" smtClean="0"/>
              <a:t>finibus</a:t>
            </a:r>
            <a:r>
              <a:rPr lang="en-US" dirty="0" smtClean="0"/>
              <a:t> </a:t>
            </a:r>
            <a:r>
              <a:rPr lang="en-US" dirty="0" err="1" smtClean="0"/>
              <a:t>risus</a:t>
            </a:r>
            <a:r>
              <a:rPr lang="en-US" dirty="0" smtClean="0"/>
              <a:t> </a:t>
            </a:r>
            <a:r>
              <a:rPr lang="en-US" dirty="0" err="1" smtClean="0"/>
              <a:t>mattis</a:t>
            </a:r>
            <a:r>
              <a:rPr lang="en-US" dirty="0" smtClean="0"/>
              <a:t>. In </a:t>
            </a:r>
            <a:r>
              <a:rPr lang="en-US" dirty="0" err="1" smtClean="0"/>
              <a:t>ornare</a:t>
            </a:r>
            <a:r>
              <a:rPr lang="en-US" dirty="0" smtClean="0"/>
              <a:t> convallis </a:t>
            </a:r>
            <a:r>
              <a:rPr lang="en-US" dirty="0" err="1" smtClean="0"/>
              <a:t>velit</a:t>
            </a:r>
            <a:r>
              <a:rPr lang="en-US" dirty="0" smtClean="0"/>
              <a:t> vitae cursus. Integer </a:t>
            </a:r>
            <a:r>
              <a:rPr lang="en-US" dirty="0" err="1" smtClean="0"/>
              <a:t>egestas</a:t>
            </a:r>
            <a:r>
              <a:rPr lang="en-US" dirty="0" smtClean="0"/>
              <a:t> sit </a:t>
            </a:r>
            <a:r>
              <a:rPr lang="en-US" dirty="0" err="1" smtClean="0"/>
              <a:t>amet</a:t>
            </a:r>
            <a:r>
              <a:rPr lang="en-US" dirty="0" smtClean="0"/>
              <a:t> mi </a:t>
            </a:r>
            <a:r>
              <a:rPr lang="en-US" dirty="0" err="1" smtClean="0"/>
              <a:t>vehicula</a:t>
            </a:r>
            <a:r>
              <a:rPr lang="en-US" dirty="0" smtClean="0"/>
              <a:t> </a:t>
            </a:r>
            <a:r>
              <a:rPr lang="en-US" dirty="0" err="1" smtClean="0"/>
              <a:t>sollicitudin</a:t>
            </a:r>
            <a:r>
              <a:rPr lang="en-US" dirty="0" smtClean="0"/>
              <a:t>. </a:t>
            </a:r>
            <a:r>
              <a:rPr lang="en-US" dirty="0" err="1" smtClean="0"/>
              <a:t>Pellentesque</a:t>
            </a:r>
            <a:r>
              <a:rPr lang="en-US" dirty="0" smtClean="0"/>
              <a:t> habitant </a:t>
            </a:r>
            <a:r>
              <a:rPr lang="en-US" dirty="0" err="1" smtClean="0"/>
              <a:t>morbi</a:t>
            </a:r>
            <a:r>
              <a:rPr lang="en-US" dirty="0" smtClean="0"/>
              <a:t> </a:t>
            </a:r>
            <a:r>
              <a:rPr lang="en-US" dirty="0" err="1" smtClean="0"/>
              <a:t>tristique</a:t>
            </a:r>
            <a:r>
              <a:rPr lang="en-US" dirty="0" smtClean="0"/>
              <a:t> </a:t>
            </a:r>
            <a:r>
              <a:rPr lang="en-US" dirty="0" err="1" smtClean="0"/>
              <a:t>senectus</a:t>
            </a:r>
            <a:r>
              <a:rPr lang="en-US" dirty="0" smtClean="0"/>
              <a:t> et </a:t>
            </a:r>
            <a:r>
              <a:rPr lang="en-US" dirty="0" err="1" smtClean="0"/>
              <a:t>netus</a:t>
            </a:r>
            <a:r>
              <a:rPr lang="en-US" dirty="0" smtClean="0"/>
              <a:t> et </a:t>
            </a:r>
            <a:r>
              <a:rPr lang="en-US" dirty="0" err="1" smtClean="0"/>
              <a:t>malesuada</a:t>
            </a:r>
            <a:r>
              <a:rPr lang="en-US" dirty="0" smtClean="0"/>
              <a:t> fames ac </a:t>
            </a:r>
            <a:r>
              <a:rPr lang="en-US" dirty="0" err="1" smtClean="0"/>
              <a:t>turpis</a:t>
            </a:r>
            <a:r>
              <a:rPr lang="en-US" dirty="0" smtClean="0"/>
              <a:t> </a:t>
            </a:r>
            <a:r>
              <a:rPr lang="en-US" dirty="0" err="1" smtClean="0"/>
              <a:t>egestas</a:t>
            </a:r>
            <a:r>
              <a:rPr lang="en-US" dirty="0" smtClean="0"/>
              <a:t>.</a:t>
            </a:r>
          </a:p>
        </p:txBody>
      </p:sp>
      <p:sp>
        <p:nvSpPr>
          <p:cNvPr id="5" name="Title 3"/>
          <p:cNvSpPr>
            <a:spLocks noGrp="1"/>
          </p:cNvSpPr>
          <p:nvPr>
            <p:ph type="title" hasCustomPrompt="1"/>
          </p:nvPr>
        </p:nvSpPr>
        <p:spPr>
          <a:xfrm>
            <a:off x="569468" y="1320800"/>
            <a:ext cx="10515600" cy="71608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lnSpc>
                <a:spcPct val="80000"/>
              </a:lnSpc>
              <a:defRPr sz="3600">
                <a:solidFill>
                  <a:srgbClr val="005BBB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85700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566928" y="2185416"/>
            <a:ext cx="8557757" cy="3732425"/>
          </a:xfrm>
          <a:prstGeom prst="rect">
            <a:avLst/>
          </a:prstGeom>
        </p:spPr>
        <p:txBody>
          <a:bodyPr lIns="182880" rIns="182880">
            <a:noAutofit/>
          </a:bodyPr>
          <a:lstStyle>
            <a:lvl1pPr marL="457200" marR="0" indent="-4064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5BBB"/>
              </a:buClr>
              <a:buSzPct val="109000"/>
              <a:buFont typeface="Arial" charset="0"/>
              <a:buChar char="•"/>
              <a:tabLst/>
              <a:defRPr sz="2000" b="0" i="0" spc="-5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Lorem ipsum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Quisque</a:t>
            </a:r>
            <a:r>
              <a:rPr lang="en-US" dirty="0" smtClean="0"/>
              <a:t> ac </a:t>
            </a:r>
            <a:r>
              <a:rPr lang="en-US" dirty="0" err="1" smtClean="0"/>
              <a:t>orci</a:t>
            </a:r>
            <a:r>
              <a:rPr lang="en-US" dirty="0" smtClean="0"/>
              <a:t> in </a:t>
            </a:r>
            <a:r>
              <a:rPr lang="en-US" dirty="0" err="1" smtClean="0"/>
              <a:t>turpis</a:t>
            </a:r>
            <a:r>
              <a:rPr lang="en-US" dirty="0" smtClean="0"/>
              <a:t> </a:t>
            </a:r>
            <a:r>
              <a:rPr lang="en-US" dirty="0" err="1" smtClean="0"/>
              <a:t>dapibus</a:t>
            </a:r>
            <a:r>
              <a:rPr lang="en-US" dirty="0" smtClean="0"/>
              <a:t> </a:t>
            </a:r>
            <a:r>
              <a:rPr lang="en-US" dirty="0" err="1" smtClean="0"/>
              <a:t>sagittis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Donec</a:t>
            </a:r>
            <a:r>
              <a:rPr lang="en-US" dirty="0" smtClean="0"/>
              <a:t> vitae </a:t>
            </a:r>
            <a:r>
              <a:rPr lang="en-US" dirty="0" err="1" smtClean="0"/>
              <a:t>justo</a:t>
            </a:r>
            <a:r>
              <a:rPr lang="en-US" dirty="0" smtClean="0"/>
              <a:t> et </a:t>
            </a:r>
            <a:r>
              <a:rPr lang="en-US" dirty="0" err="1" smtClean="0"/>
              <a:t>neque</a:t>
            </a:r>
            <a:r>
              <a:rPr lang="en-US" dirty="0" smtClean="0"/>
              <a:t> </a:t>
            </a:r>
            <a:r>
              <a:rPr lang="en-US" dirty="0" err="1" smtClean="0"/>
              <a:t>mollis</a:t>
            </a:r>
            <a:r>
              <a:rPr lang="en-US" dirty="0" smtClean="0"/>
              <a:t> </a:t>
            </a:r>
            <a:r>
              <a:rPr lang="en-US" dirty="0" err="1" smtClean="0"/>
              <a:t>consectetur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Etiam</a:t>
            </a:r>
            <a:r>
              <a:rPr lang="en-US" dirty="0" smtClean="0"/>
              <a:t> </a:t>
            </a:r>
            <a:r>
              <a:rPr lang="en-US" dirty="0" err="1" smtClean="0"/>
              <a:t>aliquet</a:t>
            </a:r>
            <a:r>
              <a:rPr lang="en-US" dirty="0" smtClean="0"/>
              <a:t> ex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bibendum</a:t>
            </a:r>
            <a:r>
              <a:rPr lang="en-US" dirty="0" smtClean="0"/>
              <a:t> </a:t>
            </a:r>
            <a:r>
              <a:rPr lang="en-US" dirty="0" err="1" smtClean="0"/>
              <a:t>consequat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Cras</a:t>
            </a:r>
            <a:r>
              <a:rPr lang="en-US" dirty="0" smtClean="0"/>
              <a:t> </a:t>
            </a:r>
            <a:r>
              <a:rPr lang="en-US" dirty="0" err="1" smtClean="0"/>
              <a:t>lacinia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ac </a:t>
            </a:r>
            <a:r>
              <a:rPr lang="en-US" dirty="0" err="1" smtClean="0"/>
              <a:t>elit</a:t>
            </a:r>
            <a:r>
              <a:rPr lang="en-US" dirty="0" smtClean="0"/>
              <a:t> </a:t>
            </a:r>
            <a:r>
              <a:rPr lang="en-US" dirty="0" err="1" smtClean="0"/>
              <a:t>dignissim</a:t>
            </a:r>
            <a:r>
              <a:rPr lang="en-US" dirty="0" smtClean="0"/>
              <a:t> </a:t>
            </a:r>
            <a:r>
              <a:rPr lang="en-US" dirty="0" err="1" smtClean="0"/>
              <a:t>varius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Duis</a:t>
            </a:r>
            <a:r>
              <a:rPr lang="en-US" dirty="0" smtClean="0"/>
              <a:t> sit </a:t>
            </a:r>
            <a:r>
              <a:rPr lang="en-US" dirty="0" err="1" smtClean="0"/>
              <a:t>amet</a:t>
            </a:r>
            <a:r>
              <a:rPr lang="en-US" dirty="0" smtClean="0"/>
              <a:t> </a:t>
            </a:r>
            <a:r>
              <a:rPr lang="en-US" dirty="0" err="1" smtClean="0"/>
              <a:t>odio</a:t>
            </a:r>
            <a:r>
              <a:rPr lang="en-US" dirty="0" smtClean="0"/>
              <a:t> </a:t>
            </a:r>
            <a:r>
              <a:rPr lang="en-US" dirty="0" err="1" smtClean="0"/>
              <a:t>facilisis</a:t>
            </a:r>
            <a:r>
              <a:rPr lang="en-US" dirty="0" smtClean="0"/>
              <a:t> </a:t>
            </a:r>
            <a:r>
              <a:rPr lang="en-US" dirty="0" err="1" smtClean="0"/>
              <a:t>turpis</a:t>
            </a:r>
            <a:r>
              <a:rPr lang="en-US" dirty="0" smtClean="0"/>
              <a:t> </a:t>
            </a:r>
            <a:r>
              <a:rPr lang="en-US" dirty="0" err="1" smtClean="0"/>
              <a:t>sodales</a:t>
            </a:r>
            <a:r>
              <a:rPr lang="en-US" dirty="0" smtClean="0"/>
              <a:t> </a:t>
            </a:r>
            <a:r>
              <a:rPr lang="en-US" dirty="0" err="1" smtClean="0"/>
              <a:t>placerat</a:t>
            </a:r>
            <a:r>
              <a:rPr lang="en-US" dirty="0" smtClean="0"/>
              <a:t>.</a:t>
            </a:r>
          </a:p>
          <a:p>
            <a:r>
              <a:rPr lang="en-US" dirty="0" smtClean="0"/>
              <a:t>Justo et neque odio facilisis turpis </a:t>
            </a:r>
            <a:r>
              <a:rPr lang="en-US" dirty="0" err="1" smtClean="0"/>
              <a:t>sodales</a:t>
            </a:r>
            <a:r>
              <a:rPr lang="en-US" dirty="0" smtClean="0"/>
              <a:t> placerat.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569468" y="1320800"/>
            <a:ext cx="10515600" cy="71608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lnSpc>
                <a:spcPct val="80000"/>
              </a:lnSpc>
              <a:defRPr sz="3600">
                <a:solidFill>
                  <a:srgbClr val="005BBB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1143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3 level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569468" y="1320800"/>
            <a:ext cx="10515600" cy="71608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lnSpc>
                <a:spcPct val="80000"/>
              </a:lnSpc>
              <a:defRPr sz="3600">
                <a:solidFill>
                  <a:srgbClr val="005BBB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566928" y="2185416"/>
            <a:ext cx="9678987" cy="38481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>
                <a:srgbClr val="005BBB"/>
              </a:buClr>
              <a:buFontTx/>
              <a:buNone/>
              <a:defRPr sz="1700" b="1">
                <a:solidFill>
                  <a:srgbClr val="005BBB"/>
                </a:solidFill>
                <a:latin typeface="Arial" charset="0"/>
                <a:ea typeface="Arial" charset="0"/>
                <a:cs typeface="Arial" charset="0"/>
              </a:defRPr>
            </a:lvl1pPr>
            <a:lvl2pPr marL="736600" indent="-279400">
              <a:lnSpc>
                <a:spcPct val="100000"/>
              </a:lnSpc>
              <a:buClr>
                <a:srgbClr val="005BBB"/>
              </a:buClr>
              <a:buFont typeface="Arial" charset="0"/>
              <a:buChar char="•"/>
              <a:tabLst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5BBB"/>
              </a:buClr>
              <a:buSzTx/>
              <a:buFont typeface="LucidaGrande" charset="0"/>
              <a:buChar char="-"/>
              <a:tabLst>
                <a:tab pos="1143000" algn="l"/>
              </a:tabLs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buClr>
                <a:srgbClr val="005BBB"/>
              </a:buClr>
              <a:defRPr>
                <a:solidFill>
                  <a:srgbClr val="666666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buClr>
                <a:srgbClr val="005BBB"/>
              </a:buClr>
              <a:defRPr>
                <a:solidFill>
                  <a:srgbClr val="666666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 text</a:t>
            </a:r>
          </a:p>
          <a:p>
            <a:pPr lvl="2"/>
            <a:r>
              <a:rPr lang="en-US" dirty="0" smtClean="0"/>
              <a:t>Third level</a:t>
            </a:r>
          </a:p>
          <a:p>
            <a:pPr lvl="1"/>
            <a:r>
              <a:rPr lang="en-US" dirty="0" smtClean="0"/>
              <a:t>Second level text</a:t>
            </a:r>
          </a:p>
          <a:p>
            <a:pPr marL="1143000" marR="0" lvl="2" indent="-228600" algn="l" defTabSz="914400" rtl="0" eaLnBrk="1" fontAlgn="auto" latinLnBrk="0" hangingPunct="1">
              <a:lnSpc>
                <a:spcPts val="2300"/>
              </a:lnSpc>
              <a:spcBef>
                <a:spcPts val="500"/>
              </a:spcBef>
              <a:spcAft>
                <a:spcPts val="0"/>
              </a:spcAft>
              <a:buClr>
                <a:srgbClr val="005BBB"/>
              </a:buClr>
              <a:buSzTx/>
              <a:buFont typeface="LucidaGrande" charset="0"/>
              <a:buChar char="-"/>
              <a:tabLst/>
              <a:defRPr/>
            </a:pPr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 text </a:t>
            </a:r>
          </a:p>
          <a:p>
            <a:pPr lvl="2"/>
            <a:r>
              <a:rPr lang="en-US" dirty="0" smtClean="0"/>
              <a:t>Third level</a:t>
            </a:r>
          </a:p>
          <a:p>
            <a:pPr marL="1143000" marR="0" lvl="2" indent="-228600" algn="l" defTabSz="914400" rtl="0" eaLnBrk="1" fontAlgn="auto" latinLnBrk="0" hangingPunct="1">
              <a:lnSpc>
                <a:spcPts val="2300"/>
              </a:lnSpc>
              <a:spcBef>
                <a:spcPts val="500"/>
              </a:spcBef>
              <a:spcAft>
                <a:spcPts val="0"/>
              </a:spcAft>
              <a:buClr>
                <a:srgbClr val="005BBB"/>
              </a:buClr>
              <a:buSzTx/>
              <a:buFont typeface="LucidaGrande" charset="0"/>
              <a:buChar char="-"/>
              <a:tabLst/>
              <a:defRPr/>
            </a:pPr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222534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098566" y="930275"/>
            <a:ext cx="7093434" cy="59309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anchor="t"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 dirty="0" smtClean="0"/>
          </a:p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6" name="Title 3"/>
          <p:cNvSpPr>
            <a:spLocks noGrp="1"/>
          </p:cNvSpPr>
          <p:nvPr>
            <p:ph type="title" hasCustomPrompt="1"/>
          </p:nvPr>
        </p:nvSpPr>
        <p:spPr>
          <a:xfrm>
            <a:off x="569468" y="1320800"/>
            <a:ext cx="4268653" cy="71608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lnSpc>
                <a:spcPct val="80000"/>
              </a:lnSpc>
              <a:defRPr sz="3600">
                <a:solidFill>
                  <a:srgbClr val="005BBB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69469" y="2189263"/>
            <a:ext cx="4002532" cy="27683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b="0" i="0" spc="-5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vehicula</a:t>
            </a:r>
            <a:r>
              <a:rPr lang="en-US" dirty="0" smtClean="0"/>
              <a:t> dui in </a:t>
            </a:r>
            <a:r>
              <a:rPr lang="en-US" dirty="0" err="1" smtClean="0"/>
              <a:t>neque</a:t>
            </a:r>
            <a:r>
              <a:rPr lang="en-US" dirty="0" smtClean="0"/>
              <a:t> </a:t>
            </a:r>
            <a:r>
              <a:rPr lang="en-US" dirty="0" err="1" smtClean="0"/>
              <a:t>dignissim</a:t>
            </a:r>
            <a:r>
              <a:rPr lang="en-US" dirty="0" smtClean="0"/>
              <a:t>, in </a:t>
            </a:r>
            <a:r>
              <a:rPr lang="en-US" dirty="0" err="1" smtClean="0"/>
              <a:t>aliquet</a:t>
            </a:r>
            <a:r>
              <a:rPr lang="en-US" dirty="0" smtClean="0"/>
              <a:t> </a:t>
            </a:r>
            <a:r>
              <a:rPr lang="en-US" dirty="0" err="1" smtClean="0"/>
              <a:t>nisl</a:t>
            </a:r>
            <a:r>
              <a:rPr lang="en-US" dirty="0" smtClean="0"/>
              <a:t> </a:t>
            </a:r>
            <a:r>
              <a:rPr lang="en-US" dirty="0" err="1" smtClean="0"/>
              <a:t>varius</a:t>
            </a:r>
            <a:r>
              <a:rPr lang="en-US" dirty="0" smtClean="0"/>
              <a:t>. </a:t>
            </a:r>
            <a:r>
              <a:rPr lang="en-US" dirty="0" err="1" smtClean="0"/>
              <a:t>Sed</a:t>
            </a:r>
            <a:r>
              <a:rPr lang="en-US" dirty="0" smtClean="0"/>
              <a:t> a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magna </a:t>
            </a:r>
            <a:r>
              <a:rPr lang="en-US" dirty="0" err="1" smtClean="0"/>
              <a:t>vulputate</a:t>
            </a:r>
            <a:r>
              <a:rPr lang="en-US" dirty="0" smtClean="0"/>
              <a:t> </a:t>
            </a:r>
            <a:r>
              <a:rPr lang="en-US" dirty="0" err="1" smtClean="0"/>
              <a:t>feugiat</a:t>
            </a:r>
            <a:r>
              <a:rPr lang="en-US" dirty="0" smtClean="0"/>
              <a:t>. </a:t>
            </a:r>
            <a:r>
              <a:rPr lang="en-US" dirty="0" err="1" smtClean="0"/>
              <a:t>Quisque</a:t>
            </a:r>
            <a:r>
              <a:rPr lang="en-US" dirty="0" smtClean="0"/>
              <a:t> </a:t>
            </a:r>
            <a:r>
              <a:rPr lang="en-US" dirty="0" err="1" smtClean="0"/>
              <a:t>varius</a:t>
            </a:r>
            <a:r>
              <a:rPr lang="en-US" dirty="0" smtClean="0"/>
              <a:t> and libero </a:t>
            </a:r>
            <a:r>
              <a:rPr lang="en-US" dirty="0" err="1" smtClean="0"/>
              <a:t>placerat</a:t>
            </a:r>
            <a:r>
              <a:rPr lang="en-US" dirty="0" smtClean="0"/>
              <a:t>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lobortis</a:t>
            </a:r>
            <a:r>
              <a:rPr lang="en-US" dirty="0" smtClean="0"/>
              <a:t> </a:t>
            </a:r>
            <a:r>
              <a:rPr lang="en-US" dirty="0" err="1" smtClean="0"/>
              <a:t>congue</a:t>
            </a:r>
            <a:r>
              <a:rPr lang="en-US" dirty="0" smtClean="0"/>
              <a:t>. Integer a </a:t>
            </a:r>
            <a:r>
              <a:rPr lang="en-US" dirty="0" err="1" smtClean="0"/>
              <a:t>arcu</a:t>
            </a:r>
            <a:r>
              <a:rPr lang="en-US" dirty="0" smtClean="0"/>
              <a:t> </a:t>
            </a:r>
            <a:r>
              <a:rPr lang="en-US" dirty="0" err="1" smtClean="0"/>
              <a:t>vel</a:t>
            </a:r>
            <a:r>
              <a:rPr lang="en-US" dirty="0" smtClean="0"/>
              <a:t> ante </a:t>
            </a:r>
            <a:r>
              <a:rPr lang="en-US" dirty="0" err="1" smtClean="0"/>
              <a:t>bibendum</a:t>
            </a:r>
            <a:r>
              <a:rPr lang="en-US" dirty="0" smtClean="0"/>
              <a:t> </a:t>
            </a:r>
            <a:r>
              <a:rPr lang="en-US" dirty="0" err="1" smtClean="0"/>
              <a:t>scelerisque</a:t>
            </a:r>
            <a:r>
              <a:rPr lang="en-US" dirty="0" smtClean="0"/>
              <a:t>. Class </a:t>
            </a:r>
            <a:r>
              <a:rPr lang="en-US" dirty="0" err="1" smtClean="0"/>
              <a:t>aptent</a:t>
            </a:r>
            <a:r>
              <a:rPr lang="en-US" dirty="0" smtClean="0"/>
              <a:t> </a:t>
            </a:r>
            <a:r>
              <a:rPr lang="en-US" dirty="0" err="1" smtClean="0"/>
              <a:t>taciti</a:t>
            </a:r>
            <a:r>
              <a:rPr lang="en-US" dirty="0" smtClean="0"/>
              <a:t> </a:t>
            </a:r>
            <a:r>
              <a:rPr lang="en-US" dirty="0" err="1" smtClean="0"/>
              <a:t>sociosqu</a:t>
            </a:r>
            <a:r>
              <a:rPr lang="en-US" dirty="0" smtClean="0"/>
              <a:t> ad </a:t>
            </a:r>
            <a:r>
              <a:rPr lang="en-US" dirty="0" err="1" smtClean="0"/>
              <a:t>litora</a:t>
            </a:r>
            <a:r>
              <a:rPr lang="en-US" dirty="0" smtClean="0"/>
              <a:t> </a:t>
            </a:r>
            <a:r>
              <a:rPr lang="en-US" dirty="0" err="1" smtClean="0"/>
              <a:t>torquent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22791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114631" y="934720"/>
            <a:ext cx="7077369" cy="30646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t"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 dirty="0" smtClean="0"/>
          </a:p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6" name="Title 3"/>
          <p:cNvSpPr>
            <a:spLocks noGrp="1"/>
          </p:cNvSpPr>
          <p:nvPr>
            <p:ph type="title" hasCustomPrompt="1"/>
          </p:nvPr>
        </p:nvSpPr>
        <p:spPr>
          <a:xfrm>
            <a:off x="569468" y="1320800"/>
            <a:ext cx="4268653" cy="71608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lnSpc>
                <a:spcPct val="80000"/>
              </a:lnSpc>
              <a:defRPr sz="3600">
                <a:solidFill>
                  <a:srgbClr val="005BBB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5114631" y="3998296"/>
            <a:ext cx="3602522" cy="28575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t"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 dirty="0" smtClean="0"/>
          </a:p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701089" y="3998296"/>
            <a:ext cx="3490912" cy="28575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t"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 dirty="0" smtClean="0"/>
          </a:p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69469" y="2189263"/>
            <a:ext cx="4002532" cy="27683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b="0" i="0" spc="-5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vehicula</a:t>
            </a:r>
            <a:r>
              <a:rPr lang="en-US" dirty="0" smtClean="0"/>
              <a:t> dui in </a:t>
            </a:r>
            <a:r>
              <a:rPr lang="en-US" dirty="0" err="1" smtClean="0"/>
              <a:t>neque</a:t>
            </a:r>
            <a:r>
              <a:rPr lang="en-US" dirty="0" smtClean="0"/>
              <a:t> </a:t>
            </a:r>
            <a:r>
              <a:rPr lang="en-US" dirty="0" err="1" smtClean="0"/>
              <a:t>dignissim</a:t>
            </a:r>
            <a:r>
              <a:rPr lang="en-US" dirty="0" smtClean="0"/>
              <a:t>, in </a:t>
            </a:r>
            <a:r>
              <a:rPr lang="en-US" dirty="0" err="1" smtClean="0"/>
              <a:t>aliquet</a:t>
            </a:r>
            <a:r>
              <a:rPr lang="en-US" dirty="0" smtClean="0"/>
              <a:t> </a:t>
            </a:r>
            <a:r>
              <a:rPr lang="en-US" dirty="0" err="1" smtClean="0"/>
              <a:t>nisl</a:t>
            </a:r>
            <a:r>
              <a:rPr lang="en-US" dirty="0" smtClean="0"/>
              <a:t> </a:t>
            </a:r>
            <a:r>
              <a:rPr lang="en-US" dirty="0" err="1" smtClean="0"/>
              <a:t>varius</a:t>
            </a:r>
            <a:r>
              <a:rPr lang="en-US" dirty="0" smtClean="0"/>
              <a:t>. </a:t>
            </a:r>
            <a:r>
              <a:rPr lang="en-US" dirty="0" err="1" smtClean="0"/>
              <a:t>Sed</a:t>
            </a:r>
            <a:r>
              <a:rPr lang="en-US" dirty="0" smtClean="0"/>
              <a:t> a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magna </a:t>
            </a:r>
            <a:r>
              <a:rPr lang="en-US" dirty="0" err="1" smtClean="0"/>
              <a:t>vulputate</a:t>
            </a:r>
            <a:r>
              <a:rPr lang="en-US" dirty="0" smtClean="0"/>
              <a:t> </a:t>
            </a:r>
            <a:r>
              <a:rPr lang="en-US" dirty="0" err="1" smtClean="0"/>
              <a:t>feugiat</a:t>
            </a:r>
            <a:r>
              <a:rPr lang="en-US" dirty="0" smtClean="0"/>
              <a:t>. </a:t>
            </a:r>
            <a:r>
              <a:rPr lang="en-US" dirty="0" err="1" smtClean="0"/>
              <a:t>Quisque</a:t>
            </a:r>
            <a:r>
              <a:rPr lang="en-US" dirty="0" smtClean="0"/>
              <a:t> </a:t>
            </a:r>
            <a:r>
              <a:rPr lang="en-US" dirty="0" err="1" smtClean="0"/>
              <a:t>varius</a:t>
            </a:r>
            <a:r>
              <a:rPr lang="en-US" dirty="0" smtClean="0"/>
              <a:t> and libero </a:t>
            </a:r>
            <a:r>
              <a:rPr lang="en-US" dirty="0" err="1" smtClean="0"/>
              <a:t>placerat</a:t>
            </a:r>
            <a:r>
              <a:rPr lang="en-US" dirty="0" smtClean="0"/>
              <a:t>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lobortis</a:t>
            </a:r>
            <a:r>
              <a:rPr lang="en-US" dirty="0" smtClean="0"/>
              <a:t> </a:t>
            </a:r>
            <a:r>
              <a:rPr lang="en-US" dirty="0" err="1" smtClean="0"/>
              <a:t>congue</a:t>
            </a:r>
            <a:r>
              <a:rPr lang="en-US" dirty="0" smtClean="0"/>
              <a:t>. Integer a </a:t>
            </a:r>
            <a:r>
              <a:rPr lang="en-US" dirty="0" err="1" smtClean="0"/>
              <a:t>arcu</a:t>
            </a:r>
            <a:r>
              <a:rPr lang="en-US" dirty="0" smtClean="0"/>
              <a:t> </a:t>
            </a:r>
            <a:r>
              <a:rPr lang="en-US" dirty="0" err="1" smtClean="0"/>
              <a:t>vel</a:t>
            </a:r>
            <a:r>
              <a:rPr lang="en-US" dirty="0" smtClean="0"/>
              <a:t> ante </a:t>
            </a:r>
            <a:r>
              <a:rPr lang="en-US" dirty="0" err="1" smtClean="0"/>
              <a:t>bibendum</a:t>
            </a:r>
            <a:r>
              <a:rPr lang="en-US" dirty="0" smtClean="0"/>
              <a:t> </a:t>
            </a:r>
            <a:r>
              <a:rPr lang="en-US" dirty="0" err="1" smtClean="0"/>
              <a:t>scelerisque</a:t>
            </a:r>
            <a:r>
              <a:rPr lang="en-US" dirty="0" smtClean="0"/>
              <a:t>. Class </a:t>
            </a:r>
            <a:r>
              <a:rPr lang="en-US" dirty="0" err="1" smtClean="0"/>
              <a:t>aptent</a:t>
            </a:r>
            <a:r>
              <a:rPr lang="en-US" dirty="0" smtClean="0"/>
              <a:t> </a:t>
            </a:r>
            <a:r>
              <a:rPr lang="en-US" dirty="0" err="1" smtClean="0"/>
              <a:t>taciti</a:t>
            </a:r>
            <a:r>
              <a:rPr lang="en-US" dirty="0" smtClean="0"/>
              <a:t> </a:t>
            </a:r>
            <a:r>
              <a:rPr lang="en-US" dirty="0" err="1" smtClean="0"/>
              <a:t>sociosqu</a:t>
            </a:r>
            <a:r>
              <a:rPr lang="en-US" dirty="0" smtClean="0"/>
              <a:t> ad </a:t>
            </a:r>
            <a:r>
              <a:rPr lang="en-US" dirty="0" err="1" smtClean="0"/>
              <a:t>litora</a:t>
            </a:r>
            <a:r>
              <a:rPr lang="en-US" dirty="0" smtClean="0"/>
              <a:t> </a:t>
            </a:r>
            <a:r>
              <a:rPr lang="en-US" dirty="0" err="1" smtClean="0"/>
              <a:t>torquent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7183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69468" y="2189263"/>
            <a:ext cx="6402832" cy="379048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b="0" i="0" spc="-5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vehicula</a:t>
            </a:r>
            <a:r>
              <a:rPr lang="en-US" dirty="0" smtClean="0"/>
              <a:t> dui in </a:t>
            </a:r>
            <a:r>
              <a:rPr lang="en-US" dirty="0" err="1" smtClean="0"/>
              <a:t>neque</a:t>
            </a:r>
            <a:r>
              <a:rPr lang="en-US" dirty="0" smtClean="0"/>
              <a:t> </a:t>
            </a:r>
            <a:r>
              <a:rPr lang="en-US" dirty="0" err="1" smtClean="0"/>
              <a:t>dignissim</a:t>
            </a:r>
            <a:r>
              <a:rPr lang="en-US" dirty="0" smtClean="0"/>
              <a:t>, in </a:t>
            </a:r>
            <a:r>
              <a:rPr lang="en-US" dirty="0" err="1" smtClean="0"/>
              <a:t>aliquet</a:t>
            </a:r>
            <a:r>
              <a:rPr lang="en-US" dirty="0" smtClean="0"/>
              <a:t> </a:t>
            </a:r>
            <a:r>
              <a:rPr lang="en-US" dirty="0" err="1" smtClean="0"/>
              <a:t>nisl</a:t>
            </a:r>
            <a:r>
              <a:rPr lang="en-US" dirty="0" smtClean="0"/>
              <a:t> </a:t>
            </a:r>
            <a:r>
              <a:rPr lang="en-US" dirty="0" err="1" smtClean="0"/>
              <a:t>varius</a:t>
            </a:r>
            <a:r>
              <a:rPr lang="en-US" dirty="0" smtClean="0"/>
              <a:t>. </a:t>
            </a:r>
            <a:r>
              <a:rPr lang="en-US" dirty="0" err="1" smtClean="0"/>
              <a:t>Sed</a:t>
            </a:r>
            <a:r>
              <a:rPr lang="en-US" dirty="0" smtClean="0"/>
              <a:t> a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magna </a:t>
            </a:r>
            <a:r>
              <a:rPr lang="en-US" dirty="0" err="1" smtClean="0"/>
              <a:t>vulputate</a:t>
            </a:r>
            <a:r>
              <a:rPr lang="en-US" dirty="0" smtClean="0"/>
              <a:t> </a:t>
            </a:r>
            <a:r>
              <a:rPr lang="en-US" dirty="0" err="1" smtClean="0"/>
              <a:t>feugiat</a:t>
            </a:r>
            <a:r>
              <a:rPr lang="en-US" dirty="0" smtClean="0"/>
              <a:t>. </a:t>
            </a:r>
            <a:r>
              <a:rPr lang="en-US" dirty="0" err="1" smtClean="0"/>
              <a:t>Quisque</a:t>
            </a:r>
            <a:r>
              <a:rPr lang="en-US" dirty="0" smtClean="0"/>
              <a:t> </a:t>
            </a:r>
            <a:r>
              <a:rPr lang="en-US" dirty="0" err="1" smtClean="0"/>
              <a:t>varius</a:t>
            </a:r>
            <a:r>
              <a:rPr lang="en-US" dirty="0" smtClean="0"/>
              <a:t> libero </a:t>
            </a:r>
            <a:r>
              <a:rPr lang="en-US" dirty="0" err="1" smtClean="0"/>
              <a:t>placerat</a:t>
            </a:r>
            <a:r>
              <a:rPr lang="en-US" dirty="0" smtClean="0"/>
              <a:t>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lobortis</a:t>
            </a:r>
            <a:r>
              <a:rPr lang="en-US" dirty="0" smtClean="0"/>
              <a:t> </a:t>
            </a:r>
            <a:r>
              <a:rPr lang="en-US" dirty="0" err="1" smtClean="0"/>
              <a:t>congue</a:t>
            </a:r>
            <a:r>
              <a:rPr lang="en-US" dirty="0" smtClean="0"/>
              <a:t>. Integer a </a:t>
            </a:r>
            <a:r>
              <a:rPr lang="en-US" dirty="0" err="1" smtClean="0"/>
              <a:t>arcu</a:t>
            </a:r>
            <a:r>
              <a:rPr lang="en-US" dirty="0" smtClean="0"/>
              <a:t> </a:t>
            </a:r>
            <a:r>
              <a:rPr lang="en-US" dirty="0" err="1" smtClean="0"/>
              <a:t>vel</a:t>
            </a:r>
            <a:r>
              <a:rPr lang="en-US" dirty="0" smtClean="0"/>
              <a:t> ante </a:t>
            </a:r>
            <a:r>
              <a:rPr lang="en-US" dirty="0" err="1" smtClean="0"/>
              <a:t>bibendum</a:t>
            </a:r>
            <a:r>
              <a:rPr lang="en-US" dirty="0" smtClean="0"/>
              <a:t> </a:t>
            </a:r>
            <a:r>
              <a:rPr lang="en-US" dirty="0" err="1" smtClean="0"/>
              <a:t>scelerisque</a:t>
            </a:r>
            <a:r>
              <a:rPr lang="en-US" dirty="0" smtClean="0"/>
              <a:t>. Class </a:t>
            </a:r>
            <a:r>
              <a:rPr lang="en-US" dirty="0" err="1" smtClean="0"/>
              <a:t>aptent</a:t>
            </a:r>
            <a:r>
              <a:rPr lang="en-US" dirty="0" smtClean="0"/>
              <a:t> </a:t>
            </a:r>
            <a:r>
              <a:rPr lang="en-US" dirty="0" err="1" smtClean="0"/>
              <a:t>taciti</a:t>
            </a:r>
            <a:r>
              <a:rPr lang="en-US" dirty="0" smtClean="0"/>
              <a:t> </a:t>
            </a:r>
            <a:r>
              <a:rPr lang="en-US" dirty="0" err="1" smtClean="0"/>
              <a:t>sociosqu</a:t>
            </a:r>
            <a:r>
              <a:rPr lang="en-US" dirty="0" smtClean="0"/>
              <a:t> ad </a:t>
            </a:r>
            <a:r>
              <a:rPr lang="en-US" dirty="0" err="1" smtClean="0"/>
              <a:t>litora</a:t>
            </a:r>
            <a:r>
              <a:rPr lang="en-US" dirty="0" smtClean="0"/>
              <a:t> </a:t>
            </a:r>
            <a:r>
              <a:rPr lang="en-US" dirty="0" err="1" smtClean="0"/>
              <a:t>torquent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5" name="Title Placeholder 12"/>
          <p:cNvSpPr>
            <a:spLocks noGrp="1"/>
          </p:cNvSpPr>
          <p:nvPr>
            <p:ph type="title" hasCustomPrompt="1"/>
          </p:nvPr>
        </p:nvSpPr>
        <p:spPr>
          <a:xfrm>
            <a:off x="566928" y="1316736"/>
            <a:ext cx="10515600" cy="86843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b="0"/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5894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0" y="927100"/>
            <a:ext cx="12192000" cy="59309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anchor="t"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 dirty="0" smtClean="0"/>
          </a:p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76467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art Placeholder 2"/>
          <p:cNvSpPr>
            <a:spLocks noGrp="1"/>
          </p:cNvSpPr>
          <p:nvPr>
            <p:ph type="chart" sz="quarter" idx="16"/>
          </p:nvPr>
        </p:nvSpPr>
        <p:spPr>
          <a:xfrm>
            <a:off x="5098987" y="1320800"/>
            <a:ext cx="6388100" cy="4465639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none"/>
        </p:style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 smtClean="0"/>
          </a:p>
          <a:p>
            <a:r>
              <a:rPr lang="en-US" dirty="0" smtClean="0"/>
              <a:t>Drag chart to placeholder or click icon to add chart</a:t>
            </a:r>
          </a:p>
          <a:p>
            <a:endParaRPr lang="en-US" dirty="0"/>
          </a:p>
        </p:txBody>
      </p:sp>
      <p:sp>
        <p:nvSpPr>
          <p:cNvPr id="8" name="Title 3"/>
          <p:cNvSpPr>
            <a:spLocks noGrp="1"/>
          </p:cNvSpPr>
          <p:nvPr>
            <p:ph type="title" hasCustomPrompt="1"/>
          </p:nvPr>
        </p:nvSpPr>
        <p:spPr>
          <a:xfrm>
            <a:off x="569468" y="1320800"/>
            <a:ext cx="4268653" cy="716084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lnSpc>
                <a:spcPct val="80000"/>
              </a:lnSpc>
              <a:defRPr sz="3600">
                <a:solidFill>
                  <a:srgbClr val="005BBB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69469" y="2189263"/>
            <a:ext cx="4002532" cy="27683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b="0" i="0" spc="-5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vehicula</a:t>
            </a:r>
            <a:r>
              <a:rPr lang="en-US" dirty="0" smtClean="0"/>
              <a:t> dui in </a:t>
            </a:r>
            <a:r>
              <a:rPr lang="en-US" dirty="0" err="1" smtClean="0"/>
              <a:t>neque</a:t>
            </a:r>
            <a:r>
              <a:rPr lang="en-US" dirty="0" smtClean="0"/>
              <a:t> </a:t>
            </a:r>
            <a:r>
              <a:rPr lang="en-US" dirty="0" err="1" smtClean="0"/>
              <a:t>dignissim</a:t>
            </a:r>
            <a:r>
              <a:rPr lang="en-US" dirty="0" smtClean="0"/>
              <a:t>, in </a:t>
            </a:r>
            <a:r>
              <a:rPr lang="en-US" dirty="0" err="1" smtClean="0"/>
              <a:t>aliquet</a:t>
            </a:r>
            <a:r>
              <a:rPr lang="en-US" dirty="0" smtClean="0"/>
              <a:t> </a:t>
            </a:r>
            <a:r>
              <a:rPr lang="en-US" dirty="0" err="1" smtClean="0"/>
              <a:t>nisl</a:t>
            </a:r>
            <a:r>
              <a:rPr lang="en-US" dirty="0" smtClean="0"/>
              <a:t> </a:t>
            </a:r>
            <a:r>
              <a:rPr lang="en-US" dirty="0" err="1" smtClean="0"/>
              <a:t>varius</a:t>
            </a:r>
            <a:r>
              <a:rPr lang="en-US" dirty="0" smtClean="0"/>
              <a:t>. </a:t>
            </a:r>
            <a:r>
              <a:rPr lang="en-US" dirty="0" err="1" smtClean="0"/>
              <a:t>Sed</a:t>
            </a:r>
            <a:r>
              <a:rPr lang="en-US" dirty="0" smtClean="0"/>
              <a:t> a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magna </a:t>
            </a:r>
            <a:r>
              <a:rPr lang="en-US" dirty="0" err="1" smtClean="0"/>
              <a:t>vulputate</a:t>
            </a:r>
            <a:r>
              <a:rPr lang="en-US" dirty="0" smtClean="0"/>
              <a:t> </a:t>
            </a:r>
            <a:r>
              <a:rPr lang="en-US" dirty="0" err="1" smtClean="0"/>
              <a:t>feugiat</a:t>
            </a:r>
            <a:r>
              <a:rPr lang="en-US" dirty="0" smtClean="0"/>
              <a:t>. </a:t>
            </a:r>
            <a:r>
              <a:rPr lang="en-US" dirty="0" err="1" smtClean="0"/>
              <a:t>Quisque</a:t>
            </a:r>
            <a:r>
              <a:rPr lang="en-US" dirty="0" smtClean="0"/>
              <a:t> </a:t>
            </a:r>
            <a:r>
              <a:rPr lang="en-US" dirty="0" err="1" smtClean="0"/>
              <a:t>varius</a:t>
            </a:r>
            <a:r>
              <a:rPr lang="en-US" dirty="0" smtClean="0"/>
              <a:t> and libero </a:t>
            </a:r>
            <a:r>
              <a:rPr lang="en-US" dirty="0" err="1" smtClean="0"/>
              <a:t>placerat</a:t>
            </a:r>
            <a:r>
              <a:rPr lang="en-US" dirty="0" smtClean="0"/>
              <a:t>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lobortis</a:t>
            </a:r>
            <a:r>
              <a:rPr lang="en-US" dirty="0" smtClean="0"/>
              <a:t> </a:t>
            </a:r>
            <a:r>
              <a:rPr lang="en-US" dirty="0" err="1" smtClean="0"/>
              <a:t>congue</a:t>
            </a:r>
            <a:r>
              <a:rPr lang="en-US" dirty="0" smtClean="0"/>
              <a:t>. Integer a </a:t>
            </a:r>
            <a:r>
              <a:rPr lang="en-US" dirty="0" err="1" smtClean="0"/>
              <a:t>arcu</a:t>
            </a:r>
            <a:r>
              <a:rPr lang="en-US" dirty="0" smtClean="0"/>
              <a:t> </a:t>
            </a:r>
            <a:r>
              <a:rPr lang="en-US" dirty="0" err="1" smtClean="0"/>
              <a:t>vel</a:t>
            </a:r>
            <a:r>
              <a:rPr lang="en-US" dirty="0" smtClean="0"/>
              <a:t> ante </a:t>
            </a:r>
            <a:r>
              <a:rPr lang="en-US" dirty="0" err="1" smtClean="0"/>
              <a:t>bibendum</a:t>
            </a:r>
            <a:r>
              <a:rPr lang="en-US" dirty="0" smtClean="0"/>
              <a:t> </a:t>
            </a:r>
            <a:r>
              <a:rPr lang="en-US" dirty="0" err="1" smtClean="0"/>
              <a:t>scelerisque</a:t>
            </a:r>
            <a:r>
              <a:rPr lang="en-US" dirty="0" smtClean="0"/>
              <a:t>. Class </a:t>
            </a:r>
            <a:r>
              <a:rPr lang="en-US" dirty="0" err="1" smtClean="0"/>
              <a:t>aptent</a:t>
            </a:r>
            <a:r>
              <a:rPr lang="en-US" dirty="0" smtClean="0"/>
              <a:t> </a:t>
            </a:r>
            <a:r>
              <a:rPr lang="en-US" dirty="0" err="1" smtClean="0"/>
              <a:t>taciti</a:t>
            </a:r>
            <a:r>
              <a:rPr lang="en-US" dirty="0" smtClean="0"/>
              <a:t> </a:t>
            </a:r>
            <a:r>
              <a:rPr lang="en-US" dirty="0" err="1" smtClean="0"/>
              <a:t>sociosqu</a:t>
            </a:r>
            <a:r>
              <a:rPr lang="en-US" dirty="0" smtClean="0"/>
              <a:t> ad </a:t>
            </a:r>
            <a:r>
              <a:rPr lang="en-US" dirty="0" err="1" smtClean="0"/>
              <a:t>litora</a:t>
            </a:r>
            <a:r>
              <a:rPr lang="en-US" dirty="0" smtClean="0"/>
              <a:t> </a:t>
            </a:r>
            <a:r>
              <a:rPr lang="en-US" dirty="0" err="1" smtClean="0"/>
              <a:t>torquent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50444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dt" idx="10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A04E53CF-C5FF-45EA-960A-F1A40138E348}" type="datetime1">
              <a:rPr lang="en-US" smtClean="0"/>
              <a:t>2/11/2019</a:t>
            </a:fld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ftr" idx="11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2191869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title"/>
          </p:nvPr>
        </p:nvSpPr>
        <p:spPr>
          <a:xfrm>
            <a:off x="629200" y="984967"/>
            <a:ext cx="109628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629200" y="2558767"/>
            <a:ext cx="10962800" cy="36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302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048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48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048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048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048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04800" algn="l" rtl="0"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11364721" y="6260831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206901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302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048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48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048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048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048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04800" algn="l" rtl="0"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dt" idx="10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6392D07C-DE45-4F64-A821-11B8AC5180D8}" type="datetime1">
              <a:rPr lang="en-US" smtClean="0"/>
              <a:t>2/11/2019</a:t>
            </a:fld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ftr" idx="11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732223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  <a:defRPr sz="4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dt" idx="10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4D421F52-A321-466D-9EF7-0D468A975D21}" type="datetime1">
              <a:rPr lang="en-US" smtClean="0"/>
              <a:t>2/11/2019</a:t>
            </a:fld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ftr" idx="11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sldNum" idx="12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249194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dt" idx="10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6016AF1F-5428-4027-BA20-1243E0B97446}" type="datetime1">
              <a:rPr lang="en-US" smtClean="0"/>
              <a:t>2/11/2019</a:t>
            </a:fld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ftr" idx="11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sldNum" idx="12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 i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 i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 i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 i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 i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 i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 i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 i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 i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030104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body">
  <p:cSld name="2_Title and bod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title"/>
          </p:nvPr>
        </p:nvSpPr>
        <p:spPr>
          <a:xfrm>
            <a:off x="629200" y="984967"/>
            <a:ext cx="109628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629200" y="2558767"/>
            <a:ext cx="10962800" cy="36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BBB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38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5BBB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432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5BBB"/>
              </a:buClr>
              <a:buSzPts val="1350"/>
              <a:buFont typeface="Merriweather Sans"/>
              <a:buChar char="-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5BBB"/>
              </a:buClr>
              <a:buSzPts val="135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5BBB"/>
              </a:buClr>
              <a:buSzPts val="135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35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11364721" y="6260831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Clr>
                <a:srgbClr val="000000"/>
              </a:buClr>
              <a:buSzPts val="1867"/>
              <a:buFont typeface="Arial"/>
              <a:buNone/>
              <a:defRPr sz="1867" b="0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Clr>
                <a:srgbClr val="000000"/>
              </a:buClr>
              <a:buSzPts val="1867"/>
              <a:buFont typeface="Arial"/>
              <a:buNone/>
              <a:defRPr sz="1867" b="0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Clr>
                <a:srgbClr val="000000"/>
              </a:buClr>
              <a:buSzPts val="1867"/>
              <a:buFont typeface="Arial"/>
              <a:buNone/>
              <a:defRPr sz="1867" b="0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Clr>
                <a:srgbClr val="000000"/>
              </a:buClr>
              <a:buSzPts val="1867"/>
              <a:buFont typeface="Arial"/>
              <a:buNone/>
              <a:defRPr sz="1867" b="0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Clr>
                <a:srgbClr val="000000"/>
              </a:buClr>
              <a:buSzPts val="1867"/>
              <a:buFont typeface="Arial"/>
              <a:buNone/>
              <a:defRPr sz="1867" b="0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Clr>
                <a:srgbClr val="000000"/>
              </a:buClr>
              <a:buSzPts val="1867"/>
              <a:buFont typeface="Arial"/>
              <a:buNone/>
              <a:defRPr sz="1867" b="0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Clr>
                <a:srgbClr val="000000"/>
              </a:buClr>
              <a:buSzPts val="1867"/>
              <a:buFont typeface="Arial"/>
              <a:buNone/>
              <a:defRPr sz="1867" b="0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Clr>
                <a:srgbClr val="000000"/>
              </a:buClr>
              <a:buSzPts val="1867"/>
              <a:buFont typeface="Arial"/>
              <a:buNone/>
              <a:defRPr sz="1867" b="0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Clr>
                <a:srgbClr val="000000"/>
              </a:buClr>
              <a:buSzPts val="1867"/>
              <a:buFont typeface="Arial"/>
              <a:buNone/>
              <a:defRPr sz="1867" b="0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2"/>
          </p:nvPr>
        </p:nvSpPr>
        <p:spPr>
          <a:xfrm>
            <a:off x="6927851" y="4885267"/>
            <a:ext cx="12192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302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048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48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048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048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048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04800" algn="l" rtl="0"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98239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566928" y="2185416"/>
            <a:ext cx="4179753" cy="351140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b="0" i="0" spc="-5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Lorem ipsum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vehicula</a:t>
            </a:r>
            <a:r>
              <a:rPr lang="en-US" dirty="0" smtClean="0"/>
              <a:t> dui in </a:t>
            </a:r>
            <a:r>
              <a:rPr lang="en-US" dirty="0" err="1" smtClean="0"/>
              <a:t>neque</a:t>
            </a:r>
            <a:r>
              <a:rPr lang="en-US" dirty="0" smtClean="0"/>
              <a:t> </a:t>
            </a:r>
            <a:r>
              <a:rPr lang="en-US" dirty="0" err="1" smtClean="0"/>
              <a:t>dignissim</a:t>
            </a:r>
            <a:r>
              <a:rPr lang="en-US" dirty="0" smtClean="0"/>
              <a:t>, in </a:t>
            </a:r>
            <a:r>
              <a:rPr lang="en-US" dirty="0" err="1" smtClean="0"/>
              <a:t>aliquet</a:t>
            </a:r>
            <a:r>
              <a:rPr lang="en-US" dirty="0" smtClean="0"/>
              <a:t> </a:t>
            </a:r>
            <a:r>
              <a:rPr lang="en-US" dirty="0" err="1" smtClean="0"/>
              <a:t>nisl</a:t>
            </a:r>
            <a:r>
              <a:rPr lang="en-US" dirty="0" smtClean="0"/>
              <a:t> </a:t>
            </a:r>
            <a:r>
              <a:rPr lang="en-US" dirty="0" err="1" smtClean="0"/>
              <a:t>varius</a:t>
            </a:r>
            <a:r>
              <a:rPr lang="en-US" dirty="0" smtClean="0"/>
              <a:t>. </a:t>
            </a:r>
            <a:r>
              <a:rPr lang="en-US" dirty="0" err="1" smtClean="0"/>
              <a:t>Sed</a:t>
            </a:r>
            <a:r>
              <a:rPr lang="en-US" dirty="0" smtClean="0"/>
              <a:t> a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magna </a:t>
            </a:r>
            <a:r>
              <a:rPr lang="en-US" dirty="0" err="1" smtClean="0"/>
              <a:t>vulputate</a:t>
            </a:r>
            <a:r>
              <a:rPr lang="en-US" dirty="0" smtClean="0"/>
              <a:t> </a:t>
            </a:r>
            <a:r>
              <a:rPr lang="en-US" dirty="0" err="1" smtClean="0"/>
              <a:t>feugiat</a:t>
            </a:r>
            <a:r>
              <a:rPr lang="en-US" dirty="0" smtClean="0"/>
              <a:t>. </a:t>
            </a:r>
            <a:r>
              <a:rPr lang="en-US" dirty="0" err="1" smtClean="0"/>
              <a:t>Quisque</a:t>
            </a:r>
            <a:r>
              <a:rPr lang="en-US" dirty="0" smtClean="0"/>
              <a:t> </a:t>
            </a:r>
            <a:r>
              <a:rPr lang="en-US" dirty="0" err="1" smtClean="0"/>
              <a:t>varius</a:t>
            </a:r>
            <a:r>
              <a:rPr lang="en-US" dirty="0" smtClean="0"/>
              <a:t> libero </a:t>
            </a:r>
            <a:r>
              <a:rPr lang="en-US" dirty="0" err="1" smtClean="0"/>
              <a:t>placerat</a:t>
            </a:r>
            <a:r>
              <a:rPr lang="en-US" dirty="0" smtClean="0"/>
              <a:t>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lobortis</a:t>
            </a:r>
            <a:r>
              <a:rPr lang="en-US" dirty="0" smtClean="0"/>
              <a:t> </a:t>
            </a:r>
            <a:r>
              <a:rPr lang="en-US" dirty="0" err="1" smtClean="0"/>
              <a:t>congue</a:t>
            </a:r>
            <a:r>
              <a:rPr lang="en-US" dirty="0" smtClean="0"/>
              <a:t>. Integer a </a:t>
            </a:r>
            <a:r>
              <a:rPr lang="en-US" dirty="0" err="1" smtClean="0"/>
              <a:t>arcu</a:t>
            </a:r>
            <a:r>
              <a:rPr lang="en-US" dirty="0" smtClean="0"/>
              <a:t> </a:t>
            </a:r>
            <a:r>
              <a:rPr lang="en-US" dirty="0" err="1" smtClean="0"/>
              <a:t>vel</a:t>
            </a:r>
            <a:r>
              <a:rPr lang="en-US" dirty="0" smtClean="0"/>
              <a:t> ante </a:t>
            </a:r>
            <a:r>
              <a:rPr lang="en-US" dirty="0" err="1" smtClean="0"/>
              <a:t>bibendum</a:t>
            </a:r>
            <a:r>
              <a:rPr lang="en-US" dirty="0" smtClean="0"/>
              <a:t> </a:t>
            </a:r>
            <a:r>
              <a:rPr lang="en-US" dirty="0" err="1" smtClean="0"/>
              <a:t>scelerisque</a:t>
            </a:r>
            <a:r>
              <a:rPr lang="en-US" dirty="0" smtClean="0"/>
              <a:t>. 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5029200" y="2185416"/>
            <a:ext cx="4179753" cy="351140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b="0" i="0" spc="-5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err="1" smtClean="0"/>
              <a:t>Etiam</a:t>
            </a:r>
            <a:r>
              <a:rPr lang="en-US" dirty="0" smtClean="0"/>
              <a:t> </a:t>
            </a:r>
            <a:r>
              <a:rPr lang="en-US" dirty="0" err="1" smtClean="0"/>
              <a:t>molestie</a:t>
            </a:r>
            <a:r>
              <a:rPr lang="en-US" dirty="0" smtClean="0"/>
              <a:t> </a:t>
            </a:r>
            <a:r>
              <a:rPr lang="en-US" dirty="0" err="1" smtClean="0"/>
              <a:t>velit</a:t>
            </a:r>
            <a:r>
              <a:rPr lang="en-US" dirty="0" smtClean="0"/>
              <a:t> vitae dolor </a:t>
            </a:r>
            <a:r>
              <a:rPr lang="en-US" dirty="0" err="1" smtClean="0"/>
              <a:t>euismod</a:t>
            </a:r>
            <a:r>
              <a:rPr lang="en-US" dirty="0" smtClean="0"/>
              <a:t>, sit </a:t>
            </a:r>
            <a:r>
              <a:rPr lang="en-US" dirty="0" err="1" smtClean="0"/>
              <a:t>amet</a:t>
            </a:r>
            <a:r>
              <a:rPr lang="en-US" dirty="0" smtClean="0"/>
              <a:t> </a:t>
            </a:r>
            <a:r>
              <a:rPr lang="en-US" dirty="0" err="1" smtClean="0"/>
              <a:t>finibus</a:t>
            </a:r>
            <a:r>
              <a:rPr lang="en-US" dirty="0" smtClean="0"/>
              <a:t> </a:t>
            </a:r>
            <a:r>
              <a:rPr lang="en-US" dirty="0" err="1" smtClean="0"/>
              <a:t>risus</a:t>
            </a:r>
            <a:r>
              <a:rPr lang="en-US" dirty="0" smtClean="0"/>
              <a:t> </a:t>
            </a:r>
            <a:r>
              <a:rPr lang="en-US" dirty="0" err="1" smtClean="0"/>
              <a:t>mattis</a:t>
            </a:r>
            <a:r>
              <a:rPr lang="en-US" dirty="0" smtClean="0"/>
              <a:t>. In </a:t>
            </a:r>
            <a:r>
              <a:rPr lang="en-US" dirty="0" err="1" smtClean="0"/>
              <a:t>ornare</a:t>
            </a:r>
            <a:r>
              <a:rPr lang="en-US" dirty="0" smtClean="0"/>
              <a:t> convallis </a:t>
            </a:r>
            <a:r>
              <a:rPr lang="en-US" dirty="0" err="1" smtClean="0"/>
              <a:t>velit</a:t>
            </a:r>
            <a:r>
              <a:rPr lang="en-US" dirty="0" smtClean="0"/>
              <a:t> vitae cursus. Integer </a:t>
            </a:r>
            <a:r>
              <a:rPr lang="en-US" dirty="0" err="1" smtClean="0"/>
              <a:t>egestas</a:t>
            </a:r>
            <a:r>
              <a:rPr lang="en-US" dirty="0" smtClean="0"/>
              <a:t> sit </a:t>
            </a:r>
            <a:r>
              <a:rPr lang="en-US" dirty="0" err="1" smtClean="0"/>
              <a:t>amet</a:t>
            </a:r>
            <a:r>
              <a:rPr lang="en-US" dirty="0" smtClean="0"/>
              <a:t> mi </a:t>
            </a:r>
            <a:r>
              <a:rPr lang="en-US" dirty="0" err="1" smtClean="0"/>
              <a:t>vehicula</a:t>
            </a:r>
            <a:r>
              <a:rPr lang="en-US" dirty="0" smtClean="0"/>
              <a:t> </a:t>
            </a:r>
            <a:r>
              <a:rPr lang="en-US" dirty="0" err="1" smtClean="0"/>
              <a:t>sollicitudin</a:t>
            </a:r>
            <a:r>
              <a:rPr lang="en-US" dirty="0" smtClean="0"/>
              <a:t>. </a:t>
            </a:r>
            <a:r>
              <a:rPr lang="en-US" dirty="0" err="1" smtClean="0"/>
              <a:t>Pellentesque</a:t>
            </a:r>
            <a:r>
              <a:rPr lang="en-US" dirty="0" smtClean="0"/>
              <a:t> habitant </a:t>
            </a:r>
            <a:r>
              <a:rPr lang="en-US" dirty="0" err="1" smtClean="0"/>
              <a:t>morbi</a:t>
            </a:r>
            <a:r>
              <a:rPr lang="en-US" dirty="0" smtClean="0"/>
              <a:t> </a:t>
            </a:r>
            <a:r>
              <a:rPr lang="en-US" dirty="0" err="1" smtClean="0"/>
              <a:t>tristique</a:t>
            </a:r>
            <a:r>
              <a:rPr lang="en-US" dirty="0" smtClean="0"/>
              <a:t> </a:t>
            </a:r>
            <a:r>
              <a:rPr lang="en-US" dirty="0" err="1" smtClean="0"/>
              <a:t>senectus</a:t>
            </a:r>
            <a:r>
              <a:rPr lang="en-US" dirty="0" smtClean="0"/>
              <a:t> et </a:t>
            </a:r>
            <a:r>
              <a:rPr lang="en-US" dirty="0" err="1" smtClean="0"/>
              <a:t>netus</a:t>
            </a:r>
            <a:r>
              <a:rPr lang="en-US" dirty="0" smtClean="0"/>
              <a:t> et </a:t>
            </a:r>
            <a:r>
              <a:rPr lang="en-US" dirty="0" err="1" smtClean="0"/>
              <a:t>malesuada</a:t>
            </a:r>
            <a:r>
              <a:rPr lang="en-US" dirty="0" smtClean="0"/>
              <a:t> fames ac </a:t>
            </a:r>
            <a:r>
              <a:rPr lang="en-US" dirty="0" err="1" smtClean="0"/>
              <a:t>turpis</a:t>
            </a:r>
            <a:r>
              <a:rPr lang="en-US" dirty="0" smtClean="0"/>
              <a:t> </a:t>
            </a:r>
            <a:r>
              <a:rPr lang="en-US" dirty="0" err="1" smtClean="0"/>
              <a:t>egestas</a:t>
            </a:r>
            <a:r>
              <a:rPr lang="en-US" dirty="0" smtClean="0"/>
              <a:t>.</a:t>
            </a:r>
          </a:p>
        </p:txBody>
      </p:sp>
      <p:sp>
        <p:nvSpPr>
          <p:cNvPr id="6" name="Title Placeholder 12"/>
          <p:cNvSpPr>
            <a:spLocks noGrp="1"/>
          </p:cNvSpPr>
          <p:nvPr>
            <p:ph type="title" hasCustomPrompt="1"/>
          </p:nvPr>
        </p:nvSpPr>
        <p:spPr>
          <a:xfrm>
            <a:off x="566928" y="1316736"/>
            <a:ext cx="10515600" cy="86843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b="0"/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27246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566928" y="2185416"/>
            <a:ext cx="8557757" cy="3732425"/>
          </a:xfrm>
          <a:prstGeom prst="rect">
            <a:avLst/>
          </a:prstGeom>
        </p:spPr>
        <p:txBody>
          <a:bodyPr lIns="182880" rIns="182880">
            <a:noAutofit/>
          </a:bodyPr>
          <a:lstStyle>
            <a:lvl1pPr marL="457200" marR="0" indent="-4064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5BBB"/>
              </a:buClr>
              <a:buSzPct val="109000"/>
              <a:buFont typeface="Arial" charset="0"/>
              <a:buChar char="•"/>
              <a:tabLst/>
              <a:defRPr sz="2000" b="0" i="0" spc="-5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Lorem ipsum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Quisque</a:t>
            </a:r>
            <a:r>
              <a:rPr lang="en-US" dirty="0" smtClean="0"/>
              <a:t> ac </a:t>
            </a:r>
            <a:r>
              <a:rPr lang="en-US" dirty="0" err="1" smtClean="0"/>
              <a:t>orci</a:t>
            </a:r>
            <a:r>
              <a:rPr lang="en-US" dirty="0" smtClean="0"/>
              <a:t> in </a:t>
            </a:r>
            <a:r>
              <a:rPr lang="en-US" dirty="0" err="1" smtClean="0"/>
              <a:t>turpis</a:t>
            </a:r>
            <a:r>
              <a:rPr lang="en-US" dirty="0" smtClean="0"/>
              <a:t> </a:t>
            </a:r>
            <a:r>
              <a:rPr lang="en-US" dirty="0" err="1" smtClean="0"/>
              <a:t>dapibus</a:t>
            </a:r>
            <a:r>
              <a:rPr lang="en-US" dirty="0" smtClean="0"/>
              <a:t> </a:t>
            </a:r>
            <a:r>
              <a:rPr lang="en-US" dirty="0" err="1" smtClean="0"/>
              <a:t>sagittis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Donec</a:t>
            </a:r>
            <a:r>
              <a:rPr lang="en-US" dirty="0" smtClean="0"/>
              <a:t> vitae </a:t>
            </a:r>
            <a:r>
              <a:rPr lang="en-US" dirty="0" err="1" smtClean="0"/>
              <a:t>justo</a:t>
            </a:r>
            <a:r>
              <a:rPr lang="en-US" dirty="0" smtClean="0"/>
              <a:t> et </a:t>
            </a:r>
            <a:r>
              <a:rPr lang="en-US" dirty="0" err="1" smtClean="0"/>
              <a:t>neque</a:t>
            </a:r>
            <a:r>
              <a:rPr lang="en-US" dirty="0" smtClean="0"/>
              <a:t> </a:t>
            </a:r>
            <a:r>
              <a:rPr lang="en-US" dirty="0" err="1" smtClean="0"/>
              <a:t>mollis</a:t>
            </a:r>
            <a:r>
              <a:rPr lang="en-US" dirty="0" smtClean="0"/>
              <a:t> </a:t>
            </a:r>
            <a:r>
              <a:rPr lang="en-US" dirty="0" err="1" smtClean="0"/>
              <a:t>consectetur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Etiam</a:t>
            </a:r>
            <a:r>
              <a:rPr lang="en-US" dirty="0" smtClean="0"/>
              <a:t> </a:t>
            </a:r>
            <a:r>
              <a:rPr lang="en-US" dirty="0" err="1" smtClean="0"/>
              <a:t>aliquet</a:t>
            </a:r>
            <a:r>
              <a:rPr lang="en-US" dirty="0" smtClean="0"/>
              <a:t> ex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bibendum</a:t>
            </a:r>
            <a:r>
              <a:rPr lang="en-US" dirty="0" smtClean="0"/>
              <a:t> </a:t>
            </a:r>
            <a:r>
              <a:rPr lang="en-US" dirty="0" err="1" smtClean="0"/>
              <a:t>consequat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Cras</a:t>
            </a:r>
            <a:r>
              <a:rPr lang="en-US" dirty="0" smtClean="0"/>
              <a:t> </a:t>
            </a:r>
            <a:r>
              <a:rPr lang="en-US" dirty="0" err="1" smtClean="0"/>
              <a:t>lacinia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ac </a:t>
            </a:r>
            <a:r>
              <a:rPr lang="en-US" dirty="0" err="1" smtClean="0"/>
              <a:t>elit</a:t>
            </a:r>
            <a:r>
              <a:rPr lang="en-US" dirty="0" smtClean="0"/>
              <a:t> </a:t>
            </a:r>
            <a:r>
              <a:rPr lang="en-US" dirty="0" err="1" smtClean="0"/>
              <a:t>dignissim</a:t>
            </a:r>
            <a:r>
              <a:rPr lang="en-US" dirty="0" smtClean="0"/>
              <a:t> </a:t>
            </a:r>
            <a:r>
              <a:rPr lang="en-US" dirty="0" err="1" smtClean="0"/>
              <a:t>varius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Duis</a:t>
            </a:r>
            <a:r>
              <a:rPr lang="en-US" dirty="0" smtClean="0"/>
              <a:t> sit </a:t>
            </a:r>
            <a:r>
              <a:rPr lang="en-US" dirty="0" err="1" smtClean="0"/>
              <a:t>amet</a:t>
            </a:r>
            <a:r>
              <a:rPr lang="en-US" dirty="0" smtClean="0"/>
              <a:t> </a:t>
            </a:r>
            <a:r>
              <a:rPr lang="en-US" dirty="0" err="1" smtClean="0"/>
              <a:t>odio</a:t>
            </a:r>
            <a:r>
              <a:rPr lang="en-US" dirty="0" smtClean="0"/>
              <a:t> </a:t>
            </a:r>
            <a:r>
              <a:rPr lang="en-US" dirty="0" err="1" smtClean="0"/>
              <a:t>facilisis</a:t>
            </a:r>
            <a:r>
              <a:rPr lang="en-US" dirty="0" smtClean="0"/>
              <a:t> </a:t>
            </a:r>
            <a:r>
              <a:rPr lang="en-US" dirty="0" err="1" smtClean="0"/>
              <a:t>turpis</a:t>
            </a:r>
            <a:r>
              <a:rPr lang="en-US" dirty="0" smtClean="0"/>
              <a:t> </a:t>
            </a:r>
            <a:r>
              <a:rPr lang="en-US" dirty="0" err="1" smtClean="0"/>
              <a:t>sodales</a:t>
            </a:r>
            <a:r>
              <a:rPr lang="en-US" dirty="0" smtClean="0"/>
              <a:t> </a:t>
            </a:r>
            <a:r>
              <a:rPr lang="en-US" dirty="0" err="1" smtClean="0"/>
              <a:t>placerat</a:t>
            </a:r>
            <a:r>
              <a:rPr lang="en-US" dirty="0" smtClean="0"/>
              <a:t>.</a:t>
            </a:r>
          </a:p>
          <a:p>
            <a:r>
              <a:rPr lang="en-US" dirty="0" smtClean="0"/>
              <a:t>Justo et neque odio facilisis turpis </a:t>
            </a:r>
            <a:r>
              <a:rPr lang="en-US" dirty="0" err="1" smtClean="0"/>
              <a:t>sodales</a:t>
            </a:r>
            <a:r>
              <a:rPr lang="en-US" dirty="0" smtClean="0"/>
              <a:t> placerat.</a:t>
            </a:r>
          </a:p>
        </p:txBody>
      </p:sp>
      <p:sp>
        <p:nvSpPr>
          <p:cNvPr id="6" name="Title Placeholder 12"/>
          <p:cNvSpPr>
            <a:spLocks noGrp="1"/>
          </p:cNvSpPr>
          <p:nvPr>
            <p:ph type="title" hasCustomPrompt="1"/>
          </p:nvPr>
        </p:nvSpPr>
        <p:spPr>
          <a:xfrm>
            <a:off x="566928" y="1316736"/>
            <a:ext cx="10515600" cy="86843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b="0" baseline="0"/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76042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3 level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566928" y="2185416"/>
            <a:ext cx="9678987" cy="38481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Clr>
                <a:srgbClr val="005BBB"/>
              </a:buClr>
              <a:buFontTx/>
              <a:buNone/>
              <a:defRPr sz="1700" b="1">
                <a:solidFill>
                  <a:srgbClr val="005BBB"/>
                </a:solidFill>
                <a:latin typeface="Arial" charset="0"/>
                <a:ea typeface="Arial" charset="0"/>
                <a:cs typeface="Arial" charset="0"/>
              </a:defRPr>
            </a:lvl1pPr>
            <a:lvl2pPr marL="736600" indent="-279400">
              <a:lnSpc>
                <a:spcPct val="100000"/>
              </a:lnSpc>
              <a:buClr>
                <a:srgbClr val="005BBB"/>
              </a:buClr>
              <a:buFont typeface="Arial" charset="0"/>
              <a:buChar char="•"/>
              <a:tabLst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5BBB"/>
              </a:buClr>
              <a:buSzTx/>
              <a:buFont typeface="LucidaGrande" charset="0"/>
              <a:buChar char="-"/>
              <a:tabLst>
                <a:tab pos="1143000" algn="l"/>
              </a:tabLs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buClr>
                <a:srgbClr val="005BBB"/>
              </a:buClr>
              <a:defRPr>
                <a:solidFill>
                  <a:srgbClr val="666666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buClr>
                <a:srgbClr val="005BBB"/>
              </a:buClr>
              <a:defRPr>
                <a:solidFill>
                  <a:srgbClr val="666666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 text</a:t>
            </a:r>
          </a:p>
          <a:p>
            <a:pPr lvl="2"/>
            <a:r>
              <a:rPr lang="en-US" dirty="0" smtClean="0"/>
              <a:t>Third level</a:t>
            </a:r>
          </a:p>
          <a:p>
            <a:pPr lvl="1"/>
            <a:r>
              <a:rPr lang="en-US" dirty="0" smtClean="0"/>
              <a:t>Second level text</a:t>
            </a:r>
          </a:p>
          <a:p>
            <a:pPr marL="1143000" marR="0" lvl="2" indent="-228600" algn="l" defTabSz="914400" rtl="0" eaLnBrk="1" fontAlgn="auto" latinLnBrk="0" hangingPunct="1">
              <a:lnSpc>
                <a:spcPts val="2300"/>
              </a:lnSpc>
              <a:spcBef>
                <a:spcPts val="500"/>
              </a:spcBef>
              <a:spcAft>
                <a:spcPts val="0"/>
              </a:spcAft>
              <a:buClr>
                <a:srgbClr val="005BBB"/>
              </a:buClr>
              <a:buSzTx/>
              <a:buFont typeface="LucidaGrande" charset="0"/>
              <a:buChar char="-"/>
              <a:tabLst/>
              <a:defRPr/>
            </a:pPr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 text </a:t>
            </a:r>
          </a:p>
          <a:p>
            <a:pPr lvl="2"/>
            <a:r>
              <a:rPr lang="en-US" dirty="0" smtClean="0"/>
              <a:t>Third level</a:t>
            </a:r>
          </a:p>
          <a:p>
            <a:pPr marL="1143000" marR="0" lvl="2" indent="-228600" algn="l" defTabSz="914400" rtl="0" eaLnBrk="1" fontAlgn="auto" latinLnBrk="0" hangingPunct="1">
              <a:lnSpc>
                <a:spcPts val="2300"/>
              </a:lnSpc>
              <a:spcBef>
                <a:spcPts val="500"/>
              </a:spcBef>
              <a:spcAft>
                <a:spcPts val="0"/>
              </a:spcAft>
              <a:buClr>
                <a:srgbClr val="005BBB"/>
              </a:buClr>
              <a:buSzTx/>
              <a:buFont typeface="LucidaGrande" charset="0"/>
              <a:buChar char="-"/>
              <a:tabLst/>
              <a:defRPr/>
            </a:pPr>
            <a:r>
              <a:rPr lang="en-US" dirty="0" smtClean="0"/>
              <a:t>Third level</a:t>
            </a:r>
          </a:p>
        </p:txBody>
      </p:sp>
      <p:sp>
        <p:nvSpPr>
          <p:cNvPr id="5" name="Title Placeholder 12"/>
          <p:cNvSpPr>
            <a:spLocks noGrp="1"/>
          </p:cNvSpPr>
          <p:nvPr>
            <p:ph type="title" hasCustomPrompt="1"/>
          </p:nvPr>
        </p:nvSpPr>
        <p:spPr>
          <a:xfrm>
            <a:off x="566928" y="1316736"/>
            <a:ext cx="10515600" cy="86843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b="0"/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17099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19" Type="http://schemas.openxmlformats.org/officeDocument/2006/relationships/image" Target="../media/image10.jpg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10.jpg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0.xml"/><Relationship Id="rId19" Type="http://schemas.openxmlformats.org/officeDocument/2006/relationships/image" Target="../media/image13.jpeg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68638" y="0"/>
            <a:ext cx="1169605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6" algn="ctr"/>
            <a:r>
              <a:rPr lang="en-US" sz="2400" dirty="0" smtClean="0">
                <a:latin typeface="Arial" charset="0"/>
              </a:rPr>
              <a:t>‘-</a:t>
            </a:r>
            <a:endParaRPr lang="en-US" sz="2400" dirty="0">
              <a:latin typeface="Arial" charset="0"/>
            </a:endParaRPr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2045778" y="1023929"/>
            <a:ext cx="8557756" cy="140269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 defTabSz="6858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i="0" kern="1200" baseline="0">
                <a:solidFill>
                  <a:schemeClr val="tx1"/>
                </a:solidFill>
                <a:latin typeface="Effra Trial Heavy" charset="0"/>
                <a:ea typeface="Effra Trial Heavy" charset="0"/>
                <a:cs typeface="Effra Trial Heavy" charset="0"/>
              </a:defRPr>
            </a:lvl1pPr>
          </a:lstStyle>
          <a:p>
            <a:endParaRPr lang="en-US" sz="4800" dirty="0"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9" name="Text Placeholder 2"/>
          <p:cNvSpPr txBox="1">
            <a:spLocks/>
          </p:cNvSpPr>
          <p:nvPr userDrawn="1"/>
        </p:nvSpPr>
        <p:spPr>
          <a:xfrm>
            <a:off x="2045778" y="2555888"/>
            <a:ext cx="8557756" cy="30782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828383"/>
                </a:solidFill>
                <a:latin typeface="Museo Slab 100" charset="0"/>
                <a:ea typeface="Museo Slab 100" charset="0"/>
                <a:cs typeface="Museo Slab 100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950" cy="6857998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idx="1"/>
          </p:nvPr>
        </p:nvSpPr>
        <p:spPr>
          <a:xfrm>
            <a:off x="566928" y="2320111"/>
            <a:ext cx="10515600" cy="38133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566928" y="1316736"/>
            <a:ext cx="10515600" cy="86843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1" name="Slide Number Placeholder 6"/>
          <p:cNvSpPr txBox="1">
            <a:spLocks/>
          </p:cNvSpPr>
          <p:nvPr userDrawn="1"/>
        </p:nvSpPr>
        <p:spPr>
          <a:xfrm>
            <a:off x="10255504" y="6240989"/>
            <a:ext cx="725424" cy="534516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r" defTabSz="685800" rtl="0" eaLnBrk="1" latinLnBrk="0" hangingPunct="1">
              <a:defRPr sz="1000" b="1" i="0" kern="1200">
                <a:solidFill>
                  <a:srgbClr val="828383"/>
                </a:solidFill>
                <a:latin typeface="Museo Slab 900" charset="0"/>
                <a:ea typeface="Museo Slab 900" charset="0"/>
                <a:cs typeface="Museo Slab 900" charset="0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915D2C3-7EB9-F849-9C19-1CC92E2870ED}" type="slidenum">
              <a:rPr lang="en-US" sz="1600" b="1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pPr/>
              <a:t>‹#›</a:t>
            </a:fld>
            <a:endParaRPr lang="en-US" sz="1600" b="1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21" y="184972"/>
            <a:ext cx="3038969" cy="653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911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0" kern="1200">
          <a:solidFill>
            <a:schemeClr val="tx2"/>
          </a:solidFill>
          <a:latin typeface="+mj-lt"/>
          <a:ea typeface="Georgia" charset="0"/>
          <a:cs typeface="Georgia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rgbClr val="005BBB"/>
        </a:buClr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5BBB"/>
        </a:buClr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5BBB"/>
        </a:buClr>
        <a:buFont typeface="LucidaGrande" charset="0"/>
        <a:buChar char="-"/>
        <a:defRPr sz="1800" kern="1200" baseline="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5BBB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5BBB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880">
          <p15:clr>
            <a:srgbClr val="F26B43"/>
          </p15:clr>
        </p15:guide>
        <p15:guide id="2" pos="416">
          <p15:clr>
            <a:srgbClr val="F26B43"/>
          </p15:clr>
        </p15:guide>
        <p15:guide id="3" orient="horz" pos="4016">
          <p15:clr>
            <a:srgbClr val="F26B43"/>
          </p15:clr>
        </p15:guide>
        <p15:guide id="4" pos="7392">
          <p15:clr>
            <a:srgbClr val="F26B43"/>
          </p15:clr>
        </p15:guide>
        <p15:guide id="5" pos="288">
          <p15:clr>
            <a:srgbClr val="F26B43"/>
          </p15:clr>
        </p15:guide>
        <p15:guide id="6" pos="4464">
          <p15:clr>
            <a:srgbClr val="F26B43"/>
          </p15:clr>
        </p15:guide>
        <p15:guide id="7" pos="4704">
          <p15:clr>
            <a:srgbClr val="F26B43"/>
          </p15:clr>
        </p15:guide>
        <p15:guide id="8" pos="4512">
          <p15:clr>
            <a:srgbClr val="F26B43"/>
          </p15:clr>
        </p15:guide>
        <p15:guide id="9" orient="horz" pos="1848">
          <p15:clr>
            <a:srgbClr val="F26B43"/>
          </p15:clr>
        </p15:guide>
        <p15:guide id="10" orient="horz" pos="1896">
          <p15:clr>
            <a:srgbClr val="F26B43"/>
          </p15:clr>
        </p15:guide>
        <p15:guide id="11" orient="horz" pos="2880">
          <p15:clr>
            <a:srgbClr val="F26B43"/>
          </p15:clr>
        </p15:guide>
        <p15:guide id="12" orient="horz" pos="2832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68638" y="0"/>
            <a:ext cx="1169605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6" algn="ctr"/>
            <a:r>
              <a:rPr lang="en-US" sz="2400" dirty="0" smtClean="0">
                <a:latin typeface="Arial" charset="0"/>
              </a:rPr>
              <a:t>‘-</a:t>
            </a:r>
            <a:endParaRPr lang="en-US" sz="2400" dirty="0">
              <a:latin typeface="Arial" charset="0"/>
            </a:endParaRPr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2045778" y="1023929"/>
            <a:ext cx="8557756" cy="140269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 defTabSz="6858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i="0" kern="1200" baseline="0">
                <a:solidFill>
                  <a:schemeClr val="tx1"/>
                </a:solidFill>
                <a:latin typeface="Effra Trial Heavy" charset="0"/>
                <a:ea typeface="Effra Trial Heavy" charset="0"/>
                <a:cs typeface="Effra Trial Heavy" charset="0"/>
              </a:defRPr>
            </a:lvl1pPr>
          </a:lstStyle>
          <a:p>
            <a:endParaRPr lang="en-US" sz="4800" dirty="0"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9" name="Text Placeholder 2"/>
          <p:cNvSpPr txBox="1">
            <a:spLocks/>
          </p:cNvSpPr>
          <p:nvPr userDrawn="1"/>
        </p:nvSpPr>
        <p:spPr>
          <a:xfrm>
            <a:off x="2045778" y="2555888"/>
            <a:ext cx="8557756" cy="30782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828383"/>
                </a:solidFill>
                <a:latin typeface="Museo Slab 100" charset="0"/>
                <a:ea typeface="Museo Slab 100" charset="0"/>
                <a:cs typeface="Museo Slab 100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951" cy="6857999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idx="1"/>
          </p:nvPr>
        </p:nvSpPr>
        <p:spPr>
          <a:xfrm>
            <a:off x="566928" y="2320111"/>
            <a:ext cx="10515600" cy="38133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566928" y="1316736"/>
            <a:ext cx="10515600" cy="86843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Slide Number Placeholder 6"/>
          <p:cNvSpPr txBox="1">
            <a:spLocks/>
          </p:cNvSpPr>
          <p:nvPr userDrawn="1"/>
        </p:nvSpPr>
        <p:spPr>
          <a:xfrm>
            <a:off x="11045952" y="6221885"/>
            <a:ext cx="725424" cy="534516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r" defTabSz="685800" rtl="0" eaLnBrk="1" latinLnBrk="0" hangingPunct="1">
              <a:defRPr sz="1000" b="1" i="0" kern="1200">
                <a:solidFill>
                  <a:srgbClr val="828383"/>
                </a:solidFill>
                <a:latin typeface="Museo Slab 900" charset="0"/>
                <a:ea typeface="Museo Slab 900" charset="0"/>
                <a:cs typeface="Museo Slab 900" charset="0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915D2C3-7EB9-F849-9C19-1CC92E2870ED}" type="slidenum">
              <a:rPr lang="en-US" sz="1600" b="1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pPr/>
              <a:t>‹#›</a:t>
            </a:fld>
            <a:endParaRPr lang="en-US" sz="1600" b="1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47" y="108102"/>
            <a:ext cx="2959475" cy="636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377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Georgia" charset="0"/>
          <a:ea typeface="Georgia" charset="0"/>
          <a:cs typeface="Georgia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rgbClr val="005BBB"/>
        </a:buClr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5BBB"/>
        </a:buClr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5BBB"/>
        </a:buClr>
        <a:buFont typeface="LucidaGrande" charset="0"/>
        <a:buChar char="-"/>
        <a:defRPr sz="1800" kern="1200" baseline="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5BBB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5BBB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880">
          <p15:clr>
            <a:srgbClr val="F26B43"/>
          </p15:clr>
        </p15:guide>
        <p15:guide id="2" pos="416">
          <p15:clr>
            <a:srgbClr val="F26B43"/>
          </p15:clr>
        </p15:guide>
        <p15:guide id="3" orient="horz" pos="4016">
          <p15:clr>
            <a:srgbClr val="F26B43"/>
          </p15:clr>
        </p15:guide>
        <p15:guide id="4" pos="7392">
          <p15:clr>
            <a:srgbClr val="F26B43"/>
          </p15:clr>
        </p15:guide>
        <p15:guide id="5" pos="288">
          <p15:clr>
            <a:srgbClr val="F26B43"/>
          </p15:clr>
        </p15:guide>
        <p15:guide id="6" pos="4464">
          <p15:clr>
            <a:srgbClr val="F26B43"/>
          </p15:clr>
        </p15:guide>
        <p15:guide id="7" pos="4704">
          <p15:clr>
            <a:srgbClr val="F26B43"/>
          </p15:clr>
        </p15:guide>
        <p15:guide id="8" pos="4512">
          <p15:clr>
            <a:srgbClr val="F26B43"/>
          </p15:clr>
        </p15:guide>
        <p15:guide id="9" orient="horz" pos="1848">
          <p15:clr>
            <a:srgbClr val="F26B43"/>
          </p15:clr>
        </p15:guide>
        <p15:guide id="10" orient="horz" pos="1896">
          <p15:clr>
            <a:srgbClr val="F26B43"/>
          </p15:clr>
        </p15:guide>
        <p15:guide id="11" orient="horz" pos="2880">
          <p15:clr>
            <a:srgbClr val="F26B43"/>
          </p15:clr>
        </p15:guide>
        <p15:guide id="12" orient="horz" pos="2832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68638" y="0"/>
            <a:ext cx="1169605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6" algn="ctr"/>
            <a:r>
              <a:rPr lang="en-US" sz="2400" dirty="0" smtClean="0">
                <a:latin typeface="Arial" charset="0"/>
              </a:rPr>
              <a:t>‘-</a:t>
            </a:r>
            <a:endParaRPr lang="en-US" sz="2400" dirty="0">
              <a:latin typeface="Arial" charset="0"/>
            </a:endParaRPr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2045778" y="1023929"/>
            <a:ext cx="8557756" cy="140269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 defTabSz="6858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i="0" kern="1200" baseline="0">
                <a:solidFill>
                  <a:schemeClr val="tx1"/>
                </a:solidFill>
                <a:latin typeface="Effra Trial Heavy" charset="0"/>
                <a:ea typeface="Effra Trial Heavy" charset="0"/>
                <a:cs typeface="Effra Trial Heavy" charset="0"/>
              </a:defRPr>
            </a:lvl1pPr>
          </a:lstStyle>
          <a:p>
            <a:endParaRPr lang="en-US" sz="4800" dirty="0"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9" name="Text Placeholder 2"/>
          <p:cNvSpPr txBox="1">
            <a:spLocks/>
          </p:cNvSpPr>
          <p:nvPr userDrawn="1"/>
        </p:nvSpPr>
        <p:spPr>
          <a:xfrm>
            <a:off x="2045778" y="2555888"/>
            <a:ext cx="8557756" cy="30782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828383"/>
                </a:solidFill>
                <a:latin typeface="Museo Slab 100" charset="0"/>
                <a:ea typeface="Museo Slab 100" charset="0"/>
                <a:cs typeface="Museo Slab 100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951" cy="6857999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idx="1"/>
          </p:nvPr>
        </p:nvSpPr>
        <p:spPr>
          <a:xfrm>
            <a:off x="566928" y="2320111"/>
            <a:ext cx="10515600" cy="38133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566928" y="1316736"/>
            <a:ext cx="10515600" cy="86843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Slide Number Placeholder 6"/>
          <p:cNvSpPr txBox="1">
            <a:spLocks/>
          </p:cNvSpPr>
          <p:nvPr userDrawn="1"/>
        </p:nvSpPr>
        <p:spPr>
          <a:xfrm>
            <a:off x="11045952" y="6221885"/>
            <a:ext cx="725424" cy="534516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r" defTabSz="685800" rtl="0" eaLnBrk="1" latinLnBrk="0" hangingPunct="1">
              <a:defRPr sz="1000" b="1" i="0" kern="1200">
                <a:solidFill>
                  <a:srgbClr val="828383"/>
                </a:solidFill>
                <a:latin typeface="Museo Slab 900" charset="0"/>
                <a:ea typeface="Museo Slab 900" charset="0"/>
                <a:cs typeface="Museo Slab 900" charset="0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915D2C3-7EB9-F849-9C19-1CC92E2870ED}" type="slidenum">
              <a:rPr lang="en-US" sz="1600" b="1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pPr/>
              <a:t>‹#›</a:t>
            </a:fld>
            <a:endParaRPr lang="en-US" sz="1600" b="1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39" y="152401"/>
            <a:ext cx="3249261" cy="500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920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38" r:id="rId12"/>
    <p:sldLayoutId id="2147483739" r:id="rId13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Georgia" charset="0"/>
          <a:ea typeface="Georgia" charset="0"/>
          <a:cs typeface="Georgia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rgbClr val="005BBB"/>
        </a:buClr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5BBB"/>
        </a:buClr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5BBB"/>
        </a:buClr>
        <a:buFont typeface="LucidaGrande" charset="0"/>
        <a:buChar char="-"/>
        <a:defRPr sz="1800" kern="1200" baseline="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5BBB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5BBB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880">
          <p15:clr>
            <a:srgbClr val="F26B43"/>
          </p15:clr>
        </p15:guide>
        <p15:guide id="2" pos="416">
          <p15:clr>
            <a:srgbClr val="F26B43"/>
          </p15:clr>
        </p15:guide>
        <p15:guide id="3" orient="horz" pos="4016">
          <p15:clr>
            <a:srgbClr val="F26B43"/>
          </p15:clr>
        </p15:guide>
        <p15:guide id="4" pos="7392">
          <p15:clr>
            <a:srgbClr val="F26B43"/>
          </p15:clr>
        </p15:guide>
        <p15:guide id="5" pos="288">
          <p15:clr>
            <a:srgbClr val="F26B43"/>
          </p15:clr>
        </p15:guide>
        <p15:guide id="6" pos="4464">
          <p15:clr>
            <a:srgbClr val="F26B43"/>
          </p15:clr>
        </p15:guide>
        <p15:guide id="7" pos="4704">
          <p15:clr>
            <a:srgbClr val="F26B43"/>
          </p15:clr>
        </p15:guide>
        <p15:guide id="8" pos="4512">
          <p15:clr>
            <a:srgbClr val="F26B43"/>
          </p15:clr>
        </p15:guide>
        <p15:guide id="9" orient="horz" pos="1848">
          <p15:clr>
            <a:srgbClr val="F26B43"/>
          </p15:clr>
        </p15:guide>
        <p15:guide id="10" orient="horz" pos="1896">
          <p15:clr>
            <a:srgbClr val="F26B43"/>
          </p15:clr>
        </p15:guide>
        <p15:guide id="11" orient="horz" pos="2880">
          <p15:clr>
            <a:srgbClr val="F26B43"/>
          </p15:clr>
        </p15:guide>
        <p15:guide id="12" orient="horz" pos="2832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68638" y="0"/>
            <a:ext cx="1169605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6" algn="ctr"/>
            <a:r>
              <a:rPr lang="en-US" sz="2400" dirty="0" smtClean="0">
                <a:latin typeface="Arial" charset="0"/>
              </a:rPr>
              <a:t>‘-</a:t>
            </a:r>
            <a:endParaRPr lang="en-US" sz="2400" dirty="0">
              <a:latin typeface="Arial" charset="0"/>
            </a:endParaRPr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2045778" y="1023929"/>
            <a:ext cx="8557756" cy="140269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 defTabSz="6858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i="0" kern="1200" baseline="0">
                <a:solidFill>
                  <a:schemeClr val="tx1"/>
                </a:solidFill>
                <a:latin typeface="Effra Trial Heavy" charset="0"/>
                <a:ea typeface="Effra Trial Heavy" charset="0"/>
                <a:cs typeface="Effra Trial Heavy" charset="0"/>
              </a:defRPr>
            </a:lvl1pPr>
          </a:lstStyle>
          <a:p>
            <a:endParaRPr lang="en-US" sz="4800" dirty="0"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9" name="Text Placeholder 2"/>
          <p:cNvSpPr txBox="1">
            <a:spLocks/>
          </p:cNvSpPr>
          <p:nvPr userDrawn="1"/>
        </p:nvSpPr>
        <p:spPr>
          <a:xfrm>
            <a:off x="2045778" y="2555888"/>
            <a:ext cx="8557756" cy="30782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828383"/>
                </a:solidFill>
                <a:latin typeface="Museo Slab 100" charset="0"/>
                <a:ea typeface="Museo Slab 100" charset="0"/>
                <a:cs typeface="Museo Slab 100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951" cy="6857999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idx="1"/>
          </p:nvPr>
        </p:nvSpPr>
        <p:spPr>
          <a:xfrm>
            <a:off x="566928" y="2320111"/>
            <a:ext cx="10515600" cy="38133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566928" y="1316736"/>
            <a:ext cx="10515600" cy="86843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Slide Number Placeholder 6"/>
          <p:cNvSpPr txBox="1">
            <a:spLocks/>
          </p:cNvSpPr>
          <p:nvPr userDrawn="1"/>
        </p:nvSpPr>
        <p:spPr>
          <a:xfrm>
            <a:off x="11045952" y="6221885"/>
            <a:ext cx="725424" cy="534516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r" defTabSz="685800" rtl="0" eaLnBrk="1" latinLnBrk="0" hangingPunct="1">
              <a:defRPr sz="1000" b="1" i="0" kern="1200">
                <a:solidFill>
                  <a:srgbClr val="828383"/>
                </a:solidFill>
                <a:latin typeface="Museo Slab 900" charset="0"/>
                <a:ea typeface="Museo Slab 900" charset="0"/>
                <a:cs typeface="Museo Slab 900" charset="0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915D2C3-7EB9-F849-9C19-1CC92E2870ED}" type="slidenum">
              <a:rPr lang="en-US" sz="1600" b="1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pPr/>
              <a:t>‹#›</a:t>
            </a:fld>
            <a:endParaRPr lang="en-US" sz="1600" b="1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47" y="108102"/>
            <a:ext cx="2959475" cy="636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089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Georgia" charset="0"/>
          <a:ea typeface="Georgia" charset="0"/>
          <a:cs typeface="Georgia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rgbClr val="005BBB"/>
        </a:buClr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5BBB"/>
        </a:buClr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5BBB"/>
        </a:buClr>
        <a:buFont typeface="LucidaGrande" charset="0"/>
        <a:buChar char="-"/>
        <a:defRPr sz="1800" kern="1200" baseline="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5BBB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5BBB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880">
          <p15:clr>
            <a:srgbClr val="F26B43"/>
          </p15:clr>
        </p15:guide>
        <p15:guide id="2" pos="416">
          <p15:clr>
            <a:srgbClr val="F26B43"/>
          </p15:clr>
        </p15:guide>
        <p15:guide id="3" orient="horz" pos="4016">
          <p15:clr>
            <a:srgbClr val="F26B43"/>
          </p15:clr>
        </p15:guide>
        <p15:guide id="4" pos="7392">
          <p15:clr>
            <a:srgbClr val="F26B43"/>
          </p15:clr>
        </p15:guide>
        <p15:guide id="5" pos="288">
          <p15:clr>
            <a:srgbClr val="F26B43"/>
          </p15:clr>
        </p15:guide>
        <p15:guide id="6" pos="4464">
          <p15:clr>
            <a:srgbClr val="F26B43"/>
          </p15:clr>
        </p15:guide>
        <p15:guide id="7" pos="4704">
          <p15:clr>
            <a:srgbClr val="F26B43"/>
          </p15:clr>
        </p15:guide>
        <p15:guide id="8" pos="4512">
          <p15:clr>
            <a:srgbClr val="F26B43"/>
          </p15:clr>
        </p15:guide>
        <p15:guide id="9" orient="horz" pos="1848">
          <p15:clr>
            <a:srgbClr val="F26B43"/>
          </p15:clr>
        </p15:guide>
        <p15:guide id="10" orient="horz" pos="1896">
          <p15:clr>
            <a:srgbClr val="F26B43"/>
          </p15:clr>
        </p15:guide>
        <p15:guide id="11" orient="horz" pos="2880">
          <p15:clr>
            <a:srgbClr val="F26B43"/>
          </p15:clr>
        </p15:guide>
        <p15:guide id="12" orient="horz" pos="283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5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lockchain.com/explorer" TargetMode="External"/><Relationship Id="rId1" Type="http://schemas.openxmlformats.org/officeDocument/2006/relationships/slideLayout" Target="../slideLayouts/slideLayout5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etherscan.io/" TargetMode="External"/><Relationship Id="rId1" Type="http://schemas.openxmlformats.org/officeDocument/2006/relationships/slideLayout" Target="../slideLayouts/slideLayout5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marmelab.com/blog/2016/04/28/blockchain-for-web-developers-the-theory.html" TargetMode="External"/><Relationship Id="rId7" Type="http://schemas.openxmlformats.org/officeDocument/2006/relationships/image" Target="../media/image18.png"/><Relationship Id="rId2" Type="http://schemas.openxmlformats.org/officeDocument/2006/relationships/hyperlink" Target="https://bitcoin.org/" TargetMode="External"/><Relationship Id="rId1" Type="http://schemas.openxmlformats.org/officeDocument/2006/relationships/slideLayout" Target="../slideLayouts/slideLayout50.xml"/><Relationship Id="rId6" Type="http://schemas.openxmlformats.org/officeDocument/2006/relationships/hyperlink" Target="https://www.ibm.com/blockchain/hyperledger.html" TargetMode="External"/><Relationship Id="rId5" Type="http://schemas.openxmlformats.org/officeDocument/2006/relationships/hyperlink" Target="https://blockexplorer.com/" TargetMode="External"/><Relationship Id="rId4" Type="http://schemas.openxmlformats.org/officeDocument/2006/relationships/hyperlink" Target="https://en.bitcoin.it/wiki/Block_hashing_algorithm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5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hyperlink" Target="https://www.flaticon.com/authors/freepik" TargetMode="External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0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66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66.png"/><Relationship Id="rId4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0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hyperlink" Target="https://www.revfine.com/blockchain-technology-hospitality-industry/" TargetMode="Externa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84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hyperlink" Target="https://app.openlaw.io/" TargetMode="Externa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0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lockchain.com/btc/tree/414969902" TargetMode="External"/><Relationship Id="rId2" Type="http://schemas.openxmlformats.org/officeDocument/2006/relationships/hyperlink" Target="https://www.blockchain.com/btc/tree/414940033" TargetMode="External"/><Relationship Id="rId1" Type="http://schemas.openxmlformats.org/officeDocument/2006/relationships/slideLayout" Target="../slideLayouts/slideLayout43.xml"/><Relationship Id="rId4" Type="http://schemas.openxmlformats.org/officeDocument/2006/relationships/hyperlink" Target="https://www.blockchain.com/btc/tree/414940067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91220" y="2015613"/>
            <a:ext cx="6007903" cy="2710557"/>
          </a:xfrm>
        </p:spPr>
        <p:txBody>
          <a:bodyPr/>
          <a:lstStyle/>
          <a:p>
            <a:endParaRPr lang="en-US" sz="1400" dirty="0" smtClean="0"/>
          </a:p>
          <a:p>
            <a:r>
              <a:rPr lang="en-US" sz="1400" dirty="0" smtClean="0"/>
              <a:t>B</a:t>
            </a:r>
            <a:r>
              <a:rPr lang="en-US" sz="1400" dirty="0"/>
              <a:t>. RAMAMURTHY</a:t>
            </a:r>
          </a:p>
          <a:p>
            <a:r>
              <a:rPr lang="en-US" sz="1400" dirty="0"/>
              <a:t>©2018, ALL RIGHTS RESERVED</a:t>
            </a:r>
          </a:p>
          <a:p>
            <a:r>
              <a:rPr lang="en-US" sz="1400" dirty="0"/>
              <a:t>BINA@BUFFALO.EDU</a:t>
            </a:r>
          </a:p>
          <a:p>
            <a:r>
              <a:rPr lang="en-US" sz="1400" dirty="0"/>
              <a:t>HTTP://WW.CSE.BUFFALO.EDU/FACULTY/BINA</a:t>
            </a:r>
          </a:p>
          <a:p>
            <a:r>
              <a:rPr lang="en-US" sz="1400" dirty="0"/>
              <a:t>TEACHING PROFESSOR</a:t>
            </a:r>
          </a:p>
          <a:p>
            <a:r>
              <a:rPr lang="en-US" sz="1400" dirty="0"/>
              <a:t>COMPUTER SCIENCE AND ENGINEERING</a:t>
            </a:r>
          </a:p>
          <a:p>
            <a:r>
              <a:rPr lang="en-US" sz="1400" dirty="0"/>
              <a:t>DIRECTOR, BLOCKCHAIN THINKLAB</a:t>
            </a:r>
          </a:p>
          <a:p>
            <a:r>
              <a:rPr lang="en-US" sz="1400" dirty="0"/>
              <a:t>PROGRAM DIRECTOR, DATA-INTENSIVE COMPUTING PROGRAM </a:t>
            </a:r>
          </a:p>
          <a:p>
            <a:endParaRPr lang="en-US" sz="1400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353568" y="251607"/>
            <a:ext cx="6638544" cy="1764006"/>
          </a:xfrm>
        </p:spPr>
        <p:txBody>
          <a:bodyPr/>
          <a:lstStyle/>
          <a:p>
            <a:r>
              <a:rPr lang="en-US" sz="5400" dirty="0" smtClean="0"/>
              <a:t>What is A blockchain?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4192932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>
          <a:xfrm>
            <a:off x="451307" y="1272290"/>
            <a:ext cx="10799383" cy="3732425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  <a:latin typeface="Georgia" panose="02040502050405020303" pitchFamily="18" charset="0"/>
              </a:rPr>
              <a:t>Trust is a critical component for trade and any type of business transaction.</a:t>
            </a:r>
            <a:endParaRPr lang="en-US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dirty="0" smtClean="0">
                <a:solidFill>
                  <a:schemeClr val="tx2"/>
                </a:solidFill>
                <a:latin typeface="Georgia" panose="02040502050405020303" pitchFamily="18" charset="0"/>
              </a:rPr>
              <a:t>We develop and model our trust based on ad hoc means: Recommendation systems, our own knowledge, business experts on the news, etc.</a:t>
            </a:r>
          </a:p>
          <a:p>
            <a:r>
              <a:rPr lang="en-US" dirty="0" smtClean="0">
                <a:solidFill>
                  <a:schemeClr val="tx2"/>
                </a:solidFill>
                <a:latin typeface="Georgia" panose="02040502050405020303" pitchFamily="18" charset="0"/>
              </a:rPr>
              <a:t>Blockchain is about “trust automation”.</a:t>
            </a:r>
          </a:p>
          <a:p>
            <a:r>
              <a:rPr lang="en-US" dirty="0" smtClean="0">
                <a:solidFill>
                  <a:schemeClr val="tx2"/>
                </a:solidFill>
                <a:latin typeface="Georgia" panose="02040502050405020303" pitchFamily="18" charset="0"/>
              </a:rPr>
              <a:t>Take a look at the evolution of our Internet as shown here.  </a:t>
            </a:r>
          </a:p>
          <a:p>
            <a:r>
              <a:rPr lang="en-US" dirty="0" smtClean="0">
                <a:solidFill>
                  <a:schemeClr val="tx2"/>
                </a:solidFill>
                <a:latin typeface="Georgia" panose="02040502050405020303" pitchFamily="18" charset="0"/>
              </a:rPr>
              <a:t>Lets motivate blockchain with an example I used on Coursera blockchain course 1.</a:t>
            </a:r>
            <a:endParaRPr lang="en-US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5620" y="247050"/>
            <a:ext cx="8748460" cy="716084"/>
          </a:xfrm>
        </p:spPr>
        <p:txBody>
          <a:bodyPr/>
          <a:lstStyle/>
          <a:p>
            <a:r>
              <a:rPr lang="en-US" sz="3200" dirty="0" smtClean="0">
                <a:solidFill>
                  <a:schemeClr val="bg1"/>
                </a:solidFill>
              </a:rPr>
              <a:t>Blockchain: A Trust Layer over the Internet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4294967295"/>
          </p:nvPr>
        </p:nvSpPr>
        <p:spPr>
          <a:xfrm>
            <a:off x="10591800" y="6521450"/>
            <a:ext cx="1600200" cy="377825"/>
          </a:xfrm>
          <a:prstGeom prst="rect">
            <a:avLst/>
          </a:prstGeom>
        </p:spPr>
        <p:txBody>
          <a:bodyPr/>
          <a:lstStyle/>
          <a:p>
            <a:fld id="{A04E53CF-C5FF-45EA-960A-F1A40138E348}" type="datetime1">
              <a:rPr lang="en-US" smtClean="0"/>
              <a:t>2/11/2019</a:t>
            </a:fld>
            <a:endParaRPr lang="en-US" dirty="0"/>
          </a:p>
        </p:txBody>
      </p:sp>
      <p:grpSp>
        <p:nvGrpSpPr>
          <p:cNvPr id="58" name="Group 57"/>
          <p:cNvGrpSpPr/>
          <p:nvPr/>
        </p:nvGrpSpPr>
        <p:grpSpPr>
          <a:xfrm>
            <a:off x="559308" y="4301222"/>
            <a:ext cx="11213356" cy="1888453"/>
            <a:chOff x="526062" y="3791911"/>
            <a:chExt cx="11213356" cy="1888453"/>
          </a:xfrm>
        </p:grpSpPr>
        <p:grpSp>
          <p:nvGrpSpPr>
            <p:cNvPr id="59" name="Group 58"/>
            <p:cNvGrpSpPr/>
            <p:nvPr/>
          </p:nvGrpSpPr>
          <p:grpSpPr>
            <a:xfrm>
              <a:off x="757382" y="3791911"/>
              <a:ext cx="10982036" cy="1888453"/>
              <a:chOff x="757382" y="3791911"/>
              <a:chExt cx="10982036" cy="1888453"/>
            </a:xfrm>
          </p:grpSpPr>
          <p:sp>
            <p:nvSpPr>
              <p:cNvPr id="62" name="Rectangle 61"/>
              <p:cNvSpPr/>
              <p:nvPr/>
            </p:nvSpPr>
            <p:spPr>
              <a:xfrm>
                <a:off x="757382" y="5329382"/>
                <a:ext cx="10982036" cy="350982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rgbClr val="000000"/>
                    </a:solidFill>
                  </a:rPr>
                  <a:t>The Internet</a:t>
                </a:r>
                <a:endParaRPr lang="en-US" sz="12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3" name="Rounded Rectangle 62"/>
              <p:cNvSpPr/>
              <p:nvPr/>
            </p:nvSpPr>
            <p:spPr>
              <a:xfrm>
                <a:off x="1099127" y="5070764"/>
                <a:ext cx="2179782" cy="258618"/>
              </a:xfrm>
              <a:prstGeom prst="round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rgbClr val="000000"/>
                    </a:solidFill>
                  </a:rPr>
                  <a:t>HTTP</a:t>
                </a:r>
                <a:endParaRPr lang="en-US" sz="12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4" name="Rounded Rectangle 63"/>
              <p:cNvSpPr/>
              <p:nvPr/>
            </p:nvSpPr>
            <p:spPr>
              <a:xfrm>
                <a:off x="4530436" y="5070764"/>
                <a:ext cx="2535381" cy="258618"/>
              </a:xfrm>
              <a:prstGeom prst="roundRect">
                <a:avLst/>
              </a:prstGeom>
              <a:solidFill>
                <a:srgbClr val="DF922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rgbClr val="000000"/>
                    </a:solidFill>
                  </a:rPr>
                  <a:t>HTTPS Security</a:t>
                </a:r>
                <a:endParaRPr lang="en-US" sz="12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" name="Rounded Rectangle 64"/>
              <p:cNvSpPr/>
              <p:nvPr/>
            </p:nvSpPr>
            <p:spPr>
              <a:xfrm>
                <a:off x="7749310" y="5070764"/>
                <a:ext cx="2130134" cy="258618"/>
              </a:xfrm>
              <a:prstGeom prst="roundRect">
                <a:avLst/>
              </a:prstGeom>
              <a:solidFill>
                <a:srgbClr val="DF922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rgbClr val="000000"/>
                    </a:solidFill>
                  </a:rPr>
                  <a:t>HTTPS Security</a:t>
                </a:r>
                <a:endParaRPr lang="en-US" sz="12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6" name="Rounded Rectangle 65"/>
              <p:cNvSpPr/>
              <p:nvPr/>
            </p:nvSpPr>
            <p:spPr>
              <a:xfrm>
                <a:off x="1348509" y="4599709"/>
                <a:ext cx="1684478" cy="471055"/>
              </a:xfrm>
              <a:prstGeom prst="roundRect">
                <a:avLst/>
              </a:prstGeom>
              <a:solidFill>
                <a:srgbClr val="DAC2E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rgbClr val="000000"/>
                    </a:solidFill>
                  </a:rPr>
                  <a:t>Web application</a:t>
                </a:r>
                <a:endParaRPr lang="en-US" sz="12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7" name="Rounded Rectangle 66"/>
              <p:cNvSpPr/>
              <p:nvPr/>
            </p:nvSpPr>
            <p:spPr>
              <a:xfrm>
                <a:off x="4892961" y="4599709"/>
                <a:ext cx="1849584" cy="471055"/>
              </a:xfrm>
              <a:prstGeom prst="roundRect">
                <a:avLst/>
              </a:prstGeom>
              <a:solidFill>
                <a:srgbClr val="DAC2E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rgbClr val="000000"/>
                    </a:solidFill>
                  </a:rPr>
                  <a:t>Secure web application</a:t>
                </a:r>
                <a:endParaRPr lang="en-US" sz="12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8" name="Rounded Rectangle 67"/>
              <p:cNvSpPr/>
              <p:nvPr/>
            </p:nvSpPr>
            <p:spPr>
              <a:xfrm>
                <a:off x="8657934" y="4516582"/>
                <a:ext cx="1840347" cy="554182"/>
              </a:xfrm>
              <a:prstGeom prst="roundRect">
                <a:avLst/>
              </a:prstGeom>
              <a:solidFill>
                <a:srgbClr val="DAC2E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rgbClr val="000000"/>
                    </a:solidFill>
                  </a:rPr>
                  <a:t>Secure &amp; Trusted web application</a:t>
                </a:r>
                <a:endParaRPr lang="en-US" sz="12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9" name="Rounded Rectangle 68"/>
              <p:cNvSpPr/>
              <p:nvPr/>
            </p:nvSpPr>
            <p:spPr>
              <a:xfrm>
                <a:off x="9578108" y="5070764"/>
                <a:ext cx="2013528" cy="258618"/>
              </a:xfrm>
              <a:prstGeom prst="roundRect">
                <a:avLst/>
              </a:prstGeom>
              <a:solidFill>
                <a:schemeClr val="bg2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rgbClr val="000000"/>
                    </a:solidFill>
                  </a:rPr>
                  <a:t> Blockchain Trust</a:t>
                </a:r>
                <a:endParaRPr lang="en-US" sz="1200" dirty="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70" name="Curved Connector 69"/>
              <p:cNvCxnSpPr>
                <a:endCxn id="64" idx="1"/>
              </p:cNvCxnSpPr>
              <p:nvPr/>
            </p:nvCxnSpPr>
            <p:spPr>
              <a:xfrm rot="16200000" flipH="1">
                <a:off x="3890818" y="4560454"/>
                <a:ext cx="831273" cy="447963"/>
              </a:xfrm>
              <a:prstGeom prst="curvedConnector2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" name="TextBox 70"/>
              <p:cNvSpPr txBox="1"/>
              <p:nvPr/>
            </p:nvSpPr>
            <p:spPr>
              <a:xfrm>
                <a:off x="3941611" y="4008582"/>
                <a:ext cx="232820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Year 2000, RFC 2818 Standard</a:t>
                </a:r>
                <a:endParaRPr lang="en-US" sz="1200" dirty="0"/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9716685" y="3791911"/>
                <a:ext cx="173637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Year 2009,</a:t>
                </a:r>
              </a:p>
              <a:p>
                <a:r>
                  <a:rPr lang="en-US" sz="1200" dirty="0" smtClean="0"/>
                  <a:t>Blockchain-based trust</a:t>
                </a:r>
              </a:p>
              <a:p>
                <a:r>
                  <a:rPr lang="en-US" sz="1200" dirty="0" smtClean="0"/>
                  <a:t>No standards yet</a:t>
                </a:r>
                <a:endParaRPr lang="en-US" sz="1200" dirty="0"/>
              </a:p>
            </p:txBody>
          </p:sp>
          <p:cxnSp>
            <p:nvCxnSpPr>
              <p:cNvPr id="73" name="Curved Connector 72"/>
              <p:cNvCxnSpPr>
                <a:stCxn id="72" idx="2"/>
                <a:endCxn id="69" idx="3"/>
              </p:cNvCxnSpPr>
              <p:nvPr/>
            </p:nvCxnSpPr>
            <p:spPr>
              <a:xfrm rot="16200000" flipH="1">
                <a:off x="10707339" y="4315775"/>
                <a:ext cx="761831" cy="1006764"/>
              </a:xfrm>
              <a:prstGeom prst="curvedConnector4">
                <a:avLst>
                  <a:gd name="adj1" fmla="val 41513"/>
                  <a:gd name="adj2" fmla="val 122706"/>
                </a:avLst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0" name="TextBox 59"/>
            <p:cNvSpPr txBox="1"/>
            <p:nvPr/>
          </p:nvSpPr>
          <p:spPr>
            <a:xfrm>
              <a:off x="526062" y="4119432"/>
              <a:ext cx="166295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Year 1991, RFC 7230</a:t>
              </a:r>
              <a:endParaRPr lang="en-US" sz="1200" dirty="0"/>
            </a:p>
          </p:txBody>
        </p:sp>
        <p:cxnSp>
          <p:nvCxnSpPr>
            <p:cNvPr id="61" name="Curved Connector 60"/>
            <p:cNvCxnSpPr>
              <a:endCxn id="63" idx="1"/>
            </p:cNvCxnSpPr>
            <p:nvPr/>
          </p:nvCxnSpPr>
          <p:spPr>
            <a:xfrm rot="16200000" flipH="1">
              <a:off x="561113" y="4662058"/>
              <a:ext cx="734283" cy="341745"/>
            </a:xfrm>
            <a:prstGeom prst="curvedConnector2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37063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 txBox="1">
            <a:spLocks noGrp="1"/>
          </p:cNvSpPr>
          <p:nvPr>
            <p:ph type="title" idx="4294967295"/>
          </p:nvPr>
        </p:nvSpPr>
        <p:spPr>
          <a:xfrm>
            <a:off x="4039092" y="118260"/>
            <a:ext cx="7943050" cy="630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rPr lang="en-US" sz="2800" b="0" i="0" u="none" strike="noStrike" cap="none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Blockchain</a:t>
            </a:r>
            <a:r>
              <a:rPr lang="en-US" sz="2800" dirty="0" smtClean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: </a:t>
            </a:r>
            <a:r>
              <a:rPr lang="en-US" sz="2800" b="0" i="0" u="none" strike="noStrike" cap="none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The Decentralization Infrastructure (1) </a:t>
            </a:r>
            <a:endParaRPr sz="2800"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Shape 216"/>
          <p:cNvSpPr txBox="1">
            <a:spLocks noGrp="1"/>
          </p:cNvSpPr>
          <p:nvPr>
            <p:ph type="dt" idx="4294967295"/>
          </p:nvPr>
        </p:nvSpPr>
        <p:spPr>
          <a:xfrm>
            <a:off x="10591800" y="5870575"/>
            <a:ext cx="1600200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40A4211-0210-4811-B810-0500C7555A94}" type="datetime1">
              <a:rPr lang="en-US" sz="1000" b="0" i="0" u="none" strike="noStrike" cap="none" smtClean="0">
                <a:solidFill>
                  <a:schemeClr val="tx2"/>
                </a:solidFill>
                <a:latin typeface="Calibri"/>
                <a:cs typeface="Calibri"/>
                <a:sym typeface="Calibri"/>
              </a:rPr>
              <a:t>2/11/2019</a:t>
            </a:fld>
            <a:endParaRPr sz="1000" b="0" i="0" u="none" strike="noStrike" cap="none">
              <a:solidFill>
                <a:schemeClr val="tx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Shape 211"/>
          <p:cNvSpPr txBox="1"/>
          <p:nvPr/>
        </p:nvSpPr>
        <p:spPr>
          <a:xfrm>
            <a:off x="6807200" y="5511761"/>
            <a:ext cx="4287520" cy="1009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 u="none" strike="noStrike" cap="none" dirty="0">
                <a:solidFill>
                  <a:schemeClr val="tx2"/>
                </a:solidFill>
                <a:latin typeface="+mn-lt"/>
                <a:ea typeface="Calibri"/>
                <a:cs typeface="Calibri"/>
                <a:sym typeface="Calibri"/>
              </a:rPr>
              <a:t>Functions of the intermediaries are shifted </a:t>
            </a:r>
            <a:endParaRPr dirty="0">
              <a:solidFill>
                <a:schemeClr val="tx2"/>
              </a:solidFill>
              <a:latin typeface="+mn-l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 u="none" strike="noStrike" cap="none" dirty="0">
                <a:solidFill>
                  <a:schemeClr val="tx2"/>
                </a:solidFill>
                <a:latin typeface="+mn-lt"/>
                <a:ea typeface="Calibri"/>
                <a:cs typeface="Calibri"/>
                <a:sym typeface="Calibri"/>
              </a:rPr>
              <a:t>to the peer participants and the blockchain nodes:</a:t>
            </a:r>
            <a:endParaRPr dirty="0">
              <a:solidFill>
                <a:schemeClr val="tx2"/>
              </a:solidFill>
              <a:latin typeface="+mn-l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 u="none" strike="noStrike" cap="none" dirty="0">
                <a:solidFill>
                  <a:schemeClr val="tx2"/>
                </a:solidFill>
                <a:latin typeface="+mn-lt"/>
                <a:ea typeface="Calibri"/>
                <a:cs typeface="Calibri"/>
                <a:sym typeface="Calibri"/>
              </a:rPr>
              <a:t>Disintermediation: validation, recording, verification using blockchain software</a:t>
            </a:r>
            <a:endParaRPr b="0" i="0" u="none" strike="noStrike" cap="none" dirty="0">
              <a:solidFill>
                <a:schemeClr val="tx2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chemeClr val="tx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Shape 213"/>
          <p:cNvSpPr txBox="1"/>
          <p:nvPr/>
        </p:nvSpPr>
        <p:spPr>
          <a:xfrm>
            <a:off x="1418981" y="4826763"/>
            <a:ext cx="403982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Traditional Centralized System</a:t>
            </a:r>
            <a:endParaRPr sz="2400" b="1" i="0" u="none" strike="noStrike" cap="none" dirty="0">
              <a:solidFill>
                <a:schemeClr val="tx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Shape 214"/>
          <p:cNvSpPr txBox="1"/>
          <p:nvPr/>
        </p:nvSpPr>
        <p:spPr>
          <a:xfrm>
            <a:off x="7933271" y="4516055"/>
            <a:ext cx="291297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Decentralized System</a:t>
            </a:r>
            <a:endParaRPr dirty="0">
              <a:solidFill>
                <a:schemeClr val="tx2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48264" y="1722934"/>
            <a:ext cx="10799532" cy="3103828"/>
            <a:chOff x="381944" y="1643059"/>
            <a:chExt cx="10799532" cy="3103828"/>
          </a:xfrm>
        </p:grpSpPr>
        <p:pic>
          <p:nvPicPr>
            <p:cNvPr id="212" name="Shape 21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81944" y="1822668"/>
              <a:ext cx="5854982" cy="29242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5" name="Shape 21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669159" y="1643059"/>
              <a:ext cx="3512317" cy="292693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TextBox 2"/>
          <p:cNvSpPr txBox="1"/>
          <p:nvPr/>
        </p:nvSpPr>
        <p:spPr>
          <a:xfrm>
            <a:off x="10207297" y="3916327"/>
            <a:ext cx="1774845" cy="307777"/>
          </a:xfrm>
          <a:prstGeom prst="rect">
            <a:avLst/>
          </a:prstGeom>
          <a:noFill/>
          <a:ln>
            <a:solidFill>
              <a:schemeClr val="accent1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1: Decentralization</a:t>
            </a:r>
            <a:endParaRPr lang="en-US" b="1" dirty="0"/>
          </a:p>
        </p:txBody>
      </p:sp>
      <p:cxnSp>
        <p:nvCxnSpPr>
          <p:cNvPr id="5" name="Curved Connector 4"/>
          <p:cNvCxnSpPr>
            <a:stCxn id="3" idx="2"/>
            <a:endCxn id="211" idx="0"/>
          </p:cNvCxnSpPr>
          <p:nvPr/>
        </p:nvCxnSpPr>
        <p:spPr>
          <a:xfrm rot="5400000">
            <a:off x="9379012" y="3796052"/>
            <a:ext cx="1287657" cy="2143760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0795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 txBox="1">
            <a:spLocks noGrp="1"/>
          </p:cNvSpPr>
          <p:nvPr>
            <p:ph type="title" idx="4294967295"/>
          </p:nvPr>
        </p:nvSpPr>
        <p:spPr>
          <a:xfrm>
            <a:off x="3682228" y="137435"/>
            <a:ext cx="8287165" cy="555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en-US" sz="3600" b="0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0" i="0" u="none" strike="noStrike" cap="none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Blockchain: The Distributed Immutable Ledger </a:t>
            </a:r>
            <a:r>
              <a:rPr lang="en-US" sz="2800" b="0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(2) </a:t>
            </a:r>
            <a:endParaRPr sz="2800"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Shape 224"/>
          <p:cNvSpPr txBox="1">
            <a:spLocks noGrp="1"/>
          </p:cNvSpPr>
          <p:nvPr>
            <p:ph type="body" idx="4294967295"/>
          </p:nvPr>
        </p:nvSpPr>
        <p:spPr>
          <a:xfrm>
            <a:off x="646620" y="2483132"/>
            <a:ext cx="10961687" cy="361315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Eve</a:t>
            </a:r>
            <a:endParaRPr sz="1800" b="0" i="0" u="none" strike="noStrike" cap="none" dirty="0">
              <a:solidFill>
                <a:schemeClr val="tx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78745" y="2025445"/>
            <a:ext cx="10680467" cy="3416954"/>
            <a:chOff x="677555" y="1824978"/>
            <a:chExt cx="10680467" cy="3416954"/>
          </a:xfrm>
        </p:grpSpPr>
        <p:pic>
          <p:nvPicPr>
            <p:cNvPr id="221" name="Shape 22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065558" y="4034738"/>
              <a:ext cx="1292464" cy="11380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2" name="Shape 22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658166" y="4103913"/>
              <a:ext cx="1292464" cy="11380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5" name="Shape 225"/>
            <p:cNvSpPr/>
            <p:nvPr/>
          </p:nvSpPr>
          <p:spPr>
            <a:xfrm>
              <a:off x="815465" y="1824978"/>
              <a:ext cx="2143084" cy="994224"/>
            </a:xfrm>
            <a:prstGeom prst="flowChartMultidocument">
              <a:avLst/>
            </a:prstGeom>
            <a:solidFill>
              <a:srgbClr val="92D050"/>
            </a:solidFill>
            <a:ln w="19050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 i="0" u="none" strike="noStrike" cap="none" dirty="0">
                  <a:solidFill>
                    <a:schemeClr val="tx2"/>
                  </a:solidFill>
                  <a:latin typeface="Calibri"/>
                  <a:ea typeface="Calibri"/>
                  <a:cs typeface="Calibri"/>
                  <a:sym typeface="Calibri"/>
                </a:rPr>
                <a:t>Transactions</a:t>
              </a:r>
              <a:endParaRPr sz="2000" dirty="0">
                <a:solidFill>
                  <a:schemeClr val="tx2"/>
                </a:solidFill>
              </a:endParaRPr>
            </a:p>
          </p:txBody>
        </p:sp>
        <p:sp>
          <p:nvSpPr>
            <p:cNvPr id="226" name="Shape 226"/>
            <p:cNvSpPr/>
            <p:nvPr/>
          </p:nvSpPr>
          <p:spPr>
            <a:xfrm>
              <a:off x="3024949" y="2819202"/>
              <a:ext cx="2373591" cy="1922568"/>
            </a:xfrm>
            <a:prstGeom prst="cube">
              <a:avLst>
                <a:gd name="adj" fmla="val 25000"/>
              </a:avLst>
            </a:prstGeom>
            <a:solidFill>
              <a:schemeClr val="accent6">
                <a:lumMod val="10000"/>
                <a:lumOff val="90000"/>
              </a:schemeClr>
            </a:solidFill>
            <a:ln w="19050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  <a:scene3d>
              <a:camera prst="orthographicFront"/>
              <a:lightRig rig="freezing" dir="t"/>
            </a:scene3d>
            <a:sp3d prstMaterial="dkEdge"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Shape 227"/>
            <p:cNvSpPr/>
            <p:nvPr/>
          </p:nvSpPr>
          <p:spPr>
            <a:xfrm>
              <a:off x="3024949" y="3856124"/>
              <a:ext cx="1856005" cy="747624"/>
            </a:xfrm>
            <a:prstGeom prst="flowChartMultidocument">
              <a:avLst/>
            </a:prstGeom>
            <a:solidFill>
              <a:srgbClr val="92D050"/>
            </a:solidFill>
            <a:ln w="19050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i="0" u="none" strike="noStrike" cap="none">
                  <a:solidFill>
                    <a:schemeClr val="tx2"/>
                  </a:solidFill>
                  <a:latin typeface="Calibri"/>
                  <a:ea typeface="Calibri"/>
                  <a:cs typeface="Calibri"/>
                  <a:sym typeface="Calibri"/>
                </a:rPr>
                <a:t>Transactions</a:t>
              </a:r>
              <a:endParaRPr>
                <a:solidFill>
                  <a:schemeClr val="tx2"/>
                </a:solidFill>
              </a:endParaRPr>
            </a:p>
          </p:txBody>
        </p:sp>
        <p:cxnSp>
          <p:nvCxnSpPr>
            <p:cNvPr id="228" name="Shape 228"/>
            <p:cNvCxnSpPr>
              <a:stCxn id="225" idx="2"/>
              <a:endCxn id="227" idx="1"/>
            </p:cNvCxnSpPr>
            <p:nvPr/>
          </p:nvCxnSpPr>
          <p:spPr>
            <a:xfrm rot="16200000" flipH="1">
              <a:off x="1657273" y="2862260"/>
              <a:ext cx="1448386" cy="1286966"/>
            </a:xfrm>
            <a:prstGeom prst="bentConnector2">
              <a:avLst/>
            </a:prstGeom>
            <a:noFill/>
            <a:ln w="31750" cap="flat" cmpd="sng">
              <a:solidFill>
                <a:schemeClr val="tx2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229" name="Shape 229"/>
            <p:cNvSpPr txBox="1"/>
            <p:nvPr/>
          </p:nvSpPr>
          <p:spPr>
            <a:xfrm>
              <a:off x="677555" y="2799260"/>
              <a:ext cx="1294913" cy="5967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0" i="0" u="none" strike="noStrike" cap="none" dirty="0">
                  <a:solidFill>
                    <a:schemeClr val="tx2"/>
                  </a:solidFill>
                  <a:latin typeface="Georgia" panose="02040502050405020303" pitchFamily="18" charset="0"/>
                  <a:ea typeface="Calibri"/>
                  <a:cs typeface="Calibri"/>
                  <a:sym typeface="Calibri"/>
                </a:rPr>
                <a:t>Validate </a:t>
              </a:r>
              <a:endParaRPr sz="1800" dirty="0">
                <a:solidFill>
                  <a:schemeClr val="tx2"/>
                </a:solidFill>
                <a:latin typeface="Georgia" panose="02040502050405020303" pitchFamily="18" charset="0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0" i="0" u="none" strike="noStrike" cap="none" dirty="0">
                  <a:solidFill>
                    <a:schemeClr val="tx2"/>
                  </a:solidFill>
                  <a:latin typeface="Georgia" panose="02040502050405020303" pitchFamily="18" charset="0"/>
                  <a:ea typeface="Calibri"/>
                  <a:cs typeface="Calibri"/>
                  <a:sym typeface="Calibri"/>
                </a:rPr>
                <a:t>Gather</a:t>
              </a:r>
              <a:endParaRPr sz="1800" dirty="0">
                <a:solidFill>
                  <a:schemeClr val="tx2"/>
                </a:solidFill>
                <a:latin typeface="Georgia" panose="02040502050405020303" pitchFamily="18" charset="0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Shape 230"/>
            <p:cNvSpPr txBox="1"/>
            <p:nvPr/>
          </p:nvSpPr>
          <p:spPr>
            <a:xfrm>
              <a:off x="3795817" y="2878017"/>
              <a:ext cx="873957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i="0" u="none" strike="noStrike" cap="none" dirty="0">
                  <a:solidFill>
                    <a:schemeClr val="tx2"/>
                  </a:solidFill>
                  <a:latin typeface="Georgia" panose="02040502050405020303" pitchFamily="18" charset="0"/>
                  <a:ea typeface="Calibri"/>
                  <a:cs typeface="Calibri"/>
                  <a:sym typeface="Calibri"/>
                </a:rPr>
                <a:t>Block</a:t>
              </a:r>
              <a:endParaRPr sz="1800" dirty="0">
                <a:solidFill>
                  <a:schemeClr val="tx2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231" name="Shape 231"/>
            <p:cNvSpPr/>
            <p:nvPr/>
          </p:nvSpPr>
          <p:spPr>
            <a:xfrm>
              <a:off x="7284145" y="4090465"/>
              <a:ext cx="1259093" cy="1107235"/>
            </a:xfrm>
            <a:prstGeom prst="cube">
              <a:avLst>
                <a:gd name="adj" fmla="val 25000"/>
              </a:avLst>
            </a:prstGeom>
            <a:solidFill>
              <a:schemeClr val="accent6">
                <a:lumMod val="10000"/>
                <a:lumOff val="90000"/>
              </a:schemeClr>
            </a:solidFill>
            <a:ln w="19050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  <a:scene3d>
              <a:camera prst="orthographicFront"/>
              <a:lightRig rig="freezing" dir="t"/>
            </a:scene3d>
            <a:sp3d prstMaterial="dkEdge"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Shape 232"/>
            <p:cNvSpPr/>
            <p:nvPr/>
          </p:nvSpPr>
          <p:spPr>
            <a:xfrm>
              <a:off x="8100530" y="3953947"/>
              <a:ext cx="1030868" cy="693853"/>
            </a:xfrm>
            <a:prstGeom prst="blockArc">
              <a:avLst>
                <a:gd name="adj1" fmla="val 10800000"/>
                <a:gd name="adj2" fmla="val 0"/>
                <a:gd name="adj3" fmla="val 25000"/>
              </a:avLst>
            </a:prstGeom>
            <a:solidFill>
              <a:srgbClr val="FF0000">
                <a:alpha val="98823"/>
              </a:srgbClr>
            </a:solidFill>
            <a:ln w="19050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Shape 233"/>
            <p:cNvSpPr txBox="1"/>
            <p:nvPr/>
          </p:nvSpPr>
          <p:spPr>
            <a:xfrm>
              <a:off x="7382818" y="4579134"/>
              <a:ext cx="873957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i="0" u="none" strike="noStrike" cap="none" dirty="0" smtClean="0">
                  <a:solidFill>
                    <a:schemeClr val="tx2"/>
                  </a:solidFill>
                  <a:latin typeface="Georgia" panose="02040502050405020303" pitchFamily="18" charset="0"/>
                  <a:ea typeface="Calibri"/>
                  <a:cs typeface="Calibri"/>
                  <a:sym typeface="Calibri"/>
                </a:rPr>
                <a:t>New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i="0" u="none" strike="noStrike" cap="none" dirty="0" smtClean="0">
                  <a:solidFill>
                    <a:schemeClr val="tx2"/>
                  </a:solidFill>
                  <a:latin typeface="Georgia" panose="02040502050405020303" pitchFamily="18" charset="0"/>
                  <a:ea typeface="Calibri"/>
                  <a:cs typeface="Calibri"/>
                  <a:sym typeface="Calibri"/>
                </a:rPr>
                <a:t>Block</a:t>
              </a:r>
              <a:endParaRPr sz="1600" dirty="0">
                <a:solidFill>
                  <a:schemeClr val="tx2"/>
                </a:solidFill>
                <a:latin typeface="Georgia" panose="02040502050405020303" pitchFamily="18" charset="0"/>
              </a:endParaRPr>
            </a:p>
          </p:txBody>
        </p:sp>
        <p:cxnSp>
          <p:nvCxnSpPr>
            <p:cNvPr id="236" name="Shape 236"/>
            <p:cNvCxnSpPr/>
            <p:nvPr/>
          </p:nvCxnSpPr>
          <p:spPr>
            <a:xfrm>
              <a:off x="5070502" y="4542828"/>
              <a:ext cx="2210796" cy="0"/>
            </a:xfrm>
            <a:prstGeom prst="straightConnector1">
              <a:avLst/>
            </a:prstGeom>
            <a:noFill/>
            <a:ln w="31750" cap="flat" cmpd="sng">
              <a:solidFill>
                <a:schemeClr val="tx2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237" name="Shape 237"/>
            <p:cNvSpPr txBox="1"/>
            <p:nvPr/>
          </p:nvSpPr>
          <p:spPr>
            <a:xfrm>
              <a:off x="5470927" y="3622781"/>
              <a:ext cx="1590025" cy="7109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0" i="0" u="none" strike="noStrike" cap="none" dirty="0">
                  <a:solidFill>
                    <a:schemeClr val="tx2"/>
                  </a:solidFill>
                  <a:latin typeface="Georgia" panose="02040502050405020303" pitchFamily="18" charset="0"/>
                  <a:ea typeface="Calibri"/>
                  <a:cs typeface="Calibri"/>
                  <a:sym typeface="Calibri"/>
                </a:rPr>
                <a:t>Consensus </a:t>
              </a:r>
              <a:endParaRPr sz="1800" dirty="0">
                <a:solidFill>
                  <a:schemeClr val="tx2"/>
                </a:solidFill>
                <a:latin typeface="Georgia" panose="02040502050405020303" pitchFamily="18" charset="0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0" i="0" u="none" strike="noStrike" cap="none" dirty="0">
                  <a:solidFill>
                    <a:schemeClr val="tx2"/>
                  </a:solidFill>
                  <a:latin typeface="Georgia" panose="02040502050405020303" pitchFamily="18" charset="0"/>
                  <a:ea typeface="Calibri"/>
                  <a:cs typeface="Calibri"/>
                  <a:sym typeface="Calibri"/>
                </a:rPr>
                <a:t>Verify </a:t>
              </a:r>
              <a:r>
                <a:rPr lang="en-US" sz="1800" b="0" i="0" u="none" strike="noStrike" cap="none" dirty="0" smtClean="0">
                  <a:solidFill>
                    <a:schemeClr val="tx2"/>
                  </a:solidFill>
                  <a:latin typeface="Georgia" panose="02040502050405020303" pitchFamily="18" charset="0"/>
                  <a:ea typeface="Calibri"/>
                  <a:cs typeface="Calibri"/>
                  <a:sym typeface="Calibri"/>
                </a:rPr>
                <a:t>Confirm</a:t>
              </a:r>
              <a:endParaRPr sz="1800" dirty="0">
                <a:solidFill>
                  <a:schemeClr val="tx2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238" name="Shape 238"/>
            <p:cNvSpPr txBox="1"/>
            <p:nvPr/>
          </p:nvSpPr>
          <p:spPr>
            <a:xfrm>
              <a:off x="7608024" y="3038534"/>
              <a:ext cx="1146339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0" i="0" u="none" strike="noStrike" cap="none">
                  <a:solidFill>
                    <a:schemeClr val="tx2"/>
                  </a:solidFill>
                  <a:latin typeface="Calibri"/>
                  <a:ea typeface="Calibri"/>
                  <a:cs typeface="Calibri"/>
                  <a:sym typeface="Calibri"/>
                </a:rPr>
                <a:t>Modify </a:t>
              </a:r>
              <a:endParaRPr>
                <a:solidFill>
                  <a:schemeClr val="tx2"/>
                </a:solidFill>
              </a:endParaRPr>
            </a:p>
          </p:txBody>
        </p:sp>
        <p:cxnSp>
          <p:nvCxnSpPr>
            <p:cNvPr id="239" name="Shape 239"/>
            <p:cNvCxnSpPr>
              <a:stCxn id="238" idx="2"/>
              <a:endCxn id="231" idx="1"/>
            </p:cNvCxnSpPr>
            <p:nvPr/>
          </p:nvCxnSpPr>
          <p:spPr>
            <a:xfrm rot="5400000">
              <a:off x="7544744" y="3730749"/>
              <a:ext cx="867000" cy="405900"/>
            </a:xfrm>
            <a:prstGeom prst="bentConnector3">
              <a:avLst>
                <a:gd name="adj1" fmla="val 50000"/>
              </a:avLst>
            </a:prstGeom>
            <a:noFill/>
            <a:ln w="31750" cap="flat" cmpd="sng">
              <a:solidFill>
                <a:schemeClr val="tx2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240" name="Shape 240"/>
            <p:cNvSpPr/>
            <p:nvPr/>
          </p:nvSpPr>
          <p:spPr>
            <a:xfrm>
              <a:off x="8295984" y="3612244"/>
              <a:ext cx="639959" cy="588200"/>
            </a:xfrm>
            <a:prstGeom prst="irregularSeal1">
              <a:avLst/>
            </a:prstGeom>
            <a:solidFill>
              <a:schemeClr val="accent3"/>
            </a:solidFill>
            <a:ln w="19050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Shape 241"/>
            <p:cNvSpPr txBox="1"/>
            <p:nvPr/>
          </p:nvSpPr>
          <p:spPr>
            <a:xfrm>
              <a:off x="9120880" y="2807926"/>
              <a:ext cx="997389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0" i="0" u="none" strike="noStrike" cap="none" dirty="0">
                  <a:solidFill>
                    <a:schemeClr val="tx2"/>
                  </a:solidFill>
                  <a:latin typeface="Calibri"/>
                  <a:ea typeface="Calibri"/>
                  <a:cs typeface="Calibri"/>
                  <a:sym typeface="Calibri"/>
                </a:rPr>
                <a:t>Chain</a:t>
              </a:r>
              <a:endParaRPr dirty="0">
                <a:solidFill>
                  <a:schemeClr val="tx2"/>
                </a:solidFill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0" i="0" u="none" strike="noStrike" cap="none" dirty="0">
                  <a:solidFill>
                    <a:schemeClr val="tx2"/>
                  </a:solidFill>
                  <a:latin typeface="Calibri"/>
                  <a:ea typeface="Calibri"/>
                  <a:cs typeface="Calibri"/>
                  <a:sym typeface="Calibri"/>
                </a:rPr>
                <a:t>invalid</a:t>
              </a:r>
              <a:endParaRPr dirty="0">
                <a:solidFill>
                  <a:schemeClr val="tx2"/>
                </a:solidFill>
              </a:endParaRPr>
            </a:p>
          </p:txBody>
        </p:sp>
        <p:cxnSp>
          <p:nvCxnSpPr>
            <p:cNvPr id="242" name="Shape 242"/>
            <p:cNvCxnSpPr>
              <a:endCxn id="241" idx="1"/>
            </p:cNvCxnSpPr>
            <p:nvPr/>
          </p:nvCxnSpPr>
          <p:spPr>
            <a:xfrm rot="-5400000">
              <a:off x="8694130" y="3465374"/>
              <a:ext cx="668700" cy="184800"/>
            </a:xfrm>
            <a:prstGeom prst="bentConnector2">
              <a:avLst/>
            </a:prstGeom>
            <a:noFill/>
            <a:ln w="31750" cap="flat" cmpd="sng">
              <a:solidFill>
                <a:schemeClr val="tx2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pic>
          <p:nvPicPr>
            <p:cNvPr id="243" name="Shape 24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607909" y="3906344"/>
              <a:ext cx="1048603" cy="36579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" name="Group 9"/>
          <p:cNvGrpSpPr/>
          <p:nvPr/>
        </p:nvGrpSpPr>
        <p:grpSpPr>
          <a:xfrm>
            <a:off x="2201854" y="5516257"/>
            <a:ext cx="5084067" cy="571245"/>
            <a:chOff x="1310640" y="5900922"/>
            <a:chExt cx="4076199" cy="250245"/>
          </a:xfrm>
        </p:grpSpPr>
        <p:sp>
          <p:nvSpPr>
            <p:cNvPr id="4" name="TextBox 3"/>
            <p:cNvSpPr txBox="1"/>
            <p:nvPr/>
          </p:nvSpPr>
          <p:spPr>
            <a:xfrm>
              <a:off x="1310640" y="5900922"/>
              <a:ext cx="1250778" cy="1617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chemeClr val="tx2"/>
                  </a:solidFill>
                  <a:latin typeface="Georgia" panose="02040502050405020303" pitchFamily="18" charset="0"/>
                </a:rPr>
                <a:t>Transactions </a:t>
              </a:r>
              <a:endParaRPr lang="en-US" sz="1800" dirty="0">
                <a:solidFill>
                  <a:schemeClr val="tx2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5" name="Right Arrow 4"/>
            <p:cNvSpPr/>
            <p:nvPr/>
          </p:nvSpPr>
          <p:spPr>
            <a:xfrm>
              <a:off x="2503963" y="5995298"/>
              <a:ext cx="622176" cy="11902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110184" y="5900922"/>
              <a:ext cx="604312" cy="1617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chemeClr val="tx2"/>
                  </a:solidFill>
                  <a:latin typeface="Georgia" panose="02040502050405020303" pitchFamily="18" charset="0"/>
                </a:rPr>
                <a:t>Block</a:t>
              </a:r>
              <a:endParaRPr lang="en-US" sz="1800" dirty="0">
                <a:solidFill>
                  <a:schemeClr val="tx2"/>
                </a:solidFill>
                <a:latin typeface="Georgia" panose="02040502050405020303" pitchFamily="18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72799" y="5992657"/>
              <a:ext cx="640135" cy="15851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333985" y="5918023"/>
              <a:ext cx="1052854" cy="1617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chemeClr val="tx2"/>
                  </a:solidFill>
                  <a:latin typeface="Georgia" panose="02040502050405020303" pitchFamily="18" charset="0"/>
                </a:rPr>
                <a:t>Blockchain</a:t>
              </a:r>
              <a:endParaRPr lang="en-US" sz="1800" dirty="0">
                <a:solidFill>
                  <a:schemeClr val="tx2"/>
                </a:solidFill>
                <a:latin typeface="Georgia" panose="02040502050405020303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3294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658108" y="264160"/>
            <a:ext cx="8352382" cy="451924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Blockchain: The </a:t>
            </a:r>
            <a:r>
              <a:rPr lang="en-US" dirty="0" err="1" smtClean="0">
                <a:solidFill>
                  <a:schemeClr val="bg1"/>
                </a:solidFill>
              </a:rPr>
              <a:t>Disintermediator</a:t>
            </a:r>
            <a:r>
              <a:rPr lang="en-US" dirty="0" smtClean="0">
                <a:solidFill>
                  <a:schemeClr val="bg1"/>
                </a:solidFill>
              </a:rPr>
              <a:t> (3)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13" name="Diagram 12"/>
          <p:cNvGraphicFramePr/>
          <p:nvPr>
            <p:extLst/>
          </p:nvPr>
        </p:nvGraphicFramePr>
        <p:xfrm>
          <a:off x="569468" y="2036884"/>
          <a:ext cx="4572803" cy="3732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Rectangle 14"/>
          <p:cNvSpPr/>
          <p:nvPr/>
        </p:nvSpPr>
        <p:spPr>
          <a:xfrm>
            <a:off x="4463845" y="4888453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All </a:t>
            </a:r>
            <a:r>
              <a:rPr lang="en-US" dirty="0"/>
              <a:t>defined by the blockchain protocol, and </a:t>
            </a:r>
            <a:r>
              <a:rPr lang="en-US" dirty="0" smtClean="0"/>
              <a:t>implemented.</a:t>
            </a:r>
          </a:p>
          <a:p>
            <a:r>
              <a:rPr lang="en-US" dirty="0" smtClean="0"/>
              <a:t>For example, consider checking in for your flight at the airport. </a:t>
            </a:r>
            <a:endParaRPr lang="en-US" dirty="0"/>
          </a:p>
        </p:txBody>
      </p:sp>
      <p:sp>
        <p:nvSpPr>
          <p:cNvPr id="16" name="Right Arrow 15"/>
          <p:cNvSpPr/>
          <p:nvPr/>
        </p:nvSpPr>
        <p:spPr>
          <a:xfrm>
            <a:off x="5299587" y="3146323"/>
            <a:ext cx="1671484" cy="7865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7182465" y="2448233"/>
            <a:ext cx="2133600" cy="214343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Trust &amp;</a:t>
            </a:r>
          </a:p>
          <a:p>
            <a:pPr algn="ctr"/>
            <a:r>
              <a:rPr lang="en-US" sz="2400" dirty="0" smtClean="0"/>
              <a:t>Security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25983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 txBox="1">
            <a:spLocks noGrp="1"/>
          </p:cNvSpPr>
          <p:nvPr>
            <p:ph type="body" idx="4294967295"/>
          </p:nvPr>
        </p:nvSpPr>
        <p:spPr>
          <a:xfrm>
            <a:off x="913544" y="1993186"/>
            <a:ext cx="9678256" cy="4549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</a:pPr>
            <a:endParaRPr sz="800" b="0" i="0" u="none" strike="noStrike" cap="none" dirty="0">
              <a:solidFill>
                <a:schemeClr val="tx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3495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</a:pPr>
            <a:endParaRPr sz="800" b="0" i="0" u="none" strike="noStrike" cap="none" dirty="0">
              <a:solidFill>
                <a:schemeClr val="tx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7200">
              <a:lnSpc>
                <a:spcPct val="80000"/>
              </a:lnSpc>
              <a:spcBef>
                <a:spcPts val="1000"/>
              </a:spcBef>
              <a:buClr>
                <a:schemeClr val="tx2"/>
              </a:buClr>
              <a:buSzPts val="2800"/>
            </a:pPr>
            <a:r>
              <a:rPr lang="en-US" sz="2400" b="0" i="0" u="none" strike="noStrike" cap="none" dirty="0">
                <a:solidFill>
                  <a:schemeClr val="tx2"/>
                </a:solidFill>
                <a:latin typeface="Georgia" panose="02040502050405020303" pitchFamily="18" charset="0"/>
                <a:sym typeface="Calibri"/>
              </a:rPr>
              <a:t>Decentralization </a:t>
            </a:r>
            <a:endParaRPr sz="2400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indent="-457200">
              <a:lnSpc>
                <a:spcPct val="80000"/>
              </a:lnSpc>
              <a:spcBef>
                <a:spcPts val="1000"/>
              </a:spcBef>
              <a:buClr>
                <a:schemeClr val="tx2"/>
              </a:buClr>
              <a:buSzPts val="2800"/>
            </a:pPr>
            <a:r>
              <a:rPr lang="en-US" sz="2400" b="0" i="0" u="none" strike="noStrike" cap="none" dirty="0">
                <a:solidFill>
                  <a:schemeClr val="tx2"/>
                </a:solidFill>
                <a:latin typeface="Georgia" panose="02040502050405020303" pitchFamily="18" charset="0"/>
                <a:sym typeface="Calibri"/>
              </a:rPr>
              <a:t>Disintermediation</a:t>
            </a:r>
            <a:endParaRPr sz="2400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indent="-457200">
              <a:lnSpc>
                <a:spcPct val="80000"/>
              </a:lnSpc>
              <a:spcBef>
                <a:spcPts val="1000"/>
              </a:spcBef>
              <a:buClr>
                <a:schemeClr val="tx2"/>
              </a:buClr>
              <a:buSzPts val="2800"/>
            </a:pPr>
            <a:r>
              <a:rPr lang="en-US" sz="2400" b="0" i="0" u="none" strike="noStrike" cap="none" dirty="0">
                <a:solidFill>
                  <a:schemeClr val="tx2"/>
                </a:solidFill>
                <a:latin typeface="Georgia" panose="02040502050405020303" pitchFamily="18" charset="0"/>
                <a:sym typeface="Calibri"/>
              </a:rPr>
              <a:t>Distributed Immutable Ledger</a:t>
            </a:r>
            <a:endParaRPr sz="2400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endParaRPr sz="2400" b="0" i="0" u="none" strike="noStrike" cap="none" dirty="0">
              <a:solidFill>
                <a:schemeClr val="tx2"/>
              </a:solidFill>
              <a:latin typeface="Georgia" panose="02040502050405020303" pitchFamily="18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 sz="2400" b="0" i="0" u="none" strike="noStrike" cap="none" dirty="0" smtClean="0">
                <a:solidFill>
                  <a:schemeClr val="tx2"/>
                </a:solidFill>
                <a:latin typeface="Georgia" panose="02040502050405020303" pitchFamily="18" charset="0"/>
                <a:sym typeface="Calibri"/>
              </a:rPr>
              <a:t>Blockc</a:t>
            </a:r>
            <a:r>
              <a:rPr lang="en-US" sz="2400" dirty="0" smtClean="0">
                <a:solidFill>
                  <a:schemeClr val="tx2"/>
                </a:solidFill>
                <a:latin typeface="Georgia" panose="02040502050405020303" pitchFamily="18" charset="0"/>
              </a:rPr>
              <a:t>hain is a trust layer on the internet.</a:t>
            </a:r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endParaRPr lang="en-US" sz="2400" b="0" i="0" u="none" strike="noStrike" cap="none" dirty="0" smtClean="0">
              <a:solidFill>
                <a:schemeClr val="tx2"/>
              </a:solidFill>
              <a:latin typeface="Georgia" panose="02040502050405020303" pitchFamily="18" charset="0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 sz="2400" b="0" i="0" u="none" strike="noStrike" cap="none" dirty="0" smtClean="0">
                <a:solidFill>
                  <a:schemeClr val="tx2"/>
                </a:solidFill>
                <a:latin typeface="Georgia" panose="02040502050405020303" pitchFamily="18" charset="0"/>
                <a:sym typeface="Calibri"/>
              </a:rPr>
              <a:t>On </a:t>
            </a:r>
            <a:r>
              <a:rPr lang="en-US" sz="2400" b="0" i="0" u="none" strike="noStrike" cap="none" dirty="0">
                <a:solidFill>
                  <a:schemeClr val="tx2"/>
                </a:solidFill>
                <a:latin typeface="Georgia" panose="02040502050405020303" pitchFamily="18" charset="0"/>
                <a:sym typeface="Calibri"/>
              </a:rPr>
              <a:t>a strong foundation of more than 40 years of scientific research (cryptography, hashing, p2p, consensus protocols)</a:t>
            </a:r>
            <a:endParaRPr sz="2400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endParaRPr sz="2400" b="0" i="0" u="none" strike="noStrike" cap="none" dirty="0">
              <a:solidFill>
                <a:schemeClr val="tx2"/>
              </a:solidFill>
              <a:latin typeface="Georgia" panose="02040502050405020303" pitchFamily="18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 sz="2400" b="0" i="0" u="none" strike="noStrike" cap="none" dirty="0">
                <a:solidFill>
                  <a:schemeClr val="tx2"/>
                </a:solidFill>
                <a:latin typeface="Georgia" panose="02040502050405020303" pitchFamily="18" charset="0"/>
                <a:ea typeface="Calibri"/>
                <a:cs typeface="Calibri"/>
                <a:sym typeface="Calibri"/>
              </a:rPr>
              <a:t>Enabling automation, </a:t>
            </a:r>
            <a:r>
              <a:rPr lang="en-US" sz="2400" b="0" i="0" u="none" strike="noStrike" cap="none" dirty="0" smtClean="0">
                <a:solidFill>
                  <a:schemeClr val="tx2"/>
                </a:solidFill>
                <a:latin typeface="Georgia" panose="02040502050405020303" pitchFamily="18" charset="0"/>
                <a:ea typeface="Calibri"/>
                <a:cs typeface="Calibri"/>
                <a:sym typeface="Calibri"/>
              </a:rPr>
              <a:t>accountability, </a:t>
            </a:r>
            <a:r>
              <a:rPr lang="en-US" sz="2400" b="0" i="0" u="none" strike="noStrike" cap="none" dirty="0">
                <a:solidFill>
                  <a:schemeClr val="tx2"/>
                </a:solidFill>
                <a:latin typeface="Georgia" panose="02040502050405020303" pitchFamily="18" charset="0"/>
                <a:ea typeface="Calibri"/>
                <a:cs typeface="Calibri"/>
                <a:sym typeface="Calibri"/>
              </a:rPr>
              <a:t>auditability, efficiency, accuracy, fidelity, fairness, and </a:t>
            </a:r>
            <a:r>
              <a:rPr lang="en-US" sz="2400" b="0" i="0" u="none" strike="noStrike" cap="none" dirty="0" smtClean="0">
                <a:solidFill>
                  <a:schemeClr val="tx2"/>
                </a:solidFill>
                <a:latin typeface="Georgia" panose="02040502050405020303" pitchFamily="18" charset="0"/>
                <a:ea typeface="Calibri"/>
                <a:cs typeface="Calibri"/>
                <a:sym typeface="Calibri"/>
              </a:rPr>
              <a:t>inclusiveness</a:t>
            </a:r>
            <a:r>
              <a:rPr lang="en-US" sz="2400" b="0" i="0" u="none" strike="noStrike" cap="none" dirty="0" smtClean="0">
                <a:solidFill>
                  <a:schemeClr val="tx2"/>
                </a:solidFill>
                <a:latin typeface="Georgia" panose="02040502050405020303" pitchFamily="18" charset="0"/>
                <a:sym typeface="Calibri"/>
              </a:rPr>
              <a:t>.</a:t>
            </a:r>
            <a:endParaRPr sz="2400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 sz="2800" b="0" i="0" u="none" strike="noStrike" cap="none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800" b="0" i="0" u="none" strike="noStrike" cap="none" dirty="0">
              <a:solidFill>
                <a:schemeClr val="tx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600"/>
              <a:buNone/>
            </a:pPr>
            <a:endParaRPr sz="600" b="0" i="0" u="none" strike="noStrike" cap="none" dirty="0">
              <a:solidFill>
                <a:schemeClr val="tx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" marR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50"/>
              <a:buNone/>
            </a:pPr>
            <a:endParaRPr sz="450" b="0" i="0" u="none" strike="noStrike" cap="none" dirty="0">
              <a:solidFill>
                <a:schemeClr val="tx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" marR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50"/>
              <a:buNone/>
            </a:pPr>
            <a:endParaRPr sz="450" b="0" i="0" u="none" strike="noStrike" cap="none" dirty="0">
              <a:solidFill>
                <a:schemeClr val="tx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Shape 260"/>
          <p:cNvSpPr txBox="1">
            <a:spLocks noGrp="1"/>
          </p:cNvSpPr>
          <p:nvPr>
            <p:ph type="dt" idx="4294967295"/>
          </p:nvPr>
        </p:nvSpPr>
        <p:spPr>
          <a:xfrm>
            <a:off x="10591800" y="5795963"/>
            <a:ext cx="1600200" cy="509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9F372D25-2B2F-4338-B57B-C5F69C314175}" type="datetime1">
              <a:rPr lang="en-US" sz="1000" b="0" i="0" smtClean="0">
                <a:solidFill>
                  <a:schemeClr val="tx2"/>
                </a:solidFill>
                <a:latin typeface="Calibri"/>
                <a:cs typeface="Calibri"/>
                <a:sym typeface="Calibri"/>
              </a:rPr>
              <a:t>2/11/2019</a:t>
            </a:fld>
            <a:endParaRPr sz="1000" b="0" i="0">
              <a:solidFill>
                <a:schemeClr val="tx2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258" name="Shape 258"/>
          <p:cNvSpPr txBox="1">
            <a:spLocks noGrp="1"/>
          </p:cNvSpPr>
          <p:nvPr>
            <p:ph type="title" idx="4294967295"/>
          </p:nvPr>
        </p:nvSpPr>
        <p:spPr>
          <a:xfrm>
            <a:off x="3624038" y="95182"/>
            <a:ext cx="10515600" cy="71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en-US" sz="3600" b="0" i="0" u="none" strike="noStrike" cap="none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Summarizing, the blockchain is about</a:t>
            </a:r>
            <a:endParaRPr sz="3600"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381" y="106470"/>
            <a:ext cx="8451274" cy="660359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Intuitive feel for what a blockchain does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1A47E-AA38-4C56-AC5F-9CAB7147FF2F}" type="slidenum">
              <a:rPr lang="en-US" smtClean="0"/>
              <a:t>15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755904" y="1727242"/>
            <a:ext cx="10586351" cy="4572000"/>
          </a:xfrm>
        </p:spPr>
        <p:txBody>
          <a:bodyPr/>
          <a:lstStyle/>
          <a:p>
            <a:r>
              <a:rPr lang="en-US" dirty="0" smtClean="0"/>
              <a:t>Activity 1:  Name of the activity: 74</a:t>
            </a:r>
          </a:p>
          <a:p>
            <a:r>
              <a:rPr lang="en-US" dirty="0" smtClean="0"/>
              <a:t>Think about this..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9527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9364" y="60182"/>
            <a:ext cx="10515600" cy="86843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What is Blockchain? Structurally speaking..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2B208-5DCD-4782-B6D7-9E2B060CDABF}" type="datetime1">
              <a:rPr lang="en-US" smtClean="0"/>
              <a:t>2/11/2019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1A47E-AA38-4C56-AC5F-9CAB7147FF2F}" type="slidenum">
              <a:rPr lang="en-US" smtClean="0"/>
              <a:t>16</a:t>
            </a:fld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2657765" y="1999674"/>
            <a:ext cx="5361589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2201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4237" y="110835"/>
            <a:ext cx="8309218" cy="781239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Let’s explore a real blockchain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1A47E-AA38-4C56-AC5F-9CAB7147FF2F}" type="slidenum">
              <a:rPr lang="en-US" smtClean="0"/>
              <a:t>17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Activity 2: Name of the activity: exploring bitcoin blockchain</a:t>
            </a:r>
          </a:p>
          <a:p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www.blockchain.com/explorer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Don’t use any other links… there are so many that take you for a ride.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2383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4237" y="110835"/>
            <a:ext cx="8309218" cy="781239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Let’s explore a real blockchain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1A47E-AA38-4C56-AC5F-9CAB7147FF2F}" type="slidenum">
              <a:rPr lang="en-US" smtClean="0"/>
              <a:t>18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Activity 3: Name of the activity: exploring </a:t>
            </a:r>
            <a:r>
              <a:rPr lang="en-US" dirty="0" err="1" smtClean="0"/>
              <a:t>ethereum</a:t>
            </a:r>
            <a:r>
              <a:rPr lang="en-US" dirty="0" smtClean="0"/>
              <a:t> blockchain</a:t>
            </a:r>
          </a:p>
          <a:p>
            <a:r>
              <a:rPr lang="en-US" dirty="0">
                <a:hlinkClick r:id="rId2"/>
              </a:rPr>
              <a:t>https://etherscan.io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Don’t use any other links… there are so many that take you for a ride.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9878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4618" y="98593"/>
            <a:ext cx="7926278" cy="72344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Transaction in Bitcoin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2B208-5DCD-4782-B6D7-9E2B060CDABF}" type="datetime1">
              <a:rPr lang="en-US" smtClean="0"/>
              <a:t>2/11/2019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1A47E-AA38-4C56-AC5F-9CAB7147FF2F}" type="slidenum">
              <a:rPr lang="en-US" smtClean="0"/>
              <a:t>19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{Public-key private-key pair} plays an a critical role in sending “money” from party to another.</a:t>
            </a:r>
          </a:p>
          <a:p>
            <a:r>
              <a:rPr lang="en-US" dirty="0" smtClean="0"/>
              <a:t>Each transaction has one or more inputs, one or more outputs and several header information such a transaction#, timestamp etc.</a:t>
            </a:r>
          </a:p>
          <a:p>
            <a:r>
              <a:rPr lang="en-US" dirty="0" smtClean="0"/>
              <a:t>Lets say Alice wants to send money to Bob. </a:t>
            </a:r>
            <a:endParaRPr lang="en-US" dirty="0"/>
          </a:p>
          <a:p>
            <a:r>
              <a:rPr lang="en-US" dirty="0" smtClean="0"/>
              <a:t>Alice gets Bob’s hashed public key</a:t>
            </a:r>
          </a:p>
          <a:p>
            <a:r>
              <a:rPr lang="en-US" dirty="0" smtClean="0"/>
              <a:t>Encodes details of the transactions in Bob’s public key and outputs it as Unspent </a:t>
            </a:r>
            <a:r>
              <a:rPr lang="en-US" dirty="0" err="1" smtClean="0"/>
              <a:t>Tx</a:t>
            </a:r>
            <a:r>
              <a:rPr lang="en-US" dirty="0" smtClean="0"/>
              <a:t> Output (UTXO) to Bob.</a:t>
            </a:r>
          </a:p>
          <a:p>
            <a:r>
              <a:rPr lang="en-US" dirty="0" smtClean="0"/>
              <a:t>Only Bob can decrypt it with his private key and it displays as unspent money in Bob’s wallet.</a:t>
            </a:r>
          </a:p>
          <a:p>
            <a:r>
              <a:rPr lang="en-US" dirty="0" smtClean="0"/>
              <a:t>Bitcoin uses UTXO model… something for you think about.</a:t>
            </a:r>
          </a:p>
          <a:p>
            <a:r>
              <a:rPr lang="en-US" dirty="0" smtClean="0"/>
              <a:t>Ethereum does not use UTXO model but uses a regular account and timestamp model.</a:t>
            </a:r>
          </a:p>
        </p:txBody>
      </p:sp>
    </p:spTree>
    <p:extLst>
      <p:ext uri="{BB962C8B-B14F-4D97-AF65-F5344CB8AC3E}">
        <p14:creationId xmlns:p14="http://schemas.microsoft.com/office/powerpoint/2010/main" val="2841976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2B208-5DCD-4782-B6D7-9E2B060CDABF}" type="datetime1">
              <a:rPr lang="en-US" smtClean="0"/>
              <a:t>2/11/2019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566928" y="1959668"/>
            <a:ext cx="11338560" cy="4572000"/>
          </a:xfrm>
        </p:spPr>
        <p:txBody>
          <a:bodyPr/>
          <a:lstStyle/>
          <a:p>
            <a:r>
              <a:rPr lang="en-US" dirty="0" smtClean="0">
                <a:hlinkClick r:id="rId2"/>
              </a:rPr>
              <a:t>https://bitcoin.org</a:t>
            </a:r>
            <a:endParaRPr lang="en-US" dirty="0" smtClean="0"/>
          </a:p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marmelab.com/blog/2016/04/28/blockchain-for-web-developers-the-theory.html</a:t>
            </a:r>
            <a:endParaRPr lang="en-US" dirty="0" smtClean="0"/>
          </a:p>
          <a:p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en.bitcoin.it/wiki/Block_hashing_algorithm</a:t>
            </a:r>
            <a:endParaRPr lang="en-US" dirty="0" smtClean="0"/>
          </a:p>
          <a:p>
            <a:r>
              <a:rPr lang="en-US" dirty="0">
                <a:hlinkClick r:id="rId5"/>
              </a:rPr>
              <a:t>https://blockexplorer.com</a:t>
            </a:r>
            <a:r>
              <a:rPr lang="en-US" dirty="0" smtClean="0">
                <a:hlinkClick r:id="rId5"/>
              </a:rPr>
              <a:t>/</a:t>
            </a:r>
            <a:endParaRPr lang="en-US" dirty="0" smtClean="0"/>
          </a:p>
          <a:p>
            <a:r>
              <a:rPr lang="en-US" dirty="0">
                <a:hlinkClick r:id="rId6"/>
              </a:rPr>
              <a:t>https://</a:t>
            </a:r>
            <a:r>
              <a:rPr lang="en-US" dirty="0" smtClean="0">
                <a:hlinkClick r:id="rId6"/>
              </a:rPr>
              <a:t>www.ibm.com/blockchain/hyperledger.html</a:t>
            </a:r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96366" y="4866721"/>
            <a:ext cx="566977" cy="56697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76655" y="3984058"/>
            <a:ext cx="27398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BP1: Collect all the references</a:t>
            </a:r>
          </a:p>
          <a:p>
            <a:r>
              <a:rPr lang="en-US" dirty="0" smtClean="0"/>
              <a:t>For this semester in a repository</a:t>
            </a:r>
            <a:endParaRPr lang="en-US" dirty="0"/>
          </a:p>
        </p:txBody>
      </p:sp>
      <p:cxnSp>
        <p:nvCxnSpPr>
          <p:cNvPr id="10" name="Curved Connector 9"/>
          <p:cNvCxnSpPr>
            <a:stCxn id="6" idx="3"/>
            <a:endCxn id="8" idx="2"/>
          </p:cNvCxnSpPr>
          <p:nvPr/>
        </p:nvCxnSpPr>
        <p:spPr>
          <a:xfrm flipV="1">
            <a:off x="7663343" y="4507278"/>
            <a:ext cx="883239" cy="642932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1117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8128" y="98593"/>
            <a:ext cx="7922768" cy="72344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Block in Bitcoin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2B208-5DCD-4782-B6D7-9E2B060CDABF}" type="datetime1">
              <a:rPr lang="en-US" smtClean="0"/>
              <a:t>2/11/2019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1A47E-AA38-4C56-AC5F-9CAB7147FF2F}" type="slidenum">
              <a:rPr lang="en-US" smtClean="0"/>
              <a:t>20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bitcoin network involves a very important role that of “miner”.</a:t>
            </a:r>
          </a:p>
          <a:p>
            <a:r>
              <a:rPr lang="en-US" dirty="0" smtClean="0"/>
              <a:t>Miners collect a bunch of transactions typically about 2016+/- (the typical number of transactions in 10 minutes) and hashes them together.</a:t>
            </a:r>
          </a:p>
          <a:p>
            <a:r>
              <a:rPr lang="en-US" dirty="0" smtClean="0"/>
              <a:t>Merkel tree is used for this hash process.</a:t>
            </a:r>
          </a:p>
          <a:p>
            <a:r>
              <a:rPr lang="en-US" dirty="0" smtClean="0"/>
              <a:t>Then a “nonce” in the header is adjusted to bring this hash to a number below a certain target value.</a:t>
            </a:r>
          </a:p>
          <a:p>
            <a:r>
              <a:rPr lang="en-US" dirty="0" smtClean="0"/>
              <a:t>Many miners are competing to do this operation. The one who finishes first gets to create the block and gets rewarded in bitcoin.</a:t>
            </a:r>
          </a:p>
          <a:p>
            <a:r>
              <a:rPr lang="en-US" dirty="0" smtClean="0"/>
              <a:t>He/she will also very the transactions in the block.</a:t>
            </a:r>
          </a:p>
          <a:p>
            <a:r>
              <a:rPr lang="en-US" dirty="0" smtClean="0"/>
              <a:t>And include a hash form a previously completed block thus forming “immutable” (trusted) block chain.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10224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8436" y="76653"/>
            <a:ext cx="8164946" cy="86843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Block and Blockchain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2B208-5DCD-4782-B6D7-9E2B060CDABF}" type="datetime1">
              <a:rPr lang="en-US" smtClean="0"/>
              <a:t>2/11/2019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1A47E-AA38-4C56-AC5F-9CAB7147FF2F}" type="slidenum">
              <a:rPr lang="en-US" smtClean="0"/>
              <a:t>21</a:t>
            </a:fld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2743201" y="1630279"/>
            <a:ext cx="6705600" cy="4389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373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79272" y="69827"/>
            <a:ext cx="7910391" cy="86843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Main Players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2B208-5DCD-4782-B6D7-9E2B060CDABF}" type="datetime1">
              <a:rPr lang="en-US" smtClean="0"/>
              <a:t>2/11/2019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1A47E-AA38-4C56-AC5F-9CAB7147FF2F}" type="slidenum">
              <a:rPr lang="en-US" smtClean="0"/>
              <a:t>22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451104" y="2128864"/>
            <a:ext cx="11338560" cy="4572000"/>
          </a:xfrm>
        </p:spPr>
        <p:txBody>
          <a:bodyPr/>
          <a:lstStyle/>
          <a:p>
            <a:r>
              <a:rPr lang="en-US" dirty="0" smtClean="0"/>
              <a:t>Bitcoin is main thrust and innovation behind “Blockchain”</a:t>
            </a:r>
          </a:p>
          <a:p>
            <a:r>
              <a:rPr lang="en-US" dirty="0" err="1" smtClean="0"/>
              <a:t>Ethereum</a:t>
            </a:r>
            <a:r>
              <a:rPr lang="en-US" dirty="0" smtClean="0"/>
              <a:t> is another major player</a:t>
            </a:r>
          </a:p>
          <a:p>
            <a:r>
              <a:rPr lang="en-US" dirty="0" smtClean="0"/>
              <a:t>IBM and Linux open source are collaborating on another distributed ledger called “</a:t>
            </a:r>
            <a:r>
              <a:rPr lang="en-US" dirty="0" err="1" smtClean="0"/>
              <a:t>hyperledger</a:t>
            </a:r>
            <a:r>
              <a:rPr lang="en-US" dirty="0" smtClean="0"/>
              <a:t>”</a:t>
            </a:r>
          </a:p>
          <a:p>
            <a:r>
              <a:rPr lang="en-US" dirty="0" smtClean="0"/>
              <a:t>Numerous other blockchain have been designed and deployed..</a:t>
            </a:r>
          </a:p>
          <a:p>
            <a:r>
              <a:rPr lang="en-US" dirty="0" smtClean="0"/>
              <a:t>But we will focus on Ethereum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42150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Shape 306" descr="Free vector graphic: Coins, Money, Profit, Wealth - Free Image on ..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2905" y="2950468"/>
            <a:ext cx="2169041" cy="1969361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Shape 307"/>
          <p:cNvSpPr txBox="1"/>
          <p:nvPr/>
        </p:nvSpPr>
        <p:spPr>
          <a:xfrm>
            <a:off x="333492" y="1188372"/>
            <a:ext cx="278358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Type 1: only cryptocurrency</a:t>
            </a:r>
            <a:endParaRPr dirty="0">
              <a:solidFill>
                <a:schemeClr val="tx2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Example: Bitcoin</a:t>
            </a:r>
            <a:endParaRPr sz="1800" dirty="0">
              <a:solidFill>
                <a:schemeClr val="tx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8" name="Shape 308" descr="File:CPT-FSM-Mealy-02.svg - Wikimedia Common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94795" y="2130264"/>
            <a:ext cx="2031700" cy="1682264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309" name="Shape 309"/>
          <p:cNvSpPr txBox="1"/>
          <p:nvPr/>
        </p:nvSpPr>
        <p:spPr>
          <a:xfrm>
            <a:off x="3182189" y="1142211"/>
            <a:ext cx="291381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Type 2: Cryptocurrency +</a:t>
            </a:r>
            <a:endParaRPr dirty="0">
              <a:solidFill>
                <a:schemeClr val="tx2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Smart contract business logic</a:t>
            </a:r>
            <a:endParaRPr dirty="0">
              <a:solidFill>
                <a:schemeClr val="tx2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Example: Ethereum</a:t>
            </a:r>
            <a:endParaRPr sz="1800" dirty="0">
              <a:solidFill>
                <a:schemeClr val="tx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0" name="Shape 310" descr="Free vector graphic: Coins, Money, Profit, Wealth - Free Image on ..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37289" y="4062567"/>
            <a:ext cx="2160870" cy="1869189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Shape 311"/>
          <p:cNvSpPr txBox="1"/>
          <p:nvPr/>
        </p:nvSpPr>
        <p:spPr>
          <a:xfrm>
            <a:off x="6096000" y="1135125"/>
            <a:ext cx="2740622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Type 3:  Only business logic</a:t>
            </a:r>
            <a:endParaRPr dirty="0">
              <a:solidFill>
                <a:schemeClr val="tx2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+ NO cryptocurrency</a:t>
            </a:r>
            <a:endParaRPr dirty="0">
              <a:solidFill>
                <a:schemeClr val="tx2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Example: </a:t>
            </a:r>
            <a:r>
              <a:rPr lang="en-US" sz="1800" dirty="0" err="1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Hyperledger</a:t>
            </a:r>
            <a:endParaRPr sz="1800" dirty="0">
              <a:solidFill>
                <a:schemeClr val="tx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2" name="Shape 3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40746" y="3014556"/>
            <a:ext cx="1906899" cy="1922348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Shape 313"/>
          <p:cNvSpPr txBox="1"/>
          <p:nvPr/>
        </p:nvSpPr>
        <p:spPr>
          <a:xfrm>
            <a:off x="8836622" y="1049873"/>
            <a:ext cx="291381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Type 4: Blockchain platform</a:t>
            </a:r>
            <a:endParaRPr dirty="0">
              <a:solidFill>
                <a:schemeClr val="tx2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as a service: </a:t>
            </a:r>
            <a:endParaRPr dirty="0">
              <a:solidFill>
                <a:schemeClr val="tx2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Example: Microsoft </a:t>
            </a:r>
            <a:r>
              <a:rPr lang="en-US" sz="1800" dirty="0" err="1" smtClean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Azure</a:t>
            </a:r>
            <a:r>
              <a:rPr lang="en-US" sz="180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</a:t>
            </a:r>
            <a:r>
              <a:rPr lang="en-US" sz="180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Shape 314"/>
          <p:cNvSpPr txBox="1"/>
          <p:nvPr/>
        </p:nvSpPr>
        <p:spPr>
          <a:xfrm>
            <a:off x="4653297" y="37751"/>
            <a:ext cx="418332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Expanding Ecosystem</a:t>
            </a:r>
            <a:endParaRPr sz="36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5" name="Shape 3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372988" y="2775224"/>
            <a:ext cx="1786143" cy="1786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Shape 3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68476" y="3910592"/>
            <a:ext cx="2857870" cy="2252002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Shape 317"/>
          <p:cNvSpPr txBox="1">
            <a:spLocks noGrp="1"/>
          </p:cNvSpPr>
          <p:nvPr>
            <p:ph type="dt" idx="4294967295"/>
          </p:nvPr>
        </p:nvSpPr>
        <p:spPr>
          <a:xfrm>
            <a:off x="10591800" y="5870575"/>
            <a:ext cx="1600200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78DE0943-5817-4B59-9B6A-E12CB832734A}" type="datetime1">
              <a:rPr lang="en-US" sz="1000" b="0" i="0" smtClean="0">
                <a:solidFill>
                  <a:schemeClr val="tx2"/>
                </a:solidFill>
                <a:latin typeface="Calibri"/>
                <a:cs typeface="Calibri"/>
                <a:sym typeface="Calibri"/>
              </a:rPr>
              <a:t>2/11/2019</a:t>
            </a:fld>
            <a:endParaRPr sz="1000" b="0" i="0">
              <a:solidFill>
                <a:schemeClr val="tx2"/>
              </a:solidFill>
              <a:latin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1109" y="83126"/>
            <a:ext cx="8364636" cy="78530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Let’s have some fun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2B208-5DCD-4782-B6D7-9E2B060CDABF}" type="datetime1">
              <a:rPr lang="en-US" smtClean="0"/>
              <a:t>2/11/2019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1A47E-AA38-4C56-AC5F-9CAB7147FF2F}" type="slidenum">
              <a:rPr lang="en-US" smtClean="0"/>
              <a:t>24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402336" y="1801090"/>
            <a:ext cx="11338560" cy="42979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I said it .. in CSE4/587 course in 2017.</a:t>
            </a:r>
          </a:p>
          <a:p>
            <a:r>
              <a:rPr lang="en-US" dirty="0" smtClean="0"/>
              <a:t>“How can you buy bitcoin?</a:t>
            </a:r>
          </a:p>
          <a:p>
            <a:r>
              <a:rPr lang="en-US" dirty="0" smtClean="0"/>
              <a:t>Bitcoin can be bought like a stock on exchanges.</a:t>
            </a:r>
          </a:p>
          <a:p>
            <a:r>
              <a:rPr lang="en-US" dirty="0" smtClean="0"/>
              <a:t>Today 1 bitcoin = 1,000,000,000 </a:t>
            </a:r>
            <a:r>
              <a:rPr lang="en-US" dirty="0" err="1" smtClean="0"/>
              <a:t>satoshi</a:t>
            </a:r>
            <a:endParaRPr lang="en-US" dirty="0" smtClean="0"/>
          </a:p>
          <a:p>
            <a:r>
              <a:rPr lang="en-US" dirty="0" smtClean="0"/>
              <a:t>1 bitcoin’s market value today is: $1780 (highly volatile)</a:t>
            </a:r>
          </a:p>
          <a:p>
            <a:r>
              <a:rPr lang="en-US" dirty="0" smtClean="0"/>
              <a:t>Bitcoin has more clout for its technology than as a currency.</a:t>
            </a:r>
          </a:p>
          <a:p>
            <a:r>
              <a:rPr lang="en-US" dirty="0" smtClean="0"/>
              <a:t>Many prominent players are taking the innovation of bitcoin and morphing it into platforms with better governance and application.</a:t>
            </a:r>
          </a:p>
          <a:p>
            <a:r>
              <a:rPr lang="en-US" dirty="0" smtClean="0"/>
              <a:t>IBM’s direction seems to be best one in the market now, I plan to explore it for hands on experience.”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7697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1109" y="83126"/>
            <a:ext cx="8364636" cy="78530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Let’s get serious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2B208-5DCD-4782-B6D7-9E2B060CDABF}" type="datetime1">
              <a:rPr lang="en-US" smtClean="0"/>
              <a:t>2/11/2019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1A47E-AA38-4C56-AC5F-9CAB7147FF2F}" type="slidenum">
              <a:rPr lang="en-US" smtClean="0"/>
              <a:t>25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402336" y="1801090"/>
            <a:ext cx="11338560" cy="42979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What can you do with blockchain?</a:t>
            </a:r>
          </a:p>
          <a:p>
            <a:pPr marL="0" indent="0">
              <a:buNone/>
            </a:pPr>
            <a:r>
              <a:rPr lang="en-US" dirty="0" smtClean="0"/>
              <a:t>Can we look at some convincing use cases?</a:t>
            </a:r>
          </a:p>
          <a:p>
            <a:pPr marL="0" indent="0">
              <a:buNone/>
            </a:pPr>
            <a:r>
              <a:rPr lang="en-US" dirty="0" smtClean="0"/>
              <a:t>How can you solve problems for blockchain?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Let’s go beyond cryptocurrencies.</a:t>
            </a:r>
          </a:p>
          <a:p>
            <a:pPr marL="0" indent="0">
              <a:buNone/>
            </a:pPr>
            <a:r>
              <a:rPr lang="en-US" dirty="0" smtClean="0"/>
              <a:t>Let’s build smart instruments and smart applications.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61402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775075" y="0"/>
            <a:ext cx="8416925" cy="88582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Blockchain and smart contracts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0" y="2141538"/>
            <a:ext cx="10131425" cy="3649662"/>
          </a:xfrm>
        </p:spPr>
        <p:txBody>
          <a:bodyPr/>
          <a:lstStyle/>
          <a:p>
            <a:pPr marL="11430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4294967295"/>
          </p:nvPr>
        </p:nvSpPr>
        <p:spPr>
          <a:xfrm>
            <a:off x="10591800" y="5870575"/>
            <a:ext cx="1600200" cy="3778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1/9/2019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019" y="1818710"/>
            <a:ext cx="6443771" cy="429584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5801" y="2142067"/>
            <a:ext cx="16001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Blockchain is like </a:t>
            </a:r>
          </a:p>
          <a:p>
            <a:r>
              <a:rPr lang="en-US" dirty="0"/>
              <a:t>a</a:t>
            </a:r>
            <a:r>
              <a:rPr lang="en-US" dirty="0" smtClean="0"/>
              <a:t> train track</a:t>
            </a:r>
            <a:endParaRPr lang="en-US" dirty="0"/>
          </a:p>
        </p:txBody>
      </p:sp>
      <p:cxnSp>
        <p:nvCxnSpPr>
          <p:cNvPr id="17" name="Curved Connector 16"/>
          <p:cNvCxnSpPr>
            <a:stCxn id="10" idx="2"/>
            <a:endCxn id="6" idx="1"/>
          </p:cNvCxnSpPr>
          <p:nvPr/>
        </p:nvCxnSpPr>
        <p:spPr>
          <a:xfrm rot="16200000" flipH="1">
            <a:off x="1527766" y="2623380"/>
            <a:ext cx="1301346" cy="1385159"/>
          </a:xfrm>
          <a:prstGeom prst="curvedConnector2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9802761" y="2585884"/>
            <a:ext cx="232307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Bitcoin is a train carrying </a:t>
            </a:r>
          </a:p>
          <a:p>
            <a:r>
              <a:rPr lang="en-US" dirty="0" err="1"/>
              <a:t>c</a:t>
            </a:r>
            <a:r>
              <a:rPr lang="en-US" dirty="0" err="1" smtClean="0"/>
              <a:t>rypotocurrency</a:t>
            </a:r>
            <a:r>
              <a:rPr lang="en-US" dirty="0" smtClean="0"/>
              <a:t>; that is</a:t>
            </a:r>
          </a:p>
          <a:p>
            <a:r>
              <a:rPr lang="en-US" dirty="0"/>
              <a:t>t</a:t>
            </a:r>
            <a:r>
              <a:rPr lang="en-US" dirty="0" smtClean="0"/>
              <a:t>he only thing that it could </a:t>
            </a:r>
          </a:p>
          <a:p>
            <a:r>
              <a:rPr lang="en-US" dirty="0" smtClean="0"/>
              <a:t>do.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114361" y="1818710"/>
            <a:ext cx="3200429" cy="156358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Curved Connector 8"/>
          <p:cNvCxnSpPr>
            <a:stCxn id="5" idx="1"/>
          </p:cNvCxnSpPr>
          <p:nvPr/>
        </p:nvCxnSpPr>
        <p:spPr>
          <a:xfrm rot="10800000">
            <a:off x="8394853" y="2585884"/>
            <a:ext cx="1407908" cy="477054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3398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775075" y="0"/>
            <a:ext cx="8416925" cy="88582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Blockchain and smart contracts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0" y="2141538"/>
            <a:ext cx="10131425" cy="3649662"/>
          </a:xfrm>
        </p:spPr>
        <p:txBody>
          <a:bodyPr/>
          <a:lstStyle/>
          <a:p>
            <a:pPr marL="11430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4294967295"/>
          </p:nvPr>
        </p:nvSpPr>
        <p:spPr>
          <a:xfrm>
            <a:off x="10591800" y="5870575"/>
            <a:ext cx="1600200" cy="3778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1/9/2019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019" y="1818710"/>
            <a:ext cx="6443771" cy="429584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5801" y="2142067"/>
            <a:ext cx="16001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Blockchain is like </a:t>
            </a:r>
          </a:p>
          <a:p>
            <a:r>
              <a:rPr lang="en-US" dirty="0"/>
              <a:t>a</a:t>
            </a:r>
            <a:r>
              <a:rPr lang="en-US" dirty="0" smtClean="0"/>
              <a:t> train track</a:t>
            </a:r>
            <a:endParaRPr lang="en-US" dirty="0"/>
          </a:p>
        </p:txBody>
      </p:sp>
      <p:cxnSp>
        <p:nvCxnSpPr>
          <p:cNvPr id="17" name="Curved Connector 16"/>
          <p:cNvCxnSpPr>
            <a:stCxn id="10" idx="2"/>
            <a:endCxn id="6" idx="1"/>
          </p:cNvCxnSpPr>
          <p:nvPr/>
        </p:nvCxnSpPr>
        <p:spPr>
          <a:xfrm rot="16200000" flipH="1">
            <a:off x="1527766" y="2623380"/>
            <a:ext cx="1301346" cy="1385159"/>
          </a:xfrm>
          <a:prstGeom prst="curvedConnector2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0038735" y="2890684"/>
            <a:ext cx="22417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smart contract is also</a:t>
            </a:r>
          </a:p>
          <a:p>
            <a:r>
              <a:rPr lang="en-US" dirty="0"/>
              <a:t>l</a:t>
            </a:r>
            <a:r>
              <a:rPr lang="en-US" dirty="0" smtClean="0"/>
              <a:t>ike a train on the tracks:</a:t>
            </a:r>
          </a:p>
          <a:p>
            <a:r>
              <a:rPr lang="en-US" dirty="0" smtClean="0"/>
              <a:t>But different types</a:t>
            </a:r>
            <a:r>
              <a:rPr lang="en-US" dirty="0"/>
              <a:t>;</a:t>
            </a:r>
            <a:endParaRPr lang="en-US" dirty="0" smtClean="0"/>
          </a:p>
          <a:p>
            <a:r>
              <a:rPr lang="en-US" dirty="0" smtClean="0"/>
              <a:t>It can perform other tasks than cryptocurrency.</a:t>
            </a:r>
          </a:p>
          <a:p>
            <a:endParaRPr lang="en-US" dirty="0" smtClean="0"/>
          </a:p>
        </p:txBody>
      </p:sp>
      <p:cxnSp>
        <p:nvCxnSpPr>
          <p:cNvPr id="22" name="Curved Connector 21"/>
          <p:cNvCxnSpPr/>
          <p:nvPr/>
        </p:nvCxnSpPr>
        <p:spPr>
          <a:xfrm>
            <a:off x="8190271" y="2142067"/>
            <a:ext cx="1848464" cy="926640"/>
          </a:xfrm>
          <a:prstGeom prst="curvedConnector3">
            <a:avLst/>
          </a:prstGeom>
          <a:ln w="41275">
            <a:solidFill>
              <a:srgbClr val="FFC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urved Connector 27"/>
          <p:cNvCxnSpPr>
            <a:stCxn id="20" idx="1"/>
          </p:cNvCxnSpPr>
          <p:nvPr/>
        </p:nvCxnSpPr>
        <p:spPr>
          <a:xfrm rot="10800000">
            <a:off x="7028761" y="2368718"/>
            <a:ext cx="3009974" cy="1214465"/>
          </a:xfrm>
          <a:prstGeom prst="curvedConnector3">
            <a:avLst/>
          </a:prstGeom>
          <a:ln w="47625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6289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title" idx="4294967295"/>
          </p:nvPr>
        </p:nvSpPr>
        <p:spPr>
          <a:xfrm>
            <a:off x="4139381" y="0"/>
            <a:ext cx="8052619" cy="963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en-US" dirty="0" smtClean="0">
                <a:solidFill>
                  <a:schemeClr val="bg1"/>
                </a:solidFill>
              </a:rPr>
              <a:t>What is a smart contract?</a:t>
            </a:r>
            <a:endParaRPr sz="3600"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Shape 259"/>
          <p:cNvSpPr txBox="1">
            <a:spLocks noGrp="1"/>
          </p:cNvSpPr>
          <p:nvPr>
            <p:ph type="body" idx="4294967295"/>
          </p:nvPr>
        </p:nvSpPr>
        <p:spPr>
          <a:xfrm>
            <a:off x="623178" y="3799810"/>
            <a:ext cx="5773738" cy="717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indent="0">
              <a:lnSpc>
                <a:spcPct val="80000"/>
              </a:lnSpc>
              <a:spcBef>
                <a:spcPts val="1000"/>
              </a:spcBef>
              <a:buSzPts val="2800"/>
              <a:buNone/>
            </a:pPr>
            <a:r>
              <a:rPr lang="en-US" sz="2400" dirty="0" smtClean="0">
                <a:solidFill>
                  <a:schemeClr val="tx2"/>
                </a:solidFill>
              </a:rPr>
              <a:t>Smart contract is executable code on the blockchain that uses the features of the blockchain.</a:t>
            </a:r>
          </a:p>
          <a:p>
            <a:pPr marL="0" indent="0">
              <a:lnSpc>
                <a:spcPct val="80000"/>
              </a:lnSpc>
              <a:spcBef>
                <a:spcPts val="1000"/>
              </a:spcBef>
              <a:buSzPts val="2800"/>
              <a:buNone/>
            </a:pPr>
            <a:endParaRPr lang="en-US" sz="2400" dirty="0" smtClean="0">
              <a:solidFill>
                <a:schemeClr val="tx2"/>
              </a:solidFill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smtClean="0">
                <a:solidFill>
                  <a:schemeClr val="tx2"/>
                </a:solidFill>
              </a:rPr>
              <a:t> -- introduced by a Georgetown </a:t>
            </a:r>
            <a:r>
              <a:rPr lang="en-US" sz="2400" dirty="0">
                <a:solidFill>
                  <a:schemeClr val="tx2"/>
                </a:solidFill>
              </a:rPr>
              <a:t>l</a:t>
            </a:r>
            <a:r>
              <a:rPr lang="en-US" sz="2400" dirty="0" smtClean="0">
                <a:solidFill>
                  <a:schemeClr val="tx2"/>
                </a:solidFill>
              </a:rPr>
              <a:t>aw school graduate Nick Szabo in 1999</a:t>
            </a:r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endParaRPr lang="en-US" sz="2400" dirty="0" smtClean="0">
              <a:solidFill>
                <a:schemeClr val="tx2"/>
              </a:solidFill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smtClean="0">
                <a:solidFill>
                  <a:schemeClr val="tx2"/>
                </a:solidFill>
              </a:rPr>
              <a:t> --adopted by Ethereum blockchain in 2013</a:t>
            </a:r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endParaRPr lang="en-US" sz="2400" dirty="0" smtClean="0">
              <a:solidFill>
                <a:schemeClr val="tx2"/>
              </a:solidFill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 sz="2400" dirty="0" smtClean="0">
                <a:solidFill>
                  <a:schemeClr val="tx2"/>
                </a:solidFill>
              </a:rPr>
              <a:t>-- it provides automatics verification, validation and immutable recording of transactions</a:t>
            </a:r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endParaRPr lang="en-US" sz="2800" dirty="0" smtClean="0">
              <a:solidFill>
                <a:schemeClr val="tx2"/>
              </a:solidFill>
            </a:endParaRPr>
          </a:p>
          <a:p>
            <a:pPr marL="28575" marR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50"/>
              <a:buNone/>
            </a:pPr>
            <a:endParaRPr sz="450" b="0" i="0" u="none" strike="noStrike" cap="none" dirty="0">
              <a:solidFill>
                <a:schemeClr val="tx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Shape 260"/>
          <p:cNvSpPr txBox="1">
            <a:spLocks noGrp="1"/>
          </p:cNvSpPr>
          <p:nvPr>
            <p:ph type="dt" idx="4294967295"/>
          </p:nvPr>
        </p:nvSpPr>
        <p:spPr>
          <a:xfrm>
            <a:off x="10591800" y="5795963"/>
            <a:ext cx="1600200" cy="509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smtClean="0">
                <a:solidFill>
                  <a:schemeClr val="tx2"/>
                </a:solidFill>
                <a:latin typeface="Calibri"/>
                <a:cs typeface="Calibri"/>
                <a:sym typeface="Calibri"/>
              </a:rPr>
              <a:t>1/9/2019</a:t>
            </a:r>
            <a:endParaRPr sz="1000" b="0" i="0">
              <a:solidFill>
                <a:schemeClr val="tx2"/>
              </a:solidFill>
              <a:latin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9243" y="1465006"/>
            <a:ext cx="4383263" cy="2458066"/>
          </a:xfrm>
          <a:prstGeom prst="rect">
            <a:avLst/>
          </a:prstGeom>
        </p:spPr>
      </p:pic>
      <p:cxnSp>
        <p:nvCxnSpPr>
          <p:cNvPr id="4" name="Curved Connector 3"/>
          <p:cNvCxnSpPr>
            <a:endCxn id="2" idx="1"/>
          </p:cNvCxnSpPr>
          <p:nvPr/>
        </p:nvCxnSpPr>
        <p:spPr>
          <a:xfrm flipV="1">
            <a:off x="5712542" y="2694039"/>
            <a:ext cx="1496701" cy="951752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2201" y="5028910"/>
            <a:ext cx="566977" cy="566977"/>
          </a:xfrm>
          <a:prstGeom prst="rect">
            <a:avLst/>
          </a:prstGeom>
        </p:spPr>
      </p:pic>
      <p:cxnSp>
        <p:nvCxnSpPr>
          <p:cNvPr id="6" name="Curved Connector 5"/>
          <p:cNvCxnSpPr>
            <a:stCxn id="11" idx="3"/>
            <a:endCxn id="2" idx="2"/>
          </p:cNvCxnSpPr>
          <p:nvPr/>
        </p:nvCxnSpPr>
        <p:spPr>
          <a:xfrm flipV="1">
            <a:off x="8449178" y="3923072"/>
            <a:ext cx="951697" cy="1389327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8285019" y="5426631"/>
            <a:ext cx="298190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 think he is one of the three </a:t>
            </a:r>
          </a:p>
          <a:p>
            <a:r>
              <a:rPr lang="en-US" dirty="0"/>
              <a:t>b</a:t>
            </a:r>
            <a:r>
              <a:rPr lang="en-US" dirty="0" smtClean="0"/>
              <a:t>ehind Bitcoin; Others are Wei Dai,</a:t>
            </a:r>
          </a:p>
          <a:p>
            <a:r>
              <a:rPr lang="en-US" dirty="0" smtClean="0"/>
              <a:t>And Hal Finney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467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541792" y="1812409"/>
            <a:ext cx="6155797" cy="4163518"/>
          </a:xfrm>
        </p:spPr>
        <p:txBody>
          <a:bodyPr/>
          <a:lstStyle/>
          <a:p>
            <a:r>
              <a:rPr lang="en-US" b="1" dirty="0"/>
              <a:t>mysteries</a:t>
            </a:r>
          </a:p>
          <a:p>
            <a:r>
              <a:rPr lang="en-US" dirty="0" smtClean="0"/>
              <a:t>Global: Mysterious Disappearance of Malaysian Airlines flight MH370. Yet to be solved.</a:t>
            </a:r>
          </a:p>
          <a:p>
            <a:r>
              <a:rPr lang="en-US" b="1" dirty="0" smtClean="0"/>
              <a:t>compliance</a:t>
            </a:r>
          </a:p>
          <a:p>
            <a:r>
              <a:rPr lang="en-US" dirty="0" smtClean="0"/>
              <a:t>Anywhere there is compliance issue, think of blockchain solutions.</a:t>
            </a:r>
          </a:p>
          <a:p>
            <a:r>
              <a:rPr lang="en-US" dirty="0" smtClean="0"/>
              <a:t>Business (global): Supply chain, payment settlements, healthcare</a:t>
            </a:r>
          </a:p>
          <a:p>
            <a:r>
              <a:rPr lang="en-US" b="1" dirty="0"/>
              <a:t>f</a:t>
            </a:r>
            <a:r>
              <a:rPr lang="en-US" b="1" dirty="0" smtClean="0"/>
              <a:t>riction and overhead</a:t>
            </a:r>
            <a:endParaRPr lang="en-US" b="1" dirty="0"/>
          </a:p>
          <a:p>
            <a:r>
              <a:rPr lang="en-US" b="1" dirty="0" smtClean="0"/>
              <a:t>Personal endeavors</a:t>
            </a:r>
            <a:r>
              <a:rPr lang="en-US" dirty="0" smtClean="0"/>
              <a:t>: leveraging dormant productivity, underutilized resources, diverse workforce, creative utilization of age groups, planetary level experiments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78922" y="137962"/>
            <a:ext cx="8648423" cy="716084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Consider these situations  --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6" name="Picture 2" descr="Image result for MH37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5936" y="1812409"/>
            <a:ext cx="2271384" cy="1135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7" name="Curved Connector 36"/>
          <p:cNvCxnSpPr/>
          <p:nvPr/>
        </p:nvCxnSpPr>
        <p:spPr>
          <a:xfrm>
            <a:off x="5920969" y="2483150"/>
            <a:ext cx="1876012" cy="387869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2918" y="3439711"/>
            <a:ext cx="3057525" cy="1495425"/>
          </a:xfrm>
          <a:prstGeom prst="rect">
            <a:avLst/>
          </a:prstGeom>
        </p:spPr>
      </p:pic>
      <p:cxnSp>
        <p:nvCxnSpPr>
          <p:cNvPr id="46" name="Curved Connector 45"/>
          <p:cNvCxnSpPr>
            <a:endCxn id="27" idx="2"/>
          </p:cNvCxnSpPr>
          <p:nvPr/>
        </p:nvCxnSpPr>
        <p:spPr>
          <a:xfrm>
            <a:off x="6766544" y="3550033"/>
            <a:ext cx="2245137" cy="1385103"/>
          </a:xfrm>
          <a:prstGeom prst="curvedConnector4">
            <a:avLst>
              <a:gd name="adj1" fmla="val 15954"/>
              <a:gd name="adj2" fmla="val 116504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urved Connector 52"/>
          <p:cNvCxnSpPr>
            <a:endCxn id="27" idx="1"/>
          </p:cNvCxnSpPr>
          <p:nvPr/>
        </p:nvCxnSpPr>
        <p:spPr>
          <a:xfrm flipV="1">
            <a:off x="6037006" y="4187424"/>
            <a:ext cx="1445912" cy="858034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654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2B208-5DCD-4782-B6D7-9E2B060CDABF}" type="datetime1">
              <a:rPr lang="en-US" smtClean="0"/>
              <a:t>2/11/2019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1A47E-AA38-4C56-AC5F-9CAB7147FF2F}" type="slidenum">
              <a:rPr lang="en-US" smtClean="0"/>
              <a:t>3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451104" y="2053521"/>
            <a:ext cx="11338560" cy="4572000"/>
          </a:xfrm>
        </p:spPr>
        <p:txBody>
          <a:bodyPr/>
          <a:lstStyle/>
          <a:p>
            <a:r>
              <a:rPr lang="en-US" dirty="0" smtClean="0"/>
              <a:t>What is bitcoin? </a:t>
            </a:r>
          </a:p>
          <a:p>
            <a:r>
              <a:rPr lang="en-US" dirty="0" smtClean="0"/>
              <a:t>What is its main contribution?</a:t>
            </a:r>
          </a:p>
          <a:p>
            <a:r>
              <a:rPr lang="en-US" dirty="0" smtClean="0"/>
              <a:t>What is Blockchain?</a:t>
            </a:r>
          </a:p>
          <a:p>
            <a:r>
              <a:rPr lang="en-US" dirty="0" smtClean="0"/>
              <a:t>Why is there so much excitement about this technology?</a:t>
            </a:r>
          </a:p>
          <a:p>
            <a:r>
              <a:rPr lang="en-US" dirty="0" smtClean="0"/>
              <a:t>Smart contracts</a:t>
            </a:r>
          </a:p>
          <a:p>
            <a:r>
              <a:rPr lang="en-US" dirty="0" smtClean="0"/>
              <a:t>Use cases</a:t>
            </a:r>
          </a:p>
          <a:p>
            <a:r>
              <a:rPr lang="en-US" dirty="0" smtClean="0"/>
              <a:t>This lecture is about an overview of the blockchain technology.</a:t>
            </a:r>
          </a:p>
          <a:p>
            <a:r>
              <a:rPr lang="en-US" smtClean="0"/>
              <a:t>Next lecture we </a:t>
            </a:r>
            <a:r>
              <a:rPr lang="en-US" dirty="0" smtClean="0"/>
              <a:t>will start programming. With the introduction of Lab 1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2798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133725" y="138113"/>
            <a:ext cx="9058275" cy="6096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 Traditional supply chain system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4294967295"/>
          </p:nvPr>
        </p:nvSpPr>
        <p:spPr>
          <a:xfrm>
            <a:off x="10591800" y="5870575"/>
            <a:ext cx="1600200" cy="3778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1/9/2019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26" y="1906518"/>
            <a:ext cx="10665999" cy="4228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746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381375" y="128588"/>
            <a:ext cx="8810625" cy="647700"/>
          </a:xfrm>
        </p:spPr>
        <p:txBody>
          <a:bodyPr/>
          <a:lstStyle/>
          <a:p>
            <a:r>
              <a:rPr lang="en-US" sz="3200" dirty="0" smtClean="0">
                <a:solidFill>
                  <a:schemeClr val="bg1"/>
                </a:solidFill>
              </a:rPr>
              <a:t>Blockchain-based supply chain (food chain)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4294967295"/>
          </p:nvPr>
        </p:nvSpPr>
        <p:spPr>
          <a:xfrm>
            <a:off x="10591800" y="5870575"/>
            <a:ext cx="1600200" cy="3778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1/9/2019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48" y="1406013"/>
            <a:ext cx="11949652" cy="4682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682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114367" y="1327023"/>
            <a:ext cx="590918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Blockchain is a trust layer on the internet; it enables a distributed ledger and a verification mechanism.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42" y="2271253"/>
            <a:ext cx="11889483" cy="3490450"/>
          </a:xfrm>
          <a:prstGeom prst="rect">
            <a:avLst/>
          </a:prstGeom>
        </p:spPr>
      </p:pic>
      <p:cxnSp>
        <p:nvCxnSpPr>
          <p:cNvPr id="10" name="Curved Connector 9"/>
          <p:cNvCxnSpPr/>
          <p:nvPr/>
        </p:nvCxnSpPr>
        <p:spPr>
          <a:xfrm rot="16200000" flipH="1">
            <a:off x="4754722" y="2729278"/>
            <a:ext cx="2628479" cy="1017639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504336" y="6154994"/>
            <a:ext cx="21146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Traditional supply chain </a:t>
            </a:r>
            <a:endParaRPr lang="en-US" dirty="0"/>
          </a:p>
        </p:txBody>
      </p:sp>
      <p:cxnSp>
        <p:nvCxnSpPr>
          <p:cNvPr id="20" name="Curved Connector 19"/>
          <p:cNvCxnSpPr>
            <a:stCxn id="18" idx="3"/>
          </p:cNvCxnSpPr>
          <p:nvPr/>
        </p:nvCxnSpPr>
        <p:spPr>
          <a:xfrm flipH="1" flipV="1">
            <a:off x="3519948" y="5761703"/>
            <a:ext cx="99069" cy="547180"/>
          </a:xfrm>
          <a:prstGeom prst="curvedConnector4">
            <a:avLst>
              <a:gd name="adj1" fmla="val -230748"/>
              <a:gd name="adj2" fmla="val 64062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068961" y="6148427"/>
            <a:ext cx="26436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Blockchain-based supply chain</a:t>
            </a:r>
            <a:endParaRPr lang="en-US" dirty="0"/>
          </a:p>
        </p:txBody>
      </p:sp>
      <p:cxnSp>
        <p:nvCxnSpPr>
          <p:cNvPr id="29" name="Curved Connector 28"/>
          <p:cNvCxnSpPr/>
          <p:nvPr/>
        </p:nvCxnSpPr>
        <p:spPr>
          <a:xfrm flipH="1" flipV="1">
            <a:off x="8179187" y="5776371"/>
            <a:ext cx="463368" cy="596179"/>
          </a:xfrm>
          <a:prstGeom prst="curvedConnector4">
            <a:avLst>
              <a:gd name="adj1" fmla="val -49334"/>
              <a:gd name="adj2" fmla="val 62906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itle 30"/>
          <p:cNvSpPr>
            <a:spLocks noGrp="1"/>
          </p:cNvSpPr>
          <p:nvPr>
            <p:ph type="title" idx="4294967295"/>
          </p:nvPr>
        </p:nvSpPr>
        <p:spPr>
          <a:xfrm>
            <a:off x="3319463" y="147638"/>
            <a:ext cx="8872537" cy="627062"/>
          </a:xfrm>
        </p:spPr>
        <p:txBody>
          <a:bodyPr/>
          <a:lstStyle/>
          <a:p>
            <a:r>
              <a:rPr lang="en-US" sz="3200" dirty="0" smtClean="0">
                <a:solidFill>
                  <a:schemeClr val="bg1"/>
                </a:solidFill>
              </a:rPr>
              <a:t>Application: Any Supply chain in your business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183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114367" y="1327023"/>
            <a:ext cx="590918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Blockchain is a trust layer on the internet; it enables a distributed ledger and a verification mechanism.</a:t>
            </a:r>
          </a:p>
          <a:p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6068961" y="6148427"/>
            <a:ext cx="26436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Blockchain-based supply chain</a:t>
            </a:r>
            <a:endParaRPr lang="en-US" dirty="0"/>
          </a:p>
        </p:txBody>
      </p:sp>
      <p:cxnSp>
        <p:nvCxnSpPr>
          <p:cNvPr id="29" name="Curved Connector 28"/>
          <p:cNvCxnSpPr/>
          <p:nvPr/>
        </p:nvCxnSpPr>
        <p:spPr>
          <a:xfrm flipH="1" flipV="1">
            <a:off x="8179187" y="5776371"/>
            <a:ext cx="463368" cy="596179"/>
          </a:xfrm>
          <a:prstGeom prst="curvedConnector4">
            <a:avLst>
              <a:gd name="adj1" fmla="val -49334"/>
              <a:gd name="adj2" fmla="val 62906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itle 30"/>
          <p:cNvSpPr>
            <a:spLocks noGrp="1"/>
          </p:cNvSpPr>
          <p:nvPr>
            <p:ph type="title" idx="4294967295"/>
          </p:nvPr>
        </p:nvSpPr>
        <p:spPr>
          <a:xfrm>
            <a:off x="4414982" y="147638"/>
            <a:ext cx="7777018" cy="627062"/>
          </a:xfrm>
        </p:spPr>
        <p:txBody>
          <a:bodyPr/>
          <a:lstStyle/>
          <a:p>
            <a:r>
              <a:rPr lang="en-US" sz="3200" dirty="0" smtClean="0">
                <a:solidFill>
                  <a:schemeClr val="bg1"/>
                </a:solidFill>
              </a:rPr>
              <a:t>Application: Any Supply chain 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2345" y="963708"/>
            <a:ext cx="1692507" cy="130754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0561"/>
            <a:ext cx="1693370" cy="1270028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1693370" y="1096323"/>
            <a:ext cx="11897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Spring water</a:t>
            </a:r>
          </a:p>
          <a:p>
            <a:r>
              <a:rPr lang="en-US" dirty="0" smtClean="0"/>
              <a:t>provenance</a:t>
            </a:r>
            <a:endParaRPr lang="en-US" dirty="0"/>
          </a:p>
        </p:txBody>
      </p:sp>
      <p:cxnSp>
        <p:nvCxnSpPr>
          <p:cNvPr id="40" name="Curved Connector 39"/>
          <p:cNvCxnSpPr>
            <a:stCxn id="38" idx="2"/>
          </p:cNvCxnSpPr>
          <p:nvPr/>
        </p:nvCxnSpPr>
        <p:spPr>
          <a:xfrm rot="5400000">
            <a:off x="1827423" y="1485491"/>
            <a:ext cx="326770" cy="594875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124685" y="1327023"/>
            <a:ext cx="11192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Produce </a:t>
            </a:r>
          </a:p>
          <a:p>
            <a:r>
              <a:rPr lang="en-US" dirty="0" smtClean="0"/>
              <a:t>provenance</a:t>
            </a:r>
            <a:endParaRPr lang="en-US" dirty="0"/>
          </a:p>
        </p:txBody>
      </p:sp>
      <p:cxnSp>
        <p:nvCxnSpPr>
          <p:cNvPr id="6" name="Curved Connector 5"/>
          <p:cNvCxnSpPr>
            <a:stCxn id="2" idx="2"/>
          </p:cNvCxnSpPr>
          <p:nvPr/>
        </p:nvCxnSpPr>
        <p:spPr>
          <a:xfrm rot="16200000" flipH="1">
            <a:off x="9900597" y="1633939"/>
            <a:ext cx="215444" cy="648051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8322" y="5776371"/>
            <a:ext cx="1037303" cy="103730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476975" y="5960494"/>
            <a:ext cx="11192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Auto-parts </a:t>
            </a:r>
          </a:p>
          <a:p>
            <a:r>
              <a:rPr lang="en-US" dirty="0" smtClean="0"/>
              <a:t>provenance</a:t>
            </a:r>
            <a:endParaRPr lang="en-US" dirty="0"/>
          </a:p>
        </p:txBody>
      </p:sp>
      <p:cxnSp>
        <p:nvCxnSpPr>
          <p:cNvPr id="12" name="Curved Connector 11"/>
          <p:cNvCxnSpPr>
            <a:stCxn id="9" idx="2"/>
            <a:endCxn id="8" idx="1"/>
          </p:cNvCxnSpPr>
          <p:nvPr/>
        </p:nvCxnSpPr>
        <p:spPr>
          <a:xfrm rot="5400000" flipH="1" flipV="1">
            <a:off x="10463107" y="5868500"/>
            <a:ext cx="188691" cy="1041738"/>
          </a:xfrm>
          <a:prstGeom prst="curvedConnector4">
            <a:avLst>
              <a:gd name="adj1" fmla="val -121150"/>
              <a:gd name="adj2" fmla="val 76859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5971" y="2058696"/>
            <a:ext cx="9425721" cy="36933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5832328"/>
            <a:ext cx="1553497" cy="103566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13104" y="6033413"/>
            <a:ext cx="11192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Medicine </a:t>
            </a:r>
          </a:p>
          <a:p>
            <a:r>
              <a:rPr lang="en-US" dirty="0" smtClean="0"/>
              <a:t>provenance</a:t>
            </a:r>
            <a:endParaRPr lang="en-US" dirty="0"/>
          </a:p>
        </p:txBody>
      </p:sp>
      <p:cxnSp>
        <p:nvCxnSpPr>
          <p:cNvPr id="14" name="Curved Connector 13"/>
          <p:cNvCxnSpPr>
            <a:stCxn id="11" idx="2"/>
          </p:cNvCxnSpPr>
          <p:nvPr/>
        </p:nvCxnSpPr>
        <p:spPr>
          <a:xfrm rot="5400000" flipH="1">
            <a:off x="2081973" y="5965894"/>
            <a:ext cx="56379" cy="1125100"/>
          </a:xfrm>
          <a:prstGeom prst="curvedConnector4">
            <a:avLst>
              <a:gd name="adj1" fmla="val -405470"/>
              <a:gd name="adj2" fmla="val 74869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1345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title"/>
          </p:nvPr>
        </p:nvSpPr>
        <p:spPr>
          <a:xfrm>
            <a:off x="3685424" y="18924"/>
            <a:ext cx="8904863" cy="955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rPr lang="en-US" sz="2800" dirty="0">
                <a:solidFill>
                  <a:schemeClr val="bg1"/>
                </a:solidFill>
              </a:rPr>
              <a:t>Blockchain-enabled</a:t>
            </a:r>
            <a:r>
              <a:rPr lang="en-US" sz="2800" dirty="0"/>
              <a:t> </a:t>
            </a:r>
            <a:r>
              <a:rPr lang="en-US" sz="2800" dirty="0">
                <a:solidFill>
                  <a:schemeClr val="bg1"/>
                </a:solidFill>
              </a:rPr>
              <a:t>Supply</a:t>
            </a:r>
            <a:r>
              <a:rPr lang="en-US" sz="2800" dirty="0"/>
              <a:t> </a:t>
            </a:r>
            <a:r>
              <a:rPr lang="en-US" sz="2800" dirty="0">
                <a:solidFill>
                  <a:schemeClr val="bg1"/>
                </a:solidFill>
              </a:rPr>
              <a:t>Chain</a:t>
            </a:r>
            <a:r>
              <a:rPr lang="en-US" sz="2800" dirty="0"/>
              <a:t> </a:t>
            </a:r>
            <a:r>
              <a:rPr lang="en-US" sz="2800" dirty="0">
                <a:solidFill>
                  <a:schemeClr val="bg1"/>
                </a:solidFill>
              </a:rPr>
              <a:t>– More details </a:t>
            </a:r>
            <a:r>
              <a:rPr lang="en-US" sz="2800" b="0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endParaRPr sz="2800"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Shape 280"/>
          <p:cNvSpPr txBox="1">
            <a:spLocks noGrp="1"/>
          </p:cNvSpPr>
          <p:nvPr>
            <p:ph type="dt" idx="10"/>
          </p:nvPr>
        </p:nvSpPr>
        <p:spPr>
          <a:xfrm>
            <a:off x="1270054" y="62405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88D42394-15DC-46B9-AD6C-E8B16BEB5392}" type="datetime1">
              <a:rPr kumimoji="0" lang="en-US" sz="10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2/11/2019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BA5BCF-7705-6A45-9810-E98848B851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504" y="1128216"/>
            <a:ext cx="751068" cy="7510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19617B-D235-0042-A942-F956040856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220" y="1098498"/>
            <a:ext cx="681039" cy="6810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BF489E1-2E8B-3243-B654-76D266CDC4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187" y="1022995"/>
            <a:ext cx="754688" cy="7546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D9BB188-071B-EA49-B25B-491EAD9949B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3873" y="1149193"/>
            <a:ext cx="730091" cy="73009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5C6108A-2BF1-6445-A4EE-DC55A543AC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588" y="923275"/>
            <a:ext cx="856262" cy="85626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3523862-027B-2646-B504-9EA5103A5DD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335" y="4757089"/>
            <a:ext cx="1311739" cy="131173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1A5FC00-9F29-2343-8946-15166193608A}"/>
              </a:ext>
            </a:extLst>
          </p:cNvPr>
          <p:cNvSpPr txBox="1"/>
          <p:nvPr/>
        </p:nvSpPr>
        <p:spPr>
          <a:xfrm>
            <a:off x="715354" y="1881138"/>
            <a:ext cx="13819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Administrator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4F6672A-CEE8-154F-8457-B763651C39DA}"/>
              </a:ext>
            </a:extLst>
          </p:cNvPr>
          <p:cNvSpPr txBox="1"/>
          <p:nvPr/>
        </p:nvSpPr>
        <p:spPr>
          <a:xfrm>
            <a:off x="2710144" y="1879284"/>
            <a:ext cx="12747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Procurement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6D88C8F-6F55-7049-93E1-D3BF99374834}"/>
              </a:ext>
            </a:extLst>
          </p:cNvPr>
          <p:cNvSpPr txBox="1"/>
          <p:nvPr/>
        </p:nvSpPr>
        <p:spPr>
          <a:xfrm>
            <a:off x="4641192" y="1881138"/>
            <a:ext cx="14133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Manufacturing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5C4C092-9CB5-F248-B7EF-9185DAB938D1}"/>
              </a:ext>
            </a:extLst>
          </p:cNvPr>
          <p:cNvSpPr txBox="1"/>
          <p:nvPr/>
        </p:nvSpPr>
        <p:spPr>
          <a:xfrm>
            <a:off x="6774262" y="1879284"/>
            <a:ext cx="11698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Distribution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D13125C-B26E-A84F-85EC-B6A88AAA44C5}"/>
              </a:ext>
            </a:extLst>
          </p:cNvPr>
          <p:cNvSpPr txBox="1"/>
          <p:nvPr/>
        </p:nvSpPr>
        <p:spPr>
          <a:xfrm>
            <a:off x="8832086" y="1879284"/>
            <a:ext cx="8267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Retailer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F9DE76B6-4A34-5249-9411-9DD14094CE4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293" y="1128217"/>
            <a:ext cx="881239" cy="751068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9CA9EA8A-3939-4845-A3E0-636347D4961F}"/>
              </a:ext>
            </a:extLst>
          </p:cNvPr>
          <p:cNvSpPr txBox="1"/>
          <p:nvPr/>
        </p:nvSpPr>
        <p:spPr>
          <a:xfrm>
            <a:off x="10461366" y="1879284"/>
            <a:ext cx="9930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Customer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485EE395-5E6C-CB4B-B2FC-444F8D2F336A}"/>
              </a:ext>
            </a:extLst>
          </p:cNvPr>
          <p:cNvSpPr/>
          <p:nvPr/>
        </p:nvSpPr>
        <p:spPr>
          <a:xfrm>
            <a:off x="463667" y="2432491"/>
            <a:ext cx="1633667" cy="553155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Manufacturer is enrolled</a:t>
            </a:r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F1D33755-8FA0-894F-B179-B9CD4C1082EF}"/>
              </a:ext>
            </a:extLst>
          </p:cNvPr>
          <p:cNvSpPr/>
          <p:nvPr/>
        </p:nvSpPr>
        <p:spPr>
          <a:xfrm>
            <a:off x="463666" y="3140990"/>
            <a:ext cx="1633667" cy="553155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Company prefix specified in EPC</a:t>
            </a:r>
          </a:p>
        </p:txBody>
      </p:sp>
      <p:sp>
        <p:nvSpPr>
          <p:cNvPr id="57" name="Rounded Rectangle 56">
            <a:extLst>
              <a:ext uri="{FF2B5EF4-FFF2-40B4-BE49-F238E27FC236}">
                <a16:creationId xmlns:a16="http://schemas.microsoft.com/office/drawing/2014/main" id="{07C1366A-60AE-3847-BED0-6831552FC23F}"/>
              </a:ext>
            </a:extLst>
          </p:cNvPr>
          <p:cNvSpPr/>
          <p:nvPr/>
        </p:nvSpPr>
        <p:spPr>
          <a:xfrm>
            <a:off x="2436498" y="2432490"/>
            <a:ext cx="1633667" cy="553155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Raw materials are procured</a:t>
            </a:r>
          </a:p>
        </p:txBody>
      </p:sp>
      <p:sp>
        <p:nvSpPr>
          <p:cNvPr id="58" name="Rounded Rectangle 57">
            <a:extLst>
              <a:ext uri="{FF2B5EF4-FFF2-40B4-BE49-F238E27FC236}">
                <a16:creationId xmlns:a16="http://schemas.microsoft.com/office/drawing/2014/main" id="{B11554BC-3D02-C747-BB8D-655D35CA55A1}"/>
              </a:ext>
            </a:extLst>
          </p:cNvPr>
          <p:cNvSpPr/>
          <p:nvPr/>
        </p:nvSpPr>
        <p:spPr>
          <a:xfrm>
            <a:off x="4590905" y="2459203"/>
            <a:ext cx="1633667" cy="553155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Product is manufactured and enrolled</a:t>
            </a:r>
          </a:p>
        </p:txBody>
      </p:sp>
      <p:sp>
        <p:nvSpPr>
          <p:cNvPr id="59" name="Rounded Rectangle 58">
            <a:extLst>
              <a:ext uri="{FF2B5EF4-FFF2-40B4-BE49-F238E27FC236}">
                <a16:creationId xmlns:a16="http://schemas.microsoft.com/office/drawing/2014/main" id="{D93031C2-3E88-584C-9C6A-56A5EF2FA219}"/>
              </a:ext>
            </a:extLst>
          </p:cNvPr>
          <p:cNvSpPr/>
          <p:nvPr/>
        </p:nvSpPr>
        <p:spPr>
          <a:xfrm>
            <a:off x="6563736" y="2441617"/>
            <a:ext cx="1633667" cy="553155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The manufacturer is verified </a:t>
            </a:r>
          </a:p>
        </p:txBody>
      </p:sp>
      <p:sp>
        <p:nvSpPr>
          <p:cNvPr id="60" name="Rounded Rectangle 59">
            <a:extLst>
              <a:ext uri="{FF2B5EF4-FFF2-40B4-BE49-F238E27FC236}">
                <a16:creationId xmlns:a16="http://schemas.microsoft.com/office/drawing/2014/main" id="{F3FE8420-B0A8-4348-BD03-2E2BB56DC654}"/>
              </a:ext>
            </a:extLst>
          </p:cNvPr>
          <p:cNvSpPr/>
          <p:nvPr/>
        </p:nvSpPr>
        <p:spPr>
          <a:xfrm>
            <a:off x="8428602" y="2432490"/>
            <a:ext cx="1633667" cy="553155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Manufacturer is verified</a:t>
            </a:r>
          </a:p>
        </p:txBody>
      </p:sp>
      <p:sp>
        <p:nvSpPr>
          <p:cNvPr id="61" name="Rounded Rectangle 60">
            <a:extLst>
              <a:ext uri="{FF2B5EF4-FFF2-40B4-BE49-F238E27FC236}">
                <a16:creationId xmlns:a16="http://schemas.microsoft.com/office/drawing/2014/main" id="{17B11FEE-EEA1-F84F-B4C2-FF7102647692}"/>
              </a:ext>
            </a:extLst>
          </p:cNvPr>
          <p:cNvSpPr/>
          <p:nvPr/>
        </p:nvSpPr>
        <p:spPr>
          <a:xfrm>
            <a:off x="10310720" y="2442374"/>
            <a:ext cx="1633667" cy="553155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Manufacturer, product status are verified</a:t>
            </a:r>
          </a:p>
        </p:txBody>
      </p:sp>
      <p:sp>
        <p:nvSpPr>
          <p:cNvPr id="62" name="Rounded Rectangle 61">
            <a:extLst>
              <a:ext uri="{FF2B5EF4-FFF2-40B4-BE49-F238E27FC236}">
                <a16:creationId xmlns:a16="http://schemas.microsoft.com/office/drawing/2014/main" id="{8FA4132C-3676-6D49-BEB3-F0E202A30489}"/>
              </a:ext>
            </a:extLst>
          </p:cNvPr>
          <p:cNvSpPr/>
          <p:nvPr/>
        </p:nvSpPr>
        <p:spPr>
          <a:xfrm>
            <a:off x="4590904" y="3254906"/>
            <a:ext cx="1633667" cy="553155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Finished product shipped to distributor</a:t>
            </a:r>
          </a:p>
        </p:txBody>
      </p: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4704B466-F5B4-F847-A7EC-6B5705204829}"/>
              </a:ext>
            </a:extLst>
          </p:cNvPr>
          <p:cNvSpPr/>
          <p:nvPr/>
        </p:nvSpPr>
        <p:spPr>
          <a:xfrm>
            <a:off x="6563736" y="3273951"/>
            <a:ext cx="1633667" cy="553155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Check recipient, product status</a:t>
            </a:r>
          </a:p>
        </p:txBody>
      </p:sp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12174111-DD6F-884E-BE5B-4815E998BB75}"/>
              </a:ext>
            </a:extLst>
          </p:cNvPr>
          <p:cNvSpPr/>
          <p:nvPr/>
        </p:nvSpPr>
        <p:spPr>
          <a:xfrm>
            <a:off x="10310720" y="3254905"/>
            <a:ext cx="1633667" cy="553155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Buyer issues transaction for purchase</a:t>
            </a:r>
          </a:p>
        </p:txBody>
      </p:sp>
      <p:sp>
        <p:nvSpPr>
          <p:cNvPr id="65" name="Rounded Rectangle 64">
            <a:extLst>
              <a:ext uri="{FF2B5EF4-FFF2-40B4-BE49-F238E27FC236}">
                <a16:creationId xmlns:a16="http://schemas.microsoft.com/office/drawing/2014/main" id="{BD612FE9-9945-C743-B06B-E16037F94B6C}"/>
              </a:ext>
            </a:extLst>
          </p:cNvPr>
          <p:cNvSpPr/>
          <p:nvPr/>
        </p:nvSpPr>
        <p:spPr>
          <a:xfrm>
            <a:off x="6578595" y="4106285"/>
            <a:ext cx="1633667" cy="553155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Product is shipped to retailer</a:t>
            </a:r>
          </a:p>
        </p:txBody>
      </p:sp>
      <p:sp>
        <p:nvSpPr>
          <p:cNvPr id="66" name="Rounded Rectangle 65">
            <a:extLst>
              <a:ext uri="{FF2B5EF4-FFF2-40B4-BE49-F238E27FC236}">
                <a16:creationId xmlns:a16="http://schemas.microsoft.com/office/drawing/2014/main" id="{3351767C-69B6-2C45-86EF-48BD15C74DAF}"/>
              </a:ext>
            </a:extLst>
          </p:cNvPr>
          <p:cNvSpPr/>
          <p:nvPr/>
        </p:nvSpPr>
        <p:spPr>
          <a:xfrm>
            <a:off x="8437228" y="3273951"/>
            <a:ext cx="1633667" cy="553155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Check recipient, product status</a:t>
            </a:r>
          </a:p>
        </p:txBody>
      </p:sp>
      <p:sp>
        <p:nvSpPr>
          <p:cNvPr id="50" name="Arc 49">
            <a:extLst>
              <a:ext uri="{FF2B5EF4-FFF2-40B4-BE49-F238E27FC236}">
                <a16:creationId xmlns:a16="http://schemas.microsoft.com/office/drawing/2014/main" id="{FC7AD1D6-AF13-F94C-BB73-49283DC3D786}"/>
              </a:ext>
            </a:extLst>
          </p:cNvPr>
          <p:cNvSpPr/>
          <p:nvPr/>
        </p:nvSpPr>
        <p:spPr>
          <a:xfrm rot="12994045">
            <a:off x="2238744" y="2607308"/>
            <a:ext cx="6844124" cy="2943761"/>
          </a:xfrm>
          <a:prstGeom prst="arc">
            <a:avLst>
              <a:gd name="adj1" fmla="val 14783750"/>
              <a:gd name="adj2" fmla="val 20662629"/>
            </a:avLst>
          </a:prstGeom>
          <a:ln w="22225">
            <a:solidFill>
              <a:schemeClr val="tx1">
                <a:lumMod val="95000"/>
                <a:lumOff val="5000"/>
              </a:schemeClr>
            </a:solidFill>
            <a:prstDash val="solid"/>
            <a:headEnd type="arrow" w="med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Arc 67">
            <a:extLst>
              <a:ext uri="{FF2B5EF4-FFF2-40B4-BE49-F238E27FC236}">
                <a16:creationId xmlns:a16="http://schemas.microsoft.com/office/drawing/2014/main" id="{F1109F78-3625-3F43-A325-2873D735C7F5}"/>
              </a:ext>
            </a:extLst>
          </p:cNvPr>
          <p:cNvSpPr/>
          <p:nvPr/>
        </p:nvSpPr>
        <p:spPr>
          <a:xfrm rot="11596104">
            <a:off x="1158336" y="3399408"/>
            <a:ext cx="6813259" cy="2241253"/>
          </a:xfrm>
          <a:prstGeom prst="arc">
            <a:avLst>
              <a:gd name="adj1" fmla="val 13700778"/>
              <a:gd name="adj2" fmla="val 21589000"/>
            </a:avLst>
          </a:prstGeom>
          <a:ln w="25400">
            <a:solidFill>
              <a:schemeClr val="tx1">
                <a:lumMod val="95000"/>
                <a:lumOff val="5000"/>
              </a:schemeClr>
            </a:solidFill>
            <a:prstDash val="solid"/>
            <a:headEnd type="arrow" w="med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Arc 68">
            <a:extLst>
              <a:ext uri="{FF2B5EF4-FFF2-40B4-BE49-F238E27FC236}">
                <a16:creationId xmlns:a16="http://schemas.microsoft.com/office/drawing/2014/main" id="{179444BA-F0D9-D04C-B402-34273AE0E908}"/>
              </a:ext>
            </a:extLst>
          </p:cNvPr>
          <p:cNvSpPr/>
          <p:nvPr/>
        </p:nvSpPr>
        <p:spPr>
          <a:xfrm rot="12994045">
            <a:off x="4171591" y="4159884"/>
            <a:ext cx="7272374" cy="2317708"/>
          </a:xfrm>
          <a:prstGeom prst="arc">
            <a:avLst>
              <a:gd name="adj1" fmla="val 20172243"/>
              <a:gd name="adj2" fmla="val 20811963"/>
            </a:avLst>
          </a:prstGeom>
          <a:ln w="25400">
            <a:solidFill>
              <a:schemeClr val="tx1">
                <a:lumMod val="95000"/>
                <a:lumOff val="5000"/>
              </a:schemeClr>
            </a:solidFill>
            <a:prstDash val="solid"/>
            <a:headEnd type="arrow" w="med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9BC1C77-2284-8248-9485-3DFC04C21EC4}"/>
              </a:ext>
            </a:extLst>
          </p:cNvPr>
          <p:cNvSpPr txBox="1"/>
          <p:nvPr/>
        </p:nvSpPr>
        <p:spPr>
          <a:xfrm>
            <a:off x="5598080" y="6054059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Blockchain</a:t>
            </a:r>
          </a:p>
        </p:txBody>
      </p:sp>
      <p:sp>
        <p:nvSpPr>
          <p:cNvPr id="53" name="Arc 52">
            <a:extLst>
              <a:ext uri="{FF2B5EF4-FFF2-40B4-BE49-F238E27FC236}">
                <a16:creationId xmlns:a16="http://schemas.microsoft.com/office/drawing/2014/main" id="{710B5A6C-1703-1547-8A9A-D805A15238E5}"/>
              </a:ext>
            </a:extLst>
          </p:cNvPr>
          <p:cNvSpPr/>
          <p:nvPr/>
        </p:nvSpPr>
        <p:spPr>
          <a:xfrm rot="5104637">
            <a:off x="6124580" y="3789320"/>
            <a:ext cx="1492724" cy="1526798"/>
          </a:xfrm>
          <a:prstGeom prst="arc">
            <a:avLst>
              <a:gd name="adj1" fmla="val 17653538"/>
              <a:gd name="adj2" fmla="val 0"/>
            </a:avLst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Arc 72">
            <a:extLst>
              <a:ext uri="{FF2B5EF4-FFF2-40B4-BE49-F238E27FC236}">
                <a16:creationId xmlns:a16="http://schemas.microsoft.com/office/drawing/2014/main" id="{AE45F72F-39A4-0E44-AA5A-29BEECBAB548}"/>
              </a:ext>
            </a:extLst>
          </p:cNvPr>
          <p:cNvSpPr/>
          <p:nvPr/>
        </p:nvSpPr>
        <p:spPr>
          <a:xfrm rot="3087598">
            <a:off x="8049655" y="3597614"/>
            <a:ext cx="398710" cy="2768566"/>
          </a:xfrm>
          <a:custGeom>
            <a:avLst/>
            <a:gdLst>
              <a:gd name="connsiteX0" fmla="*/ 511174 w 1022349"/>
              <a:gd name="connsiteY0" fmla="*/ 0 h 1526798"/>
              <a:gd name="connsiteX1" fmla="*/ 1018218 w 1022349"/>
              <a:gd name="connsiteY1" fmla="*/ 666546 h 1526798"/>
              <a:gd name="connsiteX2" fmla="*/ 771624 w 1022349"/>
              <a:gd name="connsiteY2" fmla="*/ 1420276 h 1526798"/>
              <a:gd name="connsiteX3" fmla="*/ 511175 w 1022349"/>
              <a:gd name="connsiteY3" fmla="*/ 763399 h 1526798"/>
              <a:gd name="connsiteX4" fmla="*/ 511174 w 1022349"/>
              <a:gd name="connsiteY4" fmla="*/ 0 h 1526798"/>
              <a:gd name="connsiteX0" fmla="*/ 511174 w 1022349"/>
              <a:gd name="connsiteY0" fmla="*/ 0 h 1526798"/>
              <a:gd name="connsiteX1" fmla="*/ 1018218 w 1022349"/>
              <a:gd name="connsiteY1" fmla="*/ 666546 h 1526798"/>
              <a:gd name="connsiteX2" fmla="*/ 771624 w 1022349"/>
              <a:gd name="connsiteY2" fmla="*/ 1420276 h 1526798"/>
              <a:gd name="connsiteX0" fmla="*/ 0 w 632237"/>
              <a:gd name="connsiteY0" fmla="*/ 0 h 2165409"/>
              <a:gd name="connsiteX1" fmla="*/ 507044 w 632237"/>
              <a:gd name="connsiteY1" fmla="*/ 666546 h 2165409"/>
              <a:gd name="connsiteX2" fmla="*/ 260450 w 632237"/>
              <a:gd name="connsiteY2" fmla="*/ 1420276 h 2165409"/>
              <a:gd name="connsiteX3" fmla="*/ 1 w 632237"/>
              <a:gd name="connsiteY3" fmla="*/ 763399 h 2165409"/>
              <a:gd name="connsiteX4" fmla="*/ 0 w 632237"/>
              <a:gd name="connsiteY4" fmla="*/ 0 h 2165409"/>
              <a:gd name="connsiteX0" fmla="*/ 0 w 632237"/>
              <a:gd name="connsiteY0" fmla="*/ 0 h 2165409"/>
              <a:gd name="connsiteX1" fmla="*/ 507044 w 632237"/>
              <a:gd name="connsiteY1" fmla="*/ 666546 h 2165409"/>
              <a:gd name="connsiteX2" fmla="*/ 561723 w 632237"/>
              <a:gd name="connsiteY2" fmla="*/ 2165409 h 2165409"/>
              <a:gd name="connsiteX0" fmla="*/ 0 w 854799"/>
              <a:gd name="connsiteY0" fmla="*/ 0 h 2165409"/>
              <a:gd name="connsiteX1" fmla="*/ 507044 w 854799"/>
              <a:gd name="connsiteY1" fmla="*/ 666546 h 2165409"/>
              <a:gd name="connsiteX2" fmla="*/ 260450 w 854799"/>
              <a:gd name="connsiteY2" fmla="*/ 1420276 h 2165409"/>
              <a:gd name="connsiteX3" fmla="*/ 1 w 854799"/>
              <a:gd name="connsiteY3" fmla="*/ 763399 h 2165409"/>
              <a:gd name="connsiteX4" fmla="*/ 0 w 854799"/>
              <a:gd name="connsiteY4" fmla="*/ 0 h 2165409"/>
              <a:gd name="connsiteX0" fmla="*/ 0 w 854799"/>
              <a:gd name="connsiteY0" fmla="*/ 0 h 2165409"/>
              <a:gd name="connsiteX1" fmla="*/ 851711 w 854799"/>
              <a:gd name="connsiteY1" fmla="*/ 1085427 h 2165409"/>
              <a:gd name="connsiteX2" fmla="*/ 561723 w 854799"/>
              <a:gd name="connsiteY2" fmla="*/ 2165409 h 2165409"/>
              <a:gd name="connsiteX0" fmla="*/ 37418 w 892217"/>
              <a:gd name="connsiteY0" fmla="*/ 188566 h 2353975"/>
              <a:gd name="connsiteX1" fmla="*/ 544462 w 892217"/>
              <a:gd name="connsiteY1" fmla="*/ 855112 h 2353975"/>
              <a:gd name="connsiteX2" fmla="*/ 297868 w 892217"/>
              <a:gd name="connsiteY2" fmla="*/ 1608842 h 2353975"/>
              <a:gd name="connsiteX3" fmla="*/ 37419 w 892217"/>
              <a:gd name="connsiteY3" fmla="*/ 951965 h 2353975"/>
              <a:gd name="connsiteX4" fmla="*/ 37418 w 892217"/>
              <a:gd name="connsiteY4" fmla="*/ 188566 h 2353975"/>
              <a:gd name="connsiteX0" fmla="*/ 0 w 892217"/>
              <a:gd name="connsiteY0" fmla="*/ 0 h 2353975"/>
              <a:gd name="connsiteX1" fmla="*/ 889129 w 892217"/>
              <a:gd name="connsiteY1" fmla="*/ 1273993 h 2353975"/>
              <a:gd name="connsiteX2" fmla="*/ 599141 w 892217"/>
              <a:gd name="connsiteY2" fmla="*/ 2353975 h 2353975"/>
              <a:gd name="connsiteX0" fmla="*/ 37418 w 889853"/>
              <a:gd name="connsiteY0" fmla="*/ 188566 h 2952761"/>
              <a:gd name="connsiteX1" fmla="*/ 544462 w 889853"/>
              <a:gd name="connsiteY1" fmla="*/ 855112 h 2952761"/>
              <a:gd name="connsiteX2" fmla="*/ 297868 w 889853"/>
              <a:gd name="connsiteY2" fmla="*/ 1608842 h 2952761"/>
              <a:gd name="connsiteX3" fmla="*/ 37419 w 889853"/>
              <a:gd name="connsiteY3" fmla="*/ 951965 h 2952761"/>
              <a:gd name="connsiteX4" fmla="*/ 37418 w 889853"/>
              <a:gd name="connsiteY4" fmla="*/ 188566 h 2952761"/>
              <a:gd name="connsiteX0" fmla="*/ 0 w 889853"/>
              <a:gd name="connsiteY0" fmla="*/ 0 h 2952761"/>
              <a:gd name="connsiteX1" fmla="*/ 889129 w 889853"/>
              <a:gd name="connsiteY1" fmla="*/ 1273993 h 2952761"/>
              <a:gd name="connsiteX2" fmla="*/ 64431 w 889853"/>
              <a:gd name="connsiteY2" fmla="*/ 2952761 h 2952761"/>
              <a:gd name="connsiteX0" fmla="*/ 37418 w 581990"/>
              <a:gd name="connsiteY0" fmla="*/ 188566 h 2952761"/>
              <a:gd name="connsiteX1" fmla="*/ 544462 w 581990"/>
              <a:gd name="connsiteY1" fmla="*/ 855112 h 2952761"/>
              <a:gd name="connsiteX2" fmla="*/ 297868 w 581990"/>
              <a:gd name="connsiteY2" fmla="*/ 1608842 h 2952761"/>
              <a:gd name="connsiteX3" fmla="*/ 37419 w 581990"/>
              <a:gd name="connsiteY3" fmla="*/ 951965 h 2952761"/>
              <a:gd name="connsiteX4" fmla="*/ 37418 w 581990"/>
              <a:gd name="connsiteY4" fmla="*/ 188566 h 2952761"/>
              <a:gd name="connsiteX0" fmla="*/ 0 w 581990"/>
              <a:gd name="connsiteY0" fmla="*/ 0 h 2952761"/>
              <a:gd name="connsiteX1" fmla="*/ 580688 w 581990"/>
              <a:gd name="connsiteY1" fmla="*/ 1316951 h 2952761"/>
              <a:gd name="connsiteX2" fmla="*/ 64431 w 581990"/>
              <a:gd name="connsiteY2" fmla="*/ 2952761 h 2952761"/>
              <a:gd name="connsiteX0" fmla="*/ 37418 w 548606"/>
              <a:gd name="connsiteY0" fmla="*/ 188566 h 2952761"/>
              <a:gd name="connsiteX1" fmla="*/ 544462 w 548606"/>
              <a:gd name="connsiteY1" fmla="*/ 855112 h 2952761"/>
              <a:gd name="connsiteX2" fmla="*/ 297868 w 548606"/>
              <a:gd name="connsiteY2" fmla="*/ 1608842 h 2952761"/>
              <a:gd name="connsiteX3" fmla="*/ 37419 w 548606"/>
              <a:gd name="connsiteY3" fmla="*/ 951965 h 2952761"/>
              <a:gd name="connsiteX4" fmla="*/ 37418 w 548606"/>
              <a:gd name="connsiteY4" fmla="*/ 188566 h 2952761"/>
              <a:gd name="connsiteX0" fmla="*/ 0 w 548606"/>
              <a:gd name="connsiteY0" fmla="*/ 0 h 2952761"/>
              <a:gd name="connsiteX1" fmla="*/ 444648 w 548606"/>
              <a:gd name="connsiteY1" fmla="*/ 1179719 h 2952761"/>
              <a:gd name="connsiteX2" fmla="*/ 64431 w 548606"/>
              <a:gd name="connsiteY2" fmla="*/ 2952761 h 2952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8606" h="2952761" stroke="0" extrusionOk="0">
                <a:moveTo>
                  <a:pt x="37418" y="188566"/>
                </a:moveTo>
                <a:cubicBezTo>
                  <a:pt x="294659" y="188566"/>
                  <a:pt x="511826" y="474048"/>
                  <a:pt x="544462" y="855112"/>
                </a:cubicBezTo>
                <a:cubicBezTo>
                  <a:pt x="570346" y="1157334"/>
                  <a:pt x="473418" y="1453602"/>
                  <a:pt x="297868" y="1608842"/>
                </a:cubicBezTo>
                <a:lnTo>
                  <a:pt x="37419" y="951965"/>
                </a:lnTo>
                <a:cubicBezTo>
                  <a:pt x="37419" y="697499"/>
                  <a:pt x="37418" y="443032"/>
                  <a:pt x="37418" y="188566"/>
                </a:cubicBezTo>
                <a:close/>
              </a:path>
              <a:path w="548606" h="2952761" fill="none">
                <a:moveTo>
                  <a:pt x="0" y="0"/>
                </a:moveTo>
                <a:cubicBezTo>
                  <a:pt x="257241" y="0"/>
                  <a:pt x="412012" y="798655"/>
                  <a:pt x="444648" y="1179719"/>
                </a:cubicBezTo>
                <a:cubicBezTo>
                  <a:pt x="470532" y="1481941"/>
                  <a:pt x="239981" y="2797521"/>
                  <a:pt x="64431" y="2952761"/>
                </a:cubicBezTo>
              </a:path>
            </a:pathLst>
          </a:cu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Arc 53">
            <a:extLst>
              <a:ext uri="{FF2B5EF4-FFF2-40B4-BE49-F238E27FC236}">
                <a16:creationId xmlns:a16="http://schemas.microsoft.com/office/drawing/2014/main" id="{652D0305-06B7-454E-875A-A0F229FAC55E}"/>
              </a:ext>
            </a:extLst>
          </p:cNvPr>
          <p:cNvSpPr/>
          <p:nvPr/>
        </p:nvSpPr>
        <p:spPr>
          <a:xfrm rot="7901558">
            <a:off x="5303743" y="712041"/>
            <a:ext cx="7915790" cy="3994053"/>
          </a:xfrm>
          <a:prstGeom prst="arc">
            <a:avLst>
              <a:gd name="adj1" fmla="val 16200000"/>
              <a:gd name="adj2" fmla="val 20996643"/>
            </a:avLst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DA26E13-7F88-FE4C-BBF5-89B7700F7554}"/>
              </a:ext>
            </a:extLst>
          </p:cNvPr>
          <p:cNvSpPr txBox="1"/>
          <p:nvPr/>
        </p:nvSpPr>
        <p:spPr>
          <a:xfrm>
            <a:off x="231692" y="5582312"/>
            <a:ext cx="45051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For example,  The genuineness of the product is verified at each step </a:t>
            </a:r>
          </a:p>
          <a:p>
            <a:r>
              <a:rPr lang="en-US" sz="1200" dirty="0"/>
              <a:t>to avoid sale of counterfeit products; </a:t>
            </a:r>
          </a:p>
          <a:p>
            <a:r>
              <a:rPr lang="en-US" sz="1200" dirty="0"/>
              <a:t>At each step, status of the product, owner and recipient are verified</a:t>
            </a:r>
          </a:p>
        </p:txBody>
      </p:sp>
      <p:sp>
        <p:nvSpPr>
          <p:cNvPr id="2" name="Rectangle 1"/>
          <p:cNvSpPr/>
          <p:nvPr/>
        </p:nvSpPr>
        <p:spPr>
          <a:xfrm>
            <a:off x="216501" y="6297850"/>
            <a:ext cx="118358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1. Icons made by </a:t>
            </a:r>
            <a:r>
              <a:rPr lang="en-US" sz="900" dirty="0">
                <a:solidFill>
                  <a:schemeClr val="dk1"/>
                </a:solidFill>
                <a:ea typeface="Calibri"/>
                <a:cs typeface="Calibri"/>
                <a:sym typeface="Calibri"/>
                <a:hlinkClick r:id="rId10"/>
              </a:rPr>
              <a:t>https://www.flaticon.com/authors/freepik</a:t>
            </a:r>
            <a:r>
              <a:rPr lang="en-US" sz="9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 2. </a:t>
            </a:r>
            <a:r>
              <a:rPr lang="en-US" sz="9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K. TOYODA</a:t>
            </a:r>
            <a:r>
              <a:rPr lang="en-US" sz="9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, P. TAKIS MATHIOPOULOS, </a:t>
            </a:r>
            <a:r>
              <a:rPr lang="en-US" sz="9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I. </a:t>
            </a:r>
            <a:r>
              <a:rPr lang="en-US" sz="9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SASASE AND </a:t>
            </a:r>
            <a:r>
              <a:rPr lang="en-US" sz="9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T. </a:t>
            </a:r>
            <a:r>
              <a:rPr lang="en-US" sz="9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OHTSUKI1, A Novel Blockchain-Based Product Ownership Management System (POMS) for Anti-Counterfeits in the Post Supply </a:t>
            </a:r>
            <a:r>
              <a:rPr lang="en-US" sz="9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Chain, IEEE Access,  pp. 17465-17477, vol. 5, 2017.</a:t>
            </a:r>
            <a:endParaRPr lang="en-US" sz="9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0949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4294967295"/>
          </p:nvPr>
        </p:nvSpPr>
        <p:spPr>
          <a:xfrm>
            <a:off x="605606" y="1588027"/>
            <a:ext cx="11153775" cy="4551362"/>
          </a:xfrm>
        </p:spPr>
        <p:txBody>
          <a:bodyPr/>
          <a:lstStyle/>
          <a:p>
            <a:endParaRPr lang="en-US" dirty="0" smtClean="0"/>
          </a:p>
          <a:p>
            <a:pPr marL="508000" indent="-457200">
              <a:buFont typeface="+mj-lt"/>
              <a:buAutoNum type="arabicPeriod"/>
            </a:pPr>
            <a:r>
              <a:rPr lang="en-US" dirty="0" smtClean="0"/>
              <a:t>Immutable distributed information sharing :</a:t>
            </a:r>
          </a:p>
          <a:p>
            <a:r>
              <a:rPr lang="en-US" dirty="0" smtClean="0"/>
              <a:t>Every stakeholder gets a copy of the ledger at the time of its creation with time stamp and all.</a:t>
            </a:r>
          </a:p>
          <a:p>
            <a:r>
              <a:rPr lang="en-US" dirty="0" smtClean="0"/>
              <a:t>Walmart uses it; IBM blockchain </a:t>
            </a:r>
            <a:r>
              <a:rPr lang="en-US" dirty="0" err="1" smtClean="0"/>
              <a:t>hyperledger</a:t>
            </a:r>
            <a:r>
              <a:rPr lang="en-US" dirty="0"/>
              <a:t> </a:t>
            </a:r>
            <a:r>
              <a:rPr lang="en-US" dirty="0" smtClean="0"/>
              <a:t>fabric.</a:t>
            </a:r>
          </a:p>
          <a:p>
            <a:pPr marL="508000" indent="-457200">
              <a:buFont typeface="+mj-lt"/>
              <a:buAutoNum type="arabicPeriod" startAt="2"/>
            </a:pPr>
            <a:r>
              <a:rPr lang="en-US" dirty="0" smtClean="0"/>
              <a:t>Verification and validation</a:t>
            </a:r>
            <a:endParaRPr lang="en-US" dirty="0"/>
          </a:p>
          <a:p>
            <a:r>
              <a:rPr lang="en-US" dirty="0" smtClean="0"/>
              <a:t>Smart contracts act as gatekeepers verifying credential of participants</a:t>
            </a:r>
          </a:p>
          <a:p>
            <a:r>
              <a:rPr lang="en-US" dirty="0" smtClean="0"/>
              <a:t>Smart contracts also validate the actions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3676650" y="117475"/>
            <a:ext cx="8515350" cy="611188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How does the blockchain help?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6353482" y="1011116"/>
            <a:ext cx="4106113" cy="1231082"/>
            <a:chOff x="6353482" y="1011116"/>
            <a:chExt cx="4106113" cy="1231082"/>
          </a:xfrm>
        </p:grpSpPr>
        <p:cxnSp>
          <p:nvCxnSpPr>
            <p:cNvPr id="10" name="Straight Connector 9"/>
            <p:cNvCxnSpPr>
              <a:stCxn id="4" idx="1"/>
              <a:endCxn id="8" idx="1"/>
            </p:cNvCxnSpPr>
            <p:nvPr/>
          </p:nvCxnSpPr>
          <p:spPr>
            <a:xfrm>
              <a:off x="7078142" y="1961537"/>
              <a:ext cx="2195744" cy="22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6353482" y="1681317"/>
              <a:ext cx="724660" cy="560439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16249" y="1681317"/>
              <a:ext cx="725487" cy="560881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71854" y="1681317"/>
              <a:ext cx="725487" cy="56088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73886" y="1681317"/>
              <a:ext cx="725487" cy="56088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6353482" y="1097551"/>
              <a:ext cx="5421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farm</a:t>
              </a:r>
              <a:endParaRPr lang="en-US" dirty="0"/>
            </a:p>
          </p:txBody>
        </p:sp>
        <p:cxnSp>
          <p:nvCxnSpPr>
            <p:cNvPr id="11" name="Curved Connector 10"/>
            <p:cNvCxnSpPr>
              <a:stCxn id="9" idx="1"/>
              <a:endCxn id="4" idx="0"/>
            </p:cNvCxnSpPr>
            <p:nvPr/>
          </p:nvCxnSpPr>
          <p:spPr>
            <a:xfrm rot="10800000" flipH="1" flipV="1">
              <a:off x="6353482" y="1251439"/>
              <a:ext cx="362330" cy="429877"/>
            </a:xfrm>
            <a:prstGeom prst="curvedConnector4">
              <a:avLst>
                <a:gd name="adj1" fmla="val -63092"/>
                <a:gd name="adj2" fmla="val 67899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9539150" y="1011116"/>
              <a:ext cx="9204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customer</a:t>
              </a:r>
              <a:endParaRPr lang="en-US" dirty="0"/>
            </a:p>
          </p:txBody>
        </p:sp>
        <p:cxnSp>
          <p:nvCxnSpPr>
            <p:cNvPr id="15" name="Curved Connector 14"/>
            <p:cNvCxnSpPr>
              <a:stCxn id="13" idx="2"/>
              <a:endCxn id="8" idx="0"/>
            </p:cNvCxnSpPr>
            <p:nvPr/>
          </p:nvCxnSpPr>
          <p:spPr>
            <a:xfrm rot="5400000">
              <a:off x="9636790" y="1318734"/>
              <a:ext cx="362424" cy="362743"/>
            </a:xfrm>
            <a:prstGeom prst="curvedConnector3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08586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600575" y="117475"/>
            <a:ext cx="7591425" cy="6397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 smtClean="0">
                <a:solidFill>
                  <a:schemeClr val="bg1"/>
                </a:solidFill>
              </a:rPr>
              <a:t>What does a blockchain do?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4294967295"/>
          </p:nvPr>
        </p:nvSpPr>
        <p:spPr>
          <a:xfrm>
            <a:off x="10591800" y="5870575"/>
            <a:ext cx="1600200" cy="3778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1/9/2019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2026" y="1829413"/>
            <a:ext cx="6459794" cy="42744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023618" y="2053066"/>
            <a:ext cx="28264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Blockchain, a trust layer, </a:t>
            </a:r>
          </a:p>
          <a:p>
            <a:r>
              <a:rPr lang="en-US" sz="1800" dirty="0" smtClean="0"/>
              <a:t>disintermediation of trust.</a:t>
            </a:r>
            <a:endParaRPr lang="en-US" sz="1800" dirty="0"/>
          </a:p>
        </p:txBody>
      </p:sp>
      <p:cxnSp>
        <p:nvCxnSpPr>
          <p:cNvPr id="8" name="Curved Connector 7"/>
          <p:cNvCxnSpPr>
            <a:stCxn id="6" idx="2"/>
          </p:cNvCxnSpPr>
          <p:nvPr/>
        </p:nvCxnSpPr>
        <p:spPr>
          <a:xfrm rot="5400000">
            <a:off x="9325894" y="2641621"/>
            <a:ext cx="1053157" cy="1168708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387497" y="1161645"/>
            <a:ext cx="20970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Verification &amp; validation </a:t>
            </a:r>
          </a:p>
          <a:p>
            <a:r>
              <a:rPr lang="en-US" dirty="0"/>
              <a:t>b</a:t>
            </a:r>
            <a:r>
              <a:rPr lang="en-US" dirty="0" smtClean="0"/>
              <a:t>y the smart contract</a:t>
            </a:r>
            <a:endParaRPr lang="en-US" dirty="0"/>
          </a:p>
        </p:txBody>
      </p:sp>
      <p:cxnSp>
        <p:nvCxnSpPr>
          <p:cNvPr id="20" name="Curved Connector 19"/>
          <p:cNvCxnSpPr>
            <a:stCxn id="7" idx="3"/>
          </p:cNvCxnSpPr>
          <p:nvPr/>
        </p:nvCxnSpPr>
        <p:spPr>
          <a:xfrm flipH="1">
            <a:off x="4159045" y="1423255"/>
            <a:ext cx="325501" cy="1388771"/>
          </a:xfrm>
          <a:prstGeom prst="curvedConnector4">
            <a:avLst>
              <a:gd name="adj1" fmla="val -70230"/>
              <a:gd name="adj2" fmla="val 59419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7" idx="3"/>
          </p:cNvCxnSpPr>
          <p:nvPr/>
        </p:nvCxnSpPr>
        <p:spPr>
          <a:xfrm>
            <a:off x="4484546" y="1423255"/>
            <a:ext cx="1266967" cy="1388771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550593" y="5563515"/>
            <a:ext cx="10390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agreement</a:t>
            </a:r>
            <a:endParaRPr lang="en-US" dirty="0"/>
          </a:p>
        </p:txBody>
      </p:sp>
      <p:cxnSp>
        <p:nvCxnSpPr>
          <p:cNvPr id="13" name="Curved Connector 12"/>
          <p:cNvCxnSpPr>
            <a:stCxn id="9" idx="0"/>
          </p:cNvCxnSpPr>
          <p:nvPr/>
        </p:nvCxnSpPr>
        <p:spPr>
          <a:xfrm rot="16200000" flipV="1">
            <a:off x="6964428" y="4457815"/>
            <a:ext cx="1013440" cy="1197959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074606" y="5563515"/>
            <a:ext cx="9300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recording</a:t>
            </a:r>
            <a:endParaRPr lang="en-US" dirty="0"/>
          </a:p>
        </p:txBody>
      </p:sp>
      <p:cxnSp>
        <p:nvCxnSpPr>
          <p:cNvPr id="16" name="Curved Connector 15"/>
          <p:cNvCxnSpPr/>
          <p:nvPr/>
        </p:nvCxnSpPr>
        <p:spPr>
          <a:xfrm flipV="1">
            <a:off x="2548296" y="4916129"/>
            <a:ext cx="686517" cy="647386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reeform 22"/>
          <p:cNvSpPr/>
          <p:nvPr/>
        </p:nvSpPr>
        <p:spPr>
          <a:xfrm>
            <a:off x="4522839" y="3588774"/>
            <a:ext cx="920681" cy="856134"/>
          </a:xfrm>
          <a:custGeom>
            <a:avLst/>
            <a:gdLst>
              <a:gd name="connsiteX0" fmla="*/ 0 w 920681"/>
              <a:gd name="connsiteY0" fmla="*/ 0 h 856134"/>
              <a:gd name="connsiteX1" fmla="*/ 98322 w 920681"/>
              <a:gd name="connsiteY1" fmla="*/ 19665 h 856134"/>
              <a:gd name="connsiteX2" fmla="*/ 137651 w 920681"/>
              <a:gd name="connsiteY2" fmla="*/ 29497 h 856134"/>
              <a:gd name="connsiteX3" fmla="*/ 226142 w 920681"/>
              <a:gd name="connsiteY3" fmla="*/ 39329 h 856134"/>
              <a:gd name="connsiteX4" fmla="*/ 599767 w 920681"/>
              <a:gd name="connsiteY4" fmla="*/ 29497 h 856134"/>
              <a:gd name="connsiteX5" fmla="*/ 707922 w 920681"/>
              <a:gd name="connsiteY5" fmla="*/ 19665 h 856134"/>
              <a:gd name="connsiteX6" fmla="*/ 855406 w 920681"/>
              <a:gd name="connsiteY6" fmla="*/ 9832 h 856134"/>
              <a:gd name="connsiteX7" fmla="*/ 884903 w 920681"/>
              <a:gd name="connsiteY7" fmla="*/ 265471 h 856134"/>
              <a:gd name="connsiteX8" fmla="*/ 865238 w 920681"/>
              <a:gd name="connsiteY8" fmla="*/ 550607 h 856134"/>
              <a:gd name="connsiteX9" fmla="*/ 845574 w 920681"/>
              <a:gd name="connsiteY9" fmla="*/ 609600 h 856134"/>
              <a:gd name="connsiteX10" fmla="*/ 825909 w 920681"/>
              <a:gd name="connsiteY10" fmla="*/ 737420 h 856134"/>
              <a:gd name="connsiteX11" fmla="*/ 816077 w 920681"/>
              <a:gd name="connsiteY11" fmla="*/ 776749 h 856134"/>
              <a:gd name="connsiteX12" fmla="*/ 766916 w 920681"/>
              <a:gd name="connsiteY12" fmla="*/ 825910 h 856134"/>
              <a:gd name="connsiteX13" fmla="*/ 275303 w 920681"/>
              <a:gd name="connsiteY13" fmla="*/ 835742 h 856134"/>
              <a:gd name="connsiteX14" fmla="*/ 176980 w 920681"/>
              <a:gd name="connsiteY14" fmla="*/ 845574 h 856134"/>
              <a:gd name="connsiteX15" fmla="*/ 88490 w 920681"/>
              <a:gd name="connsiteY15" fmla="*/ 855407 h 856134"/>
              <a:gd name="connsiteX16" fmla="*/ 0 w 920681"/>
              <a:gd name="connsiteY16" fmla="*/ 855407 h 856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20681" h="856134">
                <a:moveTo>
                  <a:pt x="0" y="0"/>
                </a:moveTo>
                <a:lnTo>
                  <a:pt x="98322" y="19665"/>
                </a:lnTo>
                <a:cubicBezTo>
                  <a:pt x="111535" y="22496"/>
                  <a:pt x="124295" y="27442"/>
                  <a:pt x="137651" y="29497"/>
                </a:cubicBezTo>
                <a:cubicBezTo>
                  <a:pt x="166984" y="34010"/>
                  <a:pt x="196645" y="36052"/>
                  <a:pt x="226142" y="39329"/>
                </a:cubicBezTo>
                <a:lnTo>
                  <a:pt x="599767" y="29497"/>
                </a:lnTo>
                <a:cubicBezTo>
                  <a:pt x="635937" y="28021"/>
                  <a:pt x="671828" y="22442"/>
                  <a:pt x="707922" y="19665"/>
                </a:cubicBezTo>
                <a:cubicBezTo>
                  <a:pt x="757047" y="15886"/>
                  <a:pt x="806245" y="13110"/>
                  <a:pt x="855406" y="9832"/>
                </a:cubicBezTo>
                <a:cubicBezTo>
                  <a:pt x="973965" y="39474"/>
                  <a:pt x="897227" y="6651"/>
                  <a:pt x="884903" y="265471"/>
                </a:cubicBezTo>
                <a:cubicBezTo>
                  <a:pt x="884176" y="280730"/>
                  <a:pt x="871629" y="512260"/>
                  <a:pt x="865238" y="550607"/>
                </a:cubicBezTo>
                <a:cubicBezTo>
                  <a:pt x="861830" y="571053"/>
                  <a:pt x="852129" y="589936"/>
                  <a:pt x="845574" y="609600"/>
                </a:cubicBezTo>
                <a:cubicBezTo>
                  <a:pt x="840849" y="642676"/>
                  <a:pt x="832734" y="703297"/>
                  <a:pt x="825909" y="737420"/>
                </a:cubicBezTo>
                <a:cubicBezTo>
                  <a:pt x="823259" y="750671"/>
                  <a:pt x="821400" y="764328"/>
                  <a:pt x="816077" y="776749"/>
                </a:cubicBezTo>
                <a:cubicBezTo>
                  <a:pt x="809993" y="790945"/>
                  <a:pt x="786109" y="824824"/>
                  <a:pt x="766916" y="825910"/>
                </a:cubicBezTo>
                <a:cubicBezTo>
                  <a:pt x="603274" y="835173"/>
                  <a:pt x="439174" y="832465"/>
                  <a:pt x="275303" y="835742"/>
                </a:cubicBezTo>
                <a:lnTo>
                  <a:pt x="176980" y="845574"/>
                </a:lnTo>
                <a:cubicBezTo>
                  <a:pt x="147465" y="848681"/>
                  <a:pt x="118123" y="853761"/>
                  <a:pt x="88490" y="855407"/>
                </a:cubicBezTo>
                <a:cubicBezTo>
                  <a:pt x="59039" y="857043"/>
                  <a:pt x="29497" y="855407"/>
                  <a:pt x="0" y="855407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971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3460750" y="169863"/>
            <a:ext cx="8731250" cy="715962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IBM’s Food Provenance Initiative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4294967295"/>
          </p:nvPr>
        </p:nvSpPr>
        <p:spPr>
          <a:xfrm>
            <a:off x="10591800" y="5870575"/>
            <a:ext cx="1600200" cy="3778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1/9/2019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5669" y="1194187"/>
            <a:ext cx="990600" cy="990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7282" y="1194188"/>
            <a:ext cx="1265207" cy="11834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24515" y="1040299"/>
            <a:ext cx="42226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Started working food provenance on a pilot in 2016</a:t>
            </a:r>
            <a:endParaRPr lang="en-US" dirty="0"/>
          </a:p>
        </p:txBody>
      </p:sp>
      <p:cxnSp>
        <p:nvCxnSpPr>
          <p:cNvPr id="9" name="Curved Connector 8"/>
          <p:cNvCxnSpPr>
            <a:stCxn id="6" idx="1"/>
            <a:endCxn id="3" idx="3"/>
          </p:cNvCxnSpPr>
          <p:nvPr/>
        </p:nvCxnSpPr>
        <p:spPr>
          <a:xfrm rot="10800000" flipV="1">
            <a:off x="3802489" y="1194187"/>
            <a:ext cx="622026" cy="591703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9165324" y="3967251"/>
            <a:ext cx="24416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2018 expanded the network </a:t>
            </a:r>
          </a:p>
          <a:p>
            <a:r>
              <a:rPr lang="en-US" dirty="0" smtClean="0"/>
              <a:t>to many businesses</a:t>
            </a:r>
            <a:endParaRPr lang="en-US" dirty="0"/>
          </a:p>
        </p:txBody>
      </p:sp>
      <p:cxnSp>
        <p:nvCxnSpPr>
          <p:cNvPr id="13" name="Curved Connector 12"/>
          <p:cNvCxnSpPr>
            <a:stCxn id="6" idx="1"/>
            <a:endCxn id="2" idx="0"/>
          </p:cNvCxnSpPr>
          <p:nvPr/>
        </p:nvCxnSpPr>
        <p:spPr>
          <a:xfrm rot="10800000">
            <a:off x="1730969" y="1194188"/>
            <a:ext cx="2693546" cy="1"/>
          </a:xfrm>
          <a:prstGeom prst="curvedConnector4">
            <a:avLst>
              <a:gd name="adj1" fmla="val 40806"/>
              <a:gd name="adj2" fmla="val 2286010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139752" y="1543007"/>
            <a:ext cx="4865434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</a:t>
            </a:r>
            <a:r>
              <a:rPr lang="en-US" sz="1600" dirty="0"/>
              <a:t>a blockchain creates an immutable golden record </a:t>
            </a:r>
            <a:endParaRPr lang="en-US" sz="1600" dirty="0" smtClean="0"/>
          </a:p>
          <a:p>
            <a:r>
              <a:rPr lang="en-US" sz="1600" dirty="0" smtClean="0"/>
              <a:t>of </a:t>
            </a:r>
            <a:r>
              <a:rPr lang="en-US" sz="1600" dirty="0"/>
              <a:t>time-stamped transactions related to any </a:t>
            </a:r>
            <a:r>
              <a:rPr lang="en-US" sz="1600" dirty="0" smtClean="0"/>
              <a:t>product</a:t>
            </a:r>
          </a:p>
          <a:p>
            <a:r>
              <a:rPr lang="en-US" sz="1600" dirty="0" smtClean="0"/>
              <a:t> </a:t>
            </a:r>
            <a:r>
              <a:rPr lang="en-US" sz="1600" dirty="0"/>
              <a:t>that can be bought and sold. In the supply chain, </a:t>
            </a:r>
            <a:endParaRPr lang="en-US" sz="1600" dirty="0" smtClean="0"/>
          </a:p>
          <a:p>
            <a:r>
              <a:rPr lang="en-US" sz="1600" dirty="0" smtClean="0"/>
              <a:t>blockchain </a:t>
            </a:r>
            <a:r>
              <a:rPr lang="en-US" sz="1600" dirty="0"/>
              <a:t>is used as a means to </a:t>
            </a:r>
            <a:r>
              <a:rPr lang="en-US" sz="1600" dirty="0" smtClean="0"/>
              <a:t>increase</a:t>
            </a:r>
          </a:p>
          <a:p>
            <a:r>
              <a:rPr lang="en-US" sz="1600" dirty="0" smtClean="0"/>
              <a:t> </a:t>
            </a:r>
            <a:r>
              <a:rPr lang="en-US" sz="1600" dirty="0"/>
              <a:t>transparency, add visibility and improve </a:t>
            </a:r>
            <a:endParaRPr lang="en-US" sz="1600" dirty="0" smtClean="0"/>
          </a:p>
          <a:p>
            <a:r>
              <a:rPr lang="en-US" sz="1600" dirty="0" smtClean="0"/>
              <a:t>supply </a:t>
            </a:r>
            <a:r>
              <a:rPr lang="en-US" sz="1600" dirty="0"/>
              <a:t>chain economics</a:t>
            </a:r>
            <a:r>
              <a:rPr lang="en-US" dirty="0"/>
              <a:t>.”</a:t>
            </a:r>
          </a:p>
          <a:p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992218" y="1897480"/>
            <a:ext cx="18325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 Chinese University</a:t>
            </a:r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8954" y="3009753"/>
            <a:ext cx="1577576" cy="109667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551" y="2954911"/>
            <a:ext cx="948418" cy="94841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7916" y="2850228"/>
            <a:ext cx="1000012" cy="71429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85609" y="4228861"/>
            <a:ext cx="2335545" cy="142163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63105" y="2991866"/>
            <a:ext cx="1687295" cy="138051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46925" y="4590252"/>
            <a:ext cx="800100" cy="8001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11954" y="4351051"/>
            <a:ext cx="1135896" cy="113589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46331" y="4378328"/>
            <a:ext cx="1645572" cy="164557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80175" y="3600246"/>
            <a:ext cx="1066800" cy="800100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931216" y="5843470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https://www.zdnet.com/article/ibm-blockchain-to-help-prevent-contamination-in-global-food-supply-chain/</a:t>
            </a:r>
          </a:p>
        </p:txBody>
      </p:sp>
      <p:cxnSp>
        <p:nvCxnSpPr>
          <p:cNvPr id="33" name="Curved Connector 32"/>
          <p:cNvCxnSpPr>
            <a:stCxn id="11" idx="2"/>
          </p:cNvCxnSpPr>
          <p:nvPr/>
        </p:nvCxnSpPr>
        <p:spPr>
          <a:xfrm rot="5400000">
            <a:off x="9305488" y="4309668"/>
            <a:ext cx="899881" cy="1261486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673563" y="4708215"/>
            <a:ext cx="331623" cy="377765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1188199" y="4990302"/>
            <a:ext cx="10038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Attended </a:t>
            </a:r>
          </a:p>
          <a:p>
            <a:r>
              <a:rPr lang="en-US" sz="1200" dirty="0"/>
              <a:t>w</a:t>
            </a:r>
            <a:r>
              <a:rPr lang="en-US" sz="1200" dirty="0" smtClean="0"/>
              <a:t>orkshops:</a:t>
            </a:r>
          </a:p>
          <a:p>
            <a:r>
              <a:rPr lang="en-US" sz="1200" dirty="0" smtClean="0"/>
              <a:t>DMDII 2018</a:t>
            </a:r>
          </a:p>
          <a:p>
            <a:r>
              <a:rPr lang="en-US" sz="1200" dirty="0" smtClean="0"/>
              <a:t>Chicago, </a:t>
            </a:r>
            <a:r>
              <a:rPr lang="en-US" sz="1200" dirty="0"/>
              <a:t>I</a:t>
            </a:r>
            <a:r>
              <a:rPr lang="en-US" sz="1200" dirty="0" smtClean="0"/>
              <a:t>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592308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922713" y="166813"/>
            <a:ext cx="8269287" cy="639637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Automobile blockchain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4294967295"/>
          </p:nvPr>
        </p:nvSpPr>
        <p:spPr>
          <a:xfrm>
            <a:off x="10591800" y="5870575"/>
            <a:ext cx="1600200" cy="3778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1/9/2019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7998" y="1401114"/>
            <a:ext cx="1268361" cy="12683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6708" y="1235195"/>
            <a:ext cx="2857500" cy="1600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4906" y="1365318"/>
            <a:ext cx="1284475" cy="12844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10146" y="1276845"/>
            <a:ext cx="1322422" cy="132242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752178" y="3308334"/>
            <a:ext cx="73052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Founding members of MOBI : the Mobility Blockchain Initiative </a:t>
            </a:r>
            <a:endParaRPr lang="en-US" sz="2000" dirty="0"/>
          </a:p>
        </p:txBody>
      </p:sp>
      <p:sp>
        <p:nvSpPr>
          <p:cNvPr id="12" name="Right Brace 11"/>
          <p:cNvSpPr/>
          <p:nvPr/>
        </p:nvSpPr>
        <p:spPr>
          <a:xfrm rot="5400000">
            <a:off x="5917432" y="-1149640"/>
            <a:ext cx="724994" cy="8323862"/>
          </a:xfrm>
          <a:prstGeom prst="rightBrace">
            <a:avLst>
              <a:gd name="adj1" fmla="val 0"/>
              <a:gd name="adj2" fmla="val 49291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976755" y="4366984"/>
            <a:ext cx="8475397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+ Bosch + ZF (Parts)       + Accenture, IBM       +</a:t>
            </a:r>
            <a:r>
              <a:rPr lang="en-US" sz="2000" dirty="0" err="1" smtClean="0"/>
              <a:t>Consensys</a:t>
            </a:r>
            <a:r>
              <a:rPr lang="en-US" sz="2000" dirty="0" smtClean="0"/>
              <a:t>, </a:t>
            </a:r>
            <a:r>
              <a:rPr lang="en-US" sz="2000" dirty="0" err="1" smtClean="0"/>
              <a:t>Hyperledger</a:t>
            </a:r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/>
              <a:t>Supports both public and private blockchain</a:t>
            </a:r>
          </a:p>
          <a:p>
            <a:endParaRPr lang="en-US" sz="2000" dirty="0"/>
          </a:p>
          <a:p>
            <a:r>
              <a:rPr lang="en-US" sz="2000" dirty="0" smtClean="0"/>
              <a:t>Working on standards, interfaces for a new digital mobility ecosystem, </a:t>
            </a:r>
          </a:p>
          <a:p>
            <a:r>
              <a:rPr lang="en-US" sz="2000" dirty="0" smtClean="0"/>
              <a:t>from ride-sharing to self-driving cars and everything in between.</a:t>
            </a:r>
          </a:p>
          <a:p>
            <a:endParaRPr lang="en-US" sz="2000" dirty="0" smtClean="0"/>
          </a:p>
          <a:p>
            <a:endParaRPr lang="en-US" sz="20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309" y="3508389"/>
            <a:ext cx="1601803" cy="96108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16309" y="4934694"/>
            <a:ext cx="168507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UB:2017 </a:t>
            </a:r>
          </a:p>
          <a:p>
            <a:r>
              <a:rPr lang="en-US" dirty="0" smtClean="0"/>
              <a:t>Collaboration</a:t>
            </a:r>
          </a:p>
          <a:p>
            <a:r>
              <a:rPr lang="en-US" dirty="0" smtClean="0"/>
              <a:t>--2 months in India</a:t>
            </a:r>
          </a:p>
          <a:p>
            <a:r>
              <a:rPr lang="en-US" dirty="0" smtClean="0"/>
              <a:t>--parts provenance</a:t>
            </a:r>
            <a:endParaRPr lang="en-US" dirty="0"/>
          </a:p>
        </p:txBody>
      </p:sp>
      <p:cxnSp>
        <p:nvCxnSpPr>
          <p:cNvPr id="22" name="Curved Connector 21"/>
          <p:cNvCxnSpPr>
            <a:stCxn id="19" idx="1"/>
          </p:cNvCxnSpPr>
          <p:nvPr/>
        </p:nvCxnSpPr>
        <p:spPr>
          <a:xfrm rot="10800000" flipH="1">
            <a:off x="216309" y="4164428"/>
            <a:ext cx="800900" cy="1247320"/>
          </a:xfrm>
          <a:prstGeom prst="curvedConnector4">
            <a:avLst>
              <a:gd name="adj1" fmla="val -28543"/>
              <a:gd name="adj2" fmla="val 69123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6853084" y="5565058"/>
            <a:ext cx="3204299" cy="406686"/>
          </a:xfrm>
          <a:prstGeom prst="ellipse">
            <a:avLst/>
          </a:prstGeom>
          <a:solidFill>
            <a:schemeClr val="accent3">
              <a:lumMod val="75000"/>
              <a:alpha val="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0009" y="4689987"/>
            <a:ext cx="567397" cy="567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958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021138" y="68263"/>
            <a:ext cx="8170862" cy="68897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FDA – healthcare blockchain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4294967295"/>
          </p:nvPr>
        </p:nvSpPr>
        <p:spPr>
          <a:xfrm>
            <a:off x="10591800" y="5870575"/>
            <a:ext cx="1600200" cy="3778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1/9/2019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691" y="1000812"/>
            <a:ext cx="2939845" cy="23542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1696" y="1763706"/>
            <a:ext cx="1656857" cy="8284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2338" y="1230182"/>
            <a:ext cx="2409825" cy="18954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53728" y="3644844"/>
            <a:ext cx="4445448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Manage data duplication and integrity</a:t>
            </a:r>
          </a:p>
          <a:p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/>
              <a:t> Manage private data access</a:t>
            </a:r>
          </a:p>
          <a:p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/>
              <a:t>Uses interplanetary file system</a:t>
            </a:r>
          </a:p>
          <a:p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6645300" y="3746090"/>
            <a:ext cx="354456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Pilot with 4 hospitals 2018</a:t>
            </a:r>
          </a:p>
          <a:p>
            <a:endParaRPr lang="en-US" sz="2000" dirty="0"/>
          </a:p>
          <a:p>
            <a:r>
              <a:rPr lang="en-US" sz="2000" dirty="0" smtClean="0"/>
              <a:t>Plan to move to 20 hospitals 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10189860" y="2790609"/>
            <a:ext cx="177644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 use this</a:t>
            </a:r>
          </a:p>
          <a:p>
            <a:r>
              <a:rPr lang="en-US" dirty="0" smtClean="0"/>
              <a:t> blockchain platform</a:t>
            </a:r>
          </a:p>
          <a:p>
            <a:endParaRPr lang="en-US" dirty="0"/>
          </a:p>
        </p:txBody>
      </p:sp>
      <p:cxnSp>
        <p:nvCxnSpPr>
          <p:cNvPr id="17" name="Curved Connector 16"/>
          <p:cNvCxnSpPr>
            <a:stCxn id="8" idx="3"/>
            <a:endCxn id="13" idx="0"/>
          </p:cNvCxnSpPr>
          <p:nvPr/>
        </p:nvCxnSpPr>
        <p:spPr>
          <a:xfrm>
            <a:off x="9572163" y="2177920"/>
            <a:ext cx="1505921" cy="612689"/>
          </a:xfrm>
          <a:prstGeom prst="curvedConnector2">
            <a:avLst/>
          </a:prstGeom>
          <a:ln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599768" y="3355031"/>
            <a:ext cx="4886632" cy="1088642"/>
          </a:xfrm>
          <a:prstGeom prst="ellipse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74722" y="4487799"/>
            <a:ext cx="823031" cy="82303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9125789" y="5205349"/>
            <a:ext cx="28921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Member of IEEE standards</a:t>
            </a:r>
          </a:p>
          <a:p>
            <a:r>
              <a:rPr lang="en-US" dirty="0" smtClean="0"/>
              <a:t>On medical devices on blockchain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267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6528" y="157943"/>
            <a:ext cx="8050599" cy="86843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Evolution of computing systems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1A47E-AA38-4C56-AC5F-9CAB7147FF2F}" type="slidenum">
              <a:rPr lang="en-US" smtClean="0"/>
              <a:t>4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08" y="2476385"/>
            <a:ext cx="10458952" cy="278834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43710" y="2476385"/>
            <a:ext cx="24737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Personal computing systems</a:t>
            </a:r>
            <a:endParaRPr lang="en-US" dirty="0"/>
          </a:p>
        </p:txBody>
      </p:sp>
      <p:cxnSp>
        <p:nvCxnSpPr>
          <p:cNvPr id="12" name="Curved Connector 11"/>
          <p:cNvCxnSpPr/>
          <p:nvPr/>
        </p:nvCxnSpPr>
        <p:spPr>
          <a:xfrm rot="5400000">
            <a:off x="1579419" y="2918691"/>
            <a:ext cx="831272" cy="609600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22356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3716338" y="196850"/>
            <a:ext cx="8475662" cy="598488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CARTA – Capitalization Table Company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92" y="1146301"/>
            <a:ext cx="3022834" cy="15869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29316" y="1813033"/>
            <a:ext cx="74626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Ownership management</a:t>
            </a:r>
          </a:p>
          <a:p>
            <a:r>
              <a:rPr lang="en-US" sz="2000" dirty="0"/>
              <a:t> </a:t>
            </a:r>
          </a:p>
          <a:p>
            <a:r>
              <a:rPr lang="en-US" sz="2000" dirty="0" smtClean="0"/>
              <a:t>Who owns what and when transactions recorded on blockchain.</a:t>
            </a:r>
          </a:p>
          <a:p>
            <a:endParaRPr lang="en-US" sz="2000" dirty="0"/>
          </a:p>
          <a:p>
            <a:r>
              <a:rPr lang="en-US" sz="2000" dirty="0" smtClean="0"/>
              <a:t>New forms of ownerships: </a:t>
            </a:r>
            <a:r>
              <a:rPr lang="en-US" sz="2000" dirty="0"/>
              <a:t>ICOs, DAOs, and blockchain ownership </a:t>
            </a:r>
            <a:r>
              <a:rPr lang="en-US" sz="2000" dirty="0" smtClean="0"/>
              <a:t>ledgers</a:t>
            </a:r>
            <a:endParaRPr lang="en-US" sz="2000" dirty="0"/>
          </a:p>
        </p:txBody>
      </p:sp>
      <p:sp>
        <p:nvSpPr>
          <p:cNvPr id="8" name="Rectangle 7"/>
          <p:cNvSpPr/>
          <p:nvPr/>
        </p:nvSpPr>
        <p:spPr>
          <a:xfrm>
            <a:off x="235719" y="4339160"/>
            <a:ext cx="6096000" cy="160043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“Startups</a:t>
            </a:r>
            <a:r>
              <a:rPr lang="en-US" dirty="0"/>
              <a:t>, office buildings, rental homes, railroads, railroad cars, railroad companies, debt for those railroad companies, </a:t>
            </a:r>
            <a:r>
              <a:rPr lang="en-US" dirty="0" err="1"/>
              <a:t>antarctic</a:t>
            </a:r>
            <a:r>
              <a:rPr lang="en-US" dirty="0"/>
              <a:t> territories, oil rigs, helicopters to access those oil rigs, farmland, farm equipment, rice paddies, irrigation equipment for those rice paddies, </a:t>
            </a:r>
            <a:r>
              <a:rPr lang="en-US" dirty="0" smtClean="0"/>
              <a:t>…pharmaceutical </a:t>
            </a:r>
            <a:r>
              <a:rPr lang="en-US" dirty="0"/>
              <a:t>companies, pharmaceutical patents…. it goes on and on. Everything in our world is owned by a person or a group of people</a:t>
            </a:r>
            <a:r>
              <a:rPr lang="en-US" dirty="0" smtClean="0"/>
              <a:t>.” – Carta Owner Henry Ward</a:t>
            </a:r>
            <a:endParaRPr lang="en-US" dirty="0"/>
          </a:p>
        </p:txBody>
      </p:sp>
      <p:cxnSp>
        <p:nvCxnSpPr>
          <p:cNvPr id="20" name="Curved Connector 19"/>
          <p:cNvCxnSpPr>
            <a:stCxn id="8" idx="0"/>
            <a:endCxn id="4" idx="1"/>
          </p:cNvCxnSpPr>
          <p:nvPr/>
        </p:nvCxnSpPr>
        <p:spPr>
          <a:xfrm rot="5400000" flipH="1" flipV="1">
            <a:off x="3228202" y="2838047"/>
            <a:ext cx="1556631" cy="1445597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975447" y="4902798"/>
            <a:ext cx="18838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Initial coin Offering</a:t>
            </a:r>
            <a:endParaRPr lang="en-US" sz="1600" dirty="0"/>
          </a:p>
        </p:txBody>
      </p:sp>
      <p:cxnSp>
        <p:nvCxnSpPr>
          <p:cNvPr id="25" name="Curved Connector 24"/>
          <p:cNvCxnSpPr>
            <a:stCxn id="21" idx="1"/>
          </p:cNvCxnSpPr>
          <p:nvPr/>
        </p:nvCxnSpPr>
        <p:spPr>
          <a:xfrm rot="10800000" flipH="1">
            <a:off x="6975447" y="3465499"/>
            <a:ext cx="833722" cy="1606577"/>
          </a:xfrm>
          <a:prstGeom prst="curvedConnector4">
            <a:avLst>
              <a:gd name="adj1" fmla="val -27419"/>
              <a:gd name="adj2" fmla="val 55268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8235823" y="4270334"/>
            <a:ext cx="38651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Decentralized Autonomous Organization</a:t>
            </a:r>
            <a:endParaRPr lang="en-US" sz="1600" dirty="0"/>
          </a:p>
        </p:txBody>
      </p:sp>
      <p:cxnSp>
        <p:nvCxnSpPr>
          <p:cNvPr id="36" name="Curved Connector 35"/>
          <p:cNvCxnSpPr>
            <a:endCxn id="26" idx="0"/>
          </p:cNvCxnSpPr>
          <p:nvPr/>
        </p:nvCxnSpPr>
        <p:spPr>
          <a:xfrm>
            <a:off x="8740877" y="3392129"/>
            <a:ext cx="1427527" cy="878205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9519474" y="1049911"/>
            <a:ext cx="244650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Potential for new and </a:t>
            </a:r>
          </a:p>
          <a:p>
            <a:r>
              <a:rPr lang="en-US" dirty="0" smtClean="0"/>
              <a:t>fractional owners</a:t>
            </a:r>
          </a:p>
          <a:p>
            <a:r>
              <a:rPr lang="en-US" dirty="0" smtClean="0"/>
              <a:t>Newer financial instruments</a:t>
            </a:r>
            <a:endParaRPr lang="en-US" dirty="0"/>
          </a:p>
        </p:txBody>
      </p:sp>
      <p:cxnSp>
        <p:nvCxnSpPr>
          <p:cNvPr id="43" name="Curved Connector 42"/>
          <p:cNvCxnSpPr>
            <a:stCxn id="37" idx="1"/>
          </p:cNvCxnSpPr>
          <p:nvPr/>
        </p:nvCxnSpPr>
        <p:spPr>
          <a:xfrm rot="10800000" flipV="1">
            <a:off x="7659332" y="1419243"/>
            <a:ext cx="1860143" cy="569792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8835528" y="5849957"/>
            <a:ext cx="28440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I am an advisor for two ICOs: </a:t>
            </a:r>
            <a:r>
              <a:rPr lang="en-US" sz="1000" dirty="0" err="1" smtClean="0"/>
              <a:t>ALZA,Intellishare</a:t>
            </a:r>
            <a:endParaRPr lang="en-US" sz="1000" dirty="0"/>
          </a:p>
        </p:txBody>
      </p:sp>
      <p:cxnSp>
        <p:nvCxnSpPr>
          <p:cNvPr id="46" name="Curved Connector 45"/>
          <p:cNvCxnSpPr>
            <a:stCxn id="44" idx="0"/>
            <a:endCxn id="21" idx="2"/>
          </p:cNvCxnSpPr>
          <p:nvPr/>
        </p:nvCxnSpPr>
        <p:spPr>
          <a:xfrm rot="16200000" flipV="1">
            <a:off x="8783160" y="4375565"/>
            <a:ext cx="608605" cy="2340180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val 46"/>
          <p:cNvSpPr/>
          <p:nvPr/>
        </p:nvSpPr>
        <p:spPr>
          <a:xfrm>
            <a:off x="4503174" y="1631756"/>
            <a:ext cx="3414198" cy="751069"/>
          </a:xfrm>
          <a:prstGeom prst="ellipse">
            <a:avLst/>
          </a:prstGeom>
          <a:solidFill>
            <a:srgbClr val="00B050">
              <a:alpha val="1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859296" y="6147473"/>
            <a:ext cx="400207" cy="400207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1463134" y="3392129"/>
            <a:ext cx="15680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After all cap table</a:t>
            </a:r>
          </a:p>
          <a:p>
            <a:r>
              <a:rPr lang="en-US" dirty="0" smtClean="0"/>
              <a:t> is a ledger</a:t>
            </a:r>
            <a:endParaRPr lang="en-US" dirty="0"/>
          </a:p>
        </p:txBody>
      </p:sp>
      <p:cxnSp>
        <p:nvCxnSpPr>
          <p:cNvPr id="51" name="Curved Connector 50"/>
          <p:cNvCxnSpPr>
            <a:stCxn id="49" idx="0"/>
            <a:endCxn id="47" idx="2"/>
          </p:cNvCxnSpPr>
          <p:nvPr/>
        </p:nvCxnSpPr>
        <p:spPr>
          <a:xfrm rot="5400000" flipH="1" flipV="1">
            <a:off x="2682749" y="1571705"/>
            <a:ext cx="1384838" cy="2256011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4417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168877" y="120650"/>
            <a:ext cx="8023123" cy="7159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Government Initiatives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977" y="1369781"/>
            <a:ext cx="809625" cy="8096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7805" y="1395048"/>
            <a:ext cx="2568939" cy="7590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2584280"/>
            <a:ext cx="28504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Department of Homeland security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921058" y="2509741"/>
            <a:ext cx="36583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Defense Information System Agency (DOD)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5901" y="1105179"/>
            <a:ext cx="1210750" cy="12107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951955" y="2501699"/>
            <a:ext cx="22028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Department of commerce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97480" y="1122131"/>
            <a:ext cx="1193798" cy="119379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187532" y="2486152"/>
            <a:ext cx="20136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Department of treasury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2624" y="3810102"/>
            <a:ext cx="1438275" cy="143827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95930" y="5503203"/>
            <a:ext cx="40543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Department of health and human services (HHS)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19251" y="3913088"/>
            <a:ext cx="2188625" cy="70036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140026" y="5479798"/>
            <a:ext cx="26917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General services administration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8557442" y="3444855"/>
            <a:ext cx="3031599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Representatives form all these </a:t>
            </a:r>
          </a:p>
          <a:p>
            <a:r>
              <a:rPr lang="en-US" dirty="0" smtClean="0"/>
              <a:t>Government agencies presented</a:t>
            </a:r>
          </a:p>
          <a:p>
            <a:r>
              <a:rPr lang="en-US" dirty="0" smtClean="0"/>
              <a:t>at a exclusive blockchain workshop;</a:t>
            </a:r>
          </a:p>
          <a:p>
            <a:r>
              <a:rPr lang="en-US" dirty="0" smtClean="0"/>
              <a:t> by invitation only workshop </a:t>
            </a:r>
          </a:p>
          <a:p>
            <a:r>
              <a:rPr lang="en-US" dirty="0" smtClean="0"/>
              <a:t>Nov 16, 2018, Washington D.C.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0" y="3078383"/>
            <a:ext cx="2244525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Deputy Ass. Secretary:</a:t>
            </a:r>
          </a:p>
          <a:p>
            <a:r>
              <a:rPr lang="en-US" dirty="0" smtClean="0"/>
              <a:t>“saved $700 million”</a:t>
            </a:r>
          </a:p>
          <a:p>
            <a:r>
              <a:rPr lang="en-US" dirty="0" smtClean="0"/>
              <a:t>Time saved by blockchain</a:t>
            </a:r>
          </a:p>
          <a:p>
            <a:r>
              <a:rPr lang="en-US" dirty="0"/>
              <a:t>d</a:t>
            </a:r>
            <a:r>
              <a:rPr lang="en-US" dirty="0" smtClean="0"/>
              <a:t>igital transformation:</a:t>
            </a:r>
          </a:p>
          <a:p>
            <a:r>
              <a:rPr lang="en-US" dirty="0" smtClean="0"/>
              <a:t>timeliness</a:t>
            </a:r>
          </a:p>
        </p:txBody>
      </p:sp>
      <p:cxnSp>
        <p:nvCxnSpPr>
          <p:cNvPr id="19" name="Curved Connector 18"/>
          <p:cNvCxnSpPr>
            <a:stCxn id="17" idx="2"/>
            <a:endCxn id="12" idx="1"/>
          </p:cNvCxnSpPr>
          <p:nvPr/>
        </p:nvCxnSpPr>
        <p:spPr>
          <a:xfrm rot="16200000" flipH="1">
            <a:off x="1571790" y="3798406"/>
            <a:ext cx="281306" cy="1180361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urved Connector 21"/>
          <p:cNvCxnSpPr>
            <a:stCxn id="16" idx="0"/>
            <a:endCxn id="11" idx="3"/>
          </p:cNvCxnSpPr>
          <p:nvPr/>
        </p:nvCxnSpPr>
        <p:spPr>
          <a:xfrm rot="5400000" flipH="1" flipV="1">
            <a:off x="10234826" y="2478457"/>
            <a:ext cx="804814" cy="1127983"/>
          </a:xfrm>
          <a:prstGeom prst="curvedConnector4">
            <a:avLst>
              <a:gd name="adj1" fmla="val 40440"/>
              <a:gd name="adj2" fmla="val 120266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urved Connector 23"/>
          <p:cNvCxnSpPr>
            <a:stCxn id="16" idx="1"/>
            <a:endCxn id="14" idx="3"/>
          </p:cNvCxnSpPr>
          <p:nvPr/>
        </p:nvCxnSpPr>
        <p:spPr>
          <a:xfrm rot="10800000" flipV="1">
            <a:off x="7507876" y="4029630"/>
            <a:ext cx="1049566" cy="233637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6" idx="1"/>
            <a:endCxn id="7" idx="3"/>
          </p:cNvCxnSpPr>
          <p:nvPr/>
        </p:nvCxnSpPr>
        <p:spPr>
          <a:xfrm rot="10800000">
            <a:off x="6579432" y="2663631"/>
            <a:ext cx="1978010" cy="1366001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urved Connector 27"/>
          <p:cNvCxnSpPr>
            <a:stCxn id="16" idx="1"/>
            <a:endCxn id="9" idx="2"/>
          </p:cNvCxnSpPr>
          <p:nvPr/>
        </p:nvCxnSpPr>
        <p:spPr>
          <a:xfrm rot="10800000">
            <a:off x="8053380" y="2809477"/>
            <a:ext cx="504063" cy="1220155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stCxn id="16" idx="2"/>
            <a:endCxn id="12" idx="3"/>
          </p:cNvCxnSpPr>
          <p:nvPr/>
        </p:nvCxnSpPr>
        <p:spPr>
          <a:xfrm rot="5400000" flipH="1">
            <a:off x="6864488" y="1405652"/>
            <a:ext cx="85166" cy="6332343"/>
          </a:xfrm>
          <a:prstGeom prst="curvedConnector4">
            <a:avLst>
              <a:gd name="adj1" fmla="val -268417"/>
              <a:gd name="adj2" fmla="val 61969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urved Connector 32"/>
          <p:cNvCxnSpPr>
            <a:stCxn id="16" idx="1"/>
            <a:endCxn id="6" idx="2"/>
          </p:cNvCxnSpPr>
          <p:nvPr/>
        </p:nvCxnSpPr>
        <p:spPr>
          <a:xfrm rot="10800000">
            <a:off x="1425230" y="2892057"/>
            <a:ext cx="7132212" cy="1137574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9418188" y="5538593"/>
            <a:ext cx="1059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 was there</a:t>
            </a:r>
            <a:endParaRPr lang="en-US" dirty="0"/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78094" y="5221467"/>
            <a:ext cx="824437" cy="82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638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idx="4294967295"/>
          </p:nvPr>
        </p:nvSpPr>
        <p:spPr>
          <a:xfrm>
            <a:off x="10591800" y="5870575"/>
            <a:ext cx="1600200" cy="3778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1/9/2019</a:t>
            </a:r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3687763" y="169863"/>
            <a:ext cx="8504237" cy="557212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Blockchain Travel Industry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4294967295"/>
          </p:nvPr>
        </p:nvSpPr>
        <p:spPr>
          <a:xfrm>
            <a:off x="343589" y="1514653"/>
            <a:ext cx="8558213" cy="3941763"/>
          </a:xfrm>
        </p:spPr>
        <p:txBody>
          <a:bodyPr/>
          <a:lstStyle/>
          <a:p>
            <a:pPr marL="50800" indent="0">
              <a:buNone/>
            </a:pPr>
            <a:endParaRPr lang="en-US" dirty="0"/>
          </a:p>
          <a:p>
            <a:pPr marL="393700" indent="-342900"/>
            <a:r>
              <a:rPr lang="en-US" dirty="0" smtClean="0"/>
              <a:t>Secure payments</a:t>
            </a:r>
          </a:p>
          <a:p>
            <a:pPr marL="393700" indent="-342900"/>
            <a:r>
              <a:rPr lang="en-US" dirty="0" smtClean="0"/>
              <a:t>Identity management: Single identity, easy verification, time saved, at airports and other point of entries</a:t>
            </a:r>
          </a:p>
          <a:p>
            <a:pPr marL="393700" indent="-342900"/>
            <a:r>
              <a:rPr lang="en-US" dirty="0" smtClean="0"/>
              <a:t>Loyalty program management</a:t>
            </a:r>
          </a:p>
          <a:p>
            <a:pPr marL="393700" indent="-342900"/>
            <a:r>
              <a:rPr lang="en-US" dirty="0" smtClean="0"/>
              <a:t>Baggage tracking</a:t>
            </a:r>
          </a:p>
          <a:p>
            <a:pPr marL="393700" indent="-342900"/>
            <a:r>
              <a:rPr lang="en-US" dirty="0" smtClean="0"/>
              <a:t>Bed swap and house swap : Inventory management using blockchain </a:t>
            </a:r>
          </a:p>
          <a:p>
            <a:pPr marL="393700" indent="-342900"/>
            <a:r>
              <a:rPr lang="en-US" dirty="0" smtClean="0"/>
              <a:t>Direct market place with low or no commission</a:t>
            </a:r>
          </a:p>
          <a:p>
            <a:pPr marL="393700" indent="-342900"/>
            <a:r>
              <a:rPr lang="en-US" dirty="0" smtClean="0"/>
              <a:t>Real estate acquisition management: Compliance, governance, provenance using blockchain</a:t>
            </a:r>
          </a:p>
          <a:p>
            <a:pPr marL="393700" indent="-342900"/>
            <a:endParaRPr lang="en-US" dirty="0"/>
          </a:p>
          <a:p>
            <a:pPr marL="50800" indent="0">
              <a:buNone/>
            </a:pPr>
            <a:endParaRPr lang="en-US" dirty="0" smtClean="0"/>
          </a:p>
          <a:p>
            <a:pPr marL="50800" indent="0">
              <a:buNone/>
            </a:pPr>
            <a:r>
              <a:rPr lang="en-US" sz="1200" dirty="0" smtClean="0">
                <a:solidFill>
                  <a:srgbClr val="000000"/>
                </a:solidFill>
                <a:hlinkClick r:id="rId2"/>
              </a:rPr>
              <a:t>https</a:t>
            </a:r>
            <a:r>
              <a:rPr lang="en-US" sz="1200" dirty="0">
                <a:solidFill>
                  <a:srgbClr val="000000"/>
                </a:solidFill>
                <a:hlinkClick r:id="rId2"/>
              </a:rPr>
              <a:t>://www.revfine.com/blockchain-technology-hospitality-industry</a:t>
            </a:r>
            <a:r>
              <a:rPr lang="en-US" sz="1200" dirty="0" smtClean="0">
                <a:solidFill>
                  <a:srgbClr val="000000"/>
                </a:solidFill>
                <a:hlinkClick r:id="rId2"/>
              </a:rPr>
              <a:t>/</a:t>
            </a:r>
            <a:endParaRPr lang="en-US" sz="1200" dirty="0" smtClean="0">
              <a:solidFill>
                <a:srgbClr val="000000"/>
              </a:solidFill>
            </a:endParaRPr>
          </a:p>
          <a:p>
            <a:pPr marL="50800" indent="0">
              <a:buNone/>
            </a:pPr>
            <a:endParaRPr lang="en-US" sz="1200" dirty="0" smtClean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5352" y="3485535"/>
            <a:ext cx="1752600" cy="1104900"/>
          </a:xfrm>
          <a:prstGeom prst="rect">
            <a:avLst/>
          </a:prstGeom>
        </p:spPr>
      </p:pic>
      <p:cxnSp>
        <p:nvCxnSpPr>
          <p:cNvPr id="10" name="Curved Connector 9"/>
          <p:cNvCxnSpPr/>
          <p:nvPr/>
        </p:nvCxnSpPr>
        <p:spPr>
          <a:xfrm rot="10800000" flipV="1">
            <a:off x="4622696" y="2045108"/>
            <a:ext cx="1598189" cy="629265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0882" y="1690084"/>
            <a:ext cx="1608881" cy="52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52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4294967295"/>
          </p:nvPr>
        </p:nvSpPr>
        <p:spPr>
          <a:xfrm>
            <a:off x="609600" y="3517235"/>
            <a:ext cx="8558213" cy="2209800"/>
          </a:xfrm>
        </p:spPr>
        <p:txBody>
          <a:bodyPr/>
          <a:lstStyle/>
          <a:p>
            <a:r>
              <a:rPr lang="en-US" dirty="0" smtClean="0"/>
              <a:t>Model </a:t>
            </a:r>
            <a:r>
              <a:rPr lang="en-US" dirty="0"/>
              <a:t>all or parts of legal agreements </a:t>
            </a:r>
            <a:r>
              <a:rPr lang="en-US" dirty="0" smtClean="0"/>
              <a:t>decreasing </a:t>
            </a:r>
            <a:r>
              <a:rPr lang="en-US" dirty="0"/>
              <a:t>the cost and friction of creating, securing, and generating binding legal agreements</a:t>
            </a:r>
            <a:r>
              <a:rPr lang="en-US" dirty="0" smtClean="0"/>
              <a:t>.</a:t>
            </a:r>
          </a:p>
          <a:p>
            <a:r>
              <a:rPr lang="en-US" dirty="0"/>
              <a:t>Create, store, and execute legal agreements that interact with blockchain-based smart contracts without the need for any intermediaries.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3381375" y="101600"/>
            <a:ext cx="8810625" cy="715963"/>
          </a:xfrm>
        </p:spPr>
        <p:txBody>
          <a:bodyPr/>
          <a:lstStyle/>
          <a:p>
            <a:r>
              <a:rPr lang="en-US" sz="2800" dirty="0" err="1" smtClean="0">
                <a:solidFill>
                  <a:schemeClr val="bg1"/>
                </a:solidFill>
              </a:rPr>
              <a:t>Openlaw</a:t>
            </a:r>
            <a:r>
              <a:rPr lang="en-US" sz="2800" dirty="0" smtClean="0">
                <a:solidFill>
                  <a:schemeClr val="bg1"/>
                </a:solidFill>
              </a:rPr>
              <a:t> Blockchain Platform for Legal Templates 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468299" y="2183024"/>
            <a:ext cx="33618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Digitize, standardize, record</a:t>
            </a:r>
          </a:p>
          <a:p>
            <a:r>
              <a:rPr lang="en-US" sz="2000" dirty="0" smtClean="0"/>
              <a:t>On blockchain</a:t>
            </a:r>
            <a:endParaRPr lang="en-US" sz="2000" dirty="0"/>
          </a:p>
        </p:txBody>
      </p:sp>
      <p:cxnSp>
        <p:nvCxnSpPr>
          <p:cNvPr id="6" name="Curved Connector 5"/>
          <p:cNvCxnSpPr>
            <a:stCxn id="4" idx="2"/>
            <a:endCxn id="2" idx="3"/>
          </p:cNvCxnSpPr>
          <p:nvPr/>
        </p:nvCxnSpPr>
        <p:spPr>
          <a:xfrm rot="5400000">
            <a:off x="8792899" y="3265825"/>
            <a:ext cx="1731225" cy="981395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483980" y="1192577"/>
            <a:ext cx="78213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An online platform for creating and storing on cloud, legally binding </a:t>
            </a:r>
          </a:p>
          <a:p>
            <a:r>
              <a:rPr lang="en-US" sz="2000" dirty="0" smtClean="0"/>
              <a:t>digital documents</a:t>
            </a:r>
            <a:r>
              <a:rPr lang="en-US" sz="2000" dirty="0"/>
              <a:t> </a:t>
            </a:r>
            <a:r>
              <a:rPr lang="en-US" sz="2000" dirty="0" smtClean="0"/>
              <a:t>with provenance on blockchain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256" y="1900463"/>
            <a:ext cx="1895911" cy="1061710"/>
          </a:xfrm>
          <a:prstGeom prst="rect">
            <a:avLst/>
          </a:prstGeom>
        </p:spPr>
      </p:pic>
      <p:cxnSp>
        <p:nvCxnSpPr>
          <p:cNvPr id="12" name="Curved Connector 11"/>
          <p:cNvCxnSpPr>
            <a:stCxn id="8" idx="2"/>
          </p:cNvCxnSpPr>
          <p:nvPr/>
        </p:nvCxnSpPr>
        <p:spPr>
          <a:xfrm rot="5400000">
            <a:off x="4241957" y="252674"/>
            <a:ext cx="504920" cy="3800499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8956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4294967295"/>
          </p:nvPr>
        </p:nvSpPr>
        <p:spPr>
          <a:xfrm>
            <a:off x="0" y="2244725"/>
            <a:ext cx="8558213" cy="3732213"/>
          </a:xfrm>
        </p:spPr>
        <p:txBody>
          <a:bodyPr/>
          <a:lstStyle/>
          <a:p>
            <a:pPr marL="508000" indent="-457200">
              <a:buFont typeface="+mj-lt"/>
              <a:buAutoNum type="arabicPeriod"/>
            </a:pPr>
            <a:r>
              <a:rPr lang="en-US" dirty="0" err="1" smtClean="0"/>
              <a:t>OpenLaw</a:t>
            </a:r>
            <a:r>
              <a:rPr lang="en-US" dirty="0"/>
              <a:t>, in conjunction with leading Australian law firm, Corrs Chambers </a:t>
            </a:r>
            <a:r>
              <a:rPr lang="en-US" dirty="0" err="1"/>
              <a:t>Westgarth</a:t>
            </a:r>
            <a:r>
              <a:rPr lang="en-US" dirty="0"/>
              <a:t>, has built an end-to-end real estate transaction on the Ethereum blockchain. </a:t>
            </a:r>
            <a:endParaRPr lang="en-US" dirty="0" smtClean="0"/>
          </a:p>
          <a:p>
            <a:pPr lvl="2"/>
            <a:r>
              <a:rPr lang="en-US" dirty="0" smtClean="0">
                <a:solidFill>
                  <a:srgbClr val="000000"/>
                </a:solidFill>
              </a:rPr>
              <a:t>Parties </a:t>
            </a:r>
            <a:r>
              <a:rPr lang="en-US" dirty="0">
                <a:solidFill>
                  <a:srgbClr val="000000"/>
                </a:solidFill>
              </a:rPr>
              <a:t>sign a standard and legally binding Australian land sale contract using </a:t>
            </a:r>
            <a:r>
              <a:rPr lang="en-US" dirty="0" err="1">
                <a:solidFill>
                  <a:srgbClr val="000000"/>
                </a:solidFill>
              </a:rPr>
              <a:t>OpenLaw</a:t>
            </a:r>
            <a:r>
              <a:rPr lang="en-US" dirty="0">
                <a:solidFill>
                  <a:srgbClr val="000000"/>
                </a:solidFill>
              </a:rPr>
              <a:t>. </a:t>
            </a:r>
            <a:endParaRPr lang="en-US" dirty="0" smtClean="0">
              <a:solidFill>
                <a:srgbClr val="000000"/>
              </a:solidFill>
            </a:endParaRPr>
          </a:p>
          <a:p>
            <a:pPr lvl="2"/>
            <a:r>
              <a:rPr lang="en-US" dirty="0" smtClean="0">
                <a:solidFill>
                  <a:srgbClr val="000000"/>
                </a:solidFill>
              </a:rPr>
              <a:t>The </a:t>
            </a:r>
            <a:r>
              <a:rPr lang="en-US" dirty="0">
                <a:solidFill>
                  <a:srgbClr val="000000"/>
                </a:solidFill>
              </a:rPr>
              <a:t>transaction is automated using an Ethereum smart contract, including the deposit, a loan to fund the purchase, the completion payment to the seller, and the transfer of title</a:t>
            </a:r>
            <a:r>
              <a:rPr lang="en-US" dirty="0" smtClean="0">
                <a:solidFill>
                  <a:srgbClr val="000000"/>
                </a:solidFill>
              </a:rPr>
              <a:t>.</a:t>
            </a:r>
          </a:p>
          <a:p>
            <a:pPr marL="508000" indent="-457200">
              <a:buFont typeface="+mj-lt"/>
              <a:buAutoNum type="arabicPeriod"/>
            </a:pPr>
            <a:r>
              <a:rPr lang="en-US" dirty="0" smtClean="0">
                <a:solidFill>
                  <a:srgbClr val="000000"/>
                </a:solidFill>
              </a:rPr>
              <a:t>State of Delaware uses </a:t>
            </a:r>
            <a:r>
              <a:rPr lang="en-US" dirty="0" err="1" smtClean="0">
                <a:solidFill>
                  <a:srgbClr val="000000"/>
                </a:solidFill>
              </a:rPr>
              <a:t>Openlaw</a:t>
            </a:r>
            <a:r>
              <a:rPr lang="en-US" dirty="0" smtClean="0">
                <a:solidFill>
                  <a:srgbClr val="000000"/>
                </a:solidFill>
              </a:rPr>
              <a:t> platform for business incorporation legal documents.</a:t>
            </a:r>
            <a:endParaRPr lang="en-US" dirty="0">
              <a:solidFill>
                <a:srgbClr val="000000"/>
              </a:solidFill>
            </a:endParaRPr>
          </a:p>
          <a:p>
            <a:pPr lvl="2"/>
            <a:r>
              <a:rPr lang="en-US" dirty="0">
                <a:hlinkClick r:id="rId2"/>
              </a:rPr>
              <a:t>https://app.openlaw.io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pPr lvl="2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3794329" y="162324"/>
            <a:ext cx="8810625" cy="715963"/>
          </a:xfrm>
        </p:spPr>
        <p:txBody>
          <a:bodyPr/>
          <a:lstStyle/>
          <a:p>
            <a:r>
              <a:rPr lang="en-US" sz="3200" dirty="0" err="1" smtClean="0">
                <a:solidFill>
                  <a:schemeClr val="bg1"/>
                </a:solidFill>
              </a:rPr>
              <a:t>Openlaw</a:t>
            </a:r>
            <a:r>
              <a:rPr lang="en-US" sz="3200" dirty="0" smtClean="0">
                <a:solidFill>
                  <a:schemeClr val="bg1"/>
                </a:solidFill>
              </a:rPr>
              <a:t> : Working Use Cases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382" y="1182940"/>
            <a:ext cx="1895911" cy="106171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4424" y="881851"/>
            <a:ext cx="1362797" cy="1362798"/>
          </a:xfrm>
          <a:prstGeom prst="rect">
            <a:avLst/>
          </a:prstGeom>
        </p:spPr>
      </p:pic>
      <p:cxnSp>
        <p:nvCxnSpPr>
          <p:cNvPr id="7" name="Curved Connector 6"/>
          <p:cNvCxnSpPr>
            <a:endCxn id="15" idx="1"/>
          </p:cNvCxnSpPr>
          <p:nvPr/>
        </p:nvCxnSpPr>
        <p:spPr>
          <a:xfrm rot="5400000" flipH="1" flipV="1">
            <a:off x="8021138" y="1643872"/>
            <a:ext cx="873907" cy="712665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212" y="3124662"/>
            <a:ext cx="2935576" cy="3061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82713" y="4219937"/>
            <a:ext cx="916352" cy="916352"/>
          </a:xfrm>
          <a:prstGeom prst="rect">
            <a:avLst/>
          </a:prstGeom>
        </p:spPr>
      </p:pic>
      <p:cxnSp>
        <p:nvCxnSpPr>
          <p:cNvPr id="25" name="Curved Connector 24"/>
          <p:cNvCxnSpPr/>
          <p:nvPr/>
        </p:nvCxnSpPr>
        <p:spPr>
          <a:xfrm>
            <a:off x="8455742" y="5136289"/>
            <a:ext cx="524470" cy="330446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5550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 txBox="1">
            <a:spLocks noGrp="1"/>
          </p:cNvSpPr>
          <p:nvPr>
            <p:ph type="title" idx="4294967295"/>
          </p:nvPr>
        </p:nvSpPr>
        <p:spPr>
          <a:xfrm>
            <a:off x="3592513" y="0"/>
            <a:ext cx="8599487" cy="849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en-US" sz="3600" b="0" i="0" u="none" strike="noStrike" cap="none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Public </a:t>
            </a:r>
            <a:r>
              <a:rPr lang="en-US" sz="36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VS </a:t>
            </a:r>
            <a:r>
              <a:rPr lang="en-US" sz="3600" b="0" i="0" u="none" strike="noStrike" cap="none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Permissioned Blockchain</a:t>
            </a:r>
            <a:endParaRPr sz="36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" name="Shape 323"/>
          <p:cNvSpPr txBox="1">
            <a:spLocks noGrp="1"/>
          </p:cNvSpPr>
          <p:nvPr>
            <p:ph type="body" idx="4294967295"/>
          </p:nvPr>
        </p:nvSpPr>
        <p:spPr>
          <a:xfrm>
            <a:off x="0" y="1919288"/>
            <a:ext cx="10142538" cy="3843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tx2"/>
                </a:solidFill>
                <a:sym typeface="Calibri"/>
              </a:rPr>
              <a:t>Bitcoin is a public blockchain. Membership is open to all; </a:t>
            </a:r>
            <a:r>
              <a:rPr lang="en-US" sz="2400" b="0" i="0" u="none" strike="noStrike" cap="none" dirty="0" smtClean="0">
                <a:solidFill>
                  <a:schemeClr val="tx2"/>
                </a:solidFill>
                <a:sym typeface="Calibri"/>
              </a:rPr>
              <a:t>anybody </a:t>
            </a:r>
            <a:r>
              <a:rPr lang="en-US" sz="2400" b="0" i="0" u="none" strike="noStrike" cap="none" dirty="0">
                <a:solidFill>
                  <a:schemeClr val="tx2"/>
                </a:solidFill>
                <a:sym typeface="Calibri"/>
              </a:rPr>
              <a:t>can join and leave as they wish. All the transactions on the chain are available for the whole world even though they may be encrypted.</a:t>
            </a:r>
            <a:endParaRPr dirty="0">
              <a:solidFill>
                <a:schemeClr val="tx2"/>
              </a:solidFill>
            </a:endParaRPr>
          </a:p>
          <a:p>
            <a:pPr marL="285750" marR="0" lvl="0" indent="-285750" algn="l" rtl="0"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In a permissioned and private blockchain membership is limited to identities with verified credentials. </a:t>
            </a:r>
            <a:endParaRPr dirty="0">
              <a:solidFill>
                <a:schemeClr val="tx2"/>
              </a:solidFill>
            </a:endParaRPr>
          </a:p>
          <a:p>
            <a:pPr marL="742950" marR="0" lvl="1" indent="-285750" algn="l" rtl="0"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Pts val="2200"/>
              <a:buFont typeface="Arial"/>
              <a:buChar char="•"/>
            </a:pPr>
            <a:r>
              <a:rPr lang="en-US" sz="2200" b="0" i="0" u="none" strike="noStrike" cap="none" dirty="0">
                <a:solidFill>
                  <a:schemeClr val="tx2"/>
                </a:solidFill>
                <a:sym typeface="Calibri"/>
              </a:rPr>
              <a:t>The blockchain protocol features a membership service to control/manage membership.</a:t>
            </a:r>
            <a:endParaRPr dirty="0">
              <a:solidFill>
                <a:schemeClr val="tx2"/>
              </a:solidFill>
            </a:endParaRPr>
          </a:p>
          <a:p>
            <a:pPr marL="742950" marR="0" lvl="1" indent="-285750" algn="l" rtl="0"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Pts val="2200"/>
              <a:buFont typeface="Arial"/>
              <a:buChar char="•"/>
            </a:pPr>
            <a:r>
              <a:rPr lang="en-US" sz="2200" b="0" i="0" u="none" strike="noStrike" cap="none" dirty="0">
                <a:solidFill>
                  <a:schemeClr val="tx2"/>
                </a:solidFill>
                <a:sym typeface="Calibri"/>
              </a:rPr>
              <a:t>A private blockchain is local to a specific business or environment.</a:t>
            </a:r>
            <a:endParaRPr dirty="0">
              <a:solidFill>
                <a:schemeClr val="tx2"/>
              </a:solidFill>
            </a:endParaRPr>
          </a:p>
          <a:p>
            <a:pPr marL="742950" marR="0" lvl="1" indent="-285750" algn="l" rtl="0"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Pts val="2200"/>
              <a:buFont typeface="Arial"/>
              <a:buChar char="•"/>
            </a:pPr>
            <a:r>
              <a:rPr lang="en-US" sz="2200" b="0" i="0" u="none" strike="noStrike" cap="none" dirty="0">
                <a:solidFill>
                  <a:schemeClr val="tx2"/>
                </a:solidFill>
                <a:sym typeface="Calibri"/>
              </a:rPr>
              <a:t>A permissioned blockchain is also known as consortium blockchain, since its typical application is for consortium of businesses such as in an automobile domain. Ex</a:t>
            </a:r>
            <a:r>
              <a:rPr lang="en-US" sz="2200" b="0" i="0" u="none" strike="noStrike" cap="none" dirty="0" smtClean="0">
                <a:solidFill>
                  <a:schemeClr val="tx2"/>
                </a:solidFill>
                <a:sym typeface="Calibri"/>
              </a:rPr>
              <a:t>: Auto consortium, FDA blockchain</a:t>
            </a:r>
            <a:endParaRPr sz="2400" b="0" i="0" u="none" strike="noStrike" cap="none" dirty="0">
              <a:solidFill>
                <a:schemeClr val="tx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Shape 324"/>
          <p:cNvSpPr txBox="1">
            <a:spLocks noGrp="1"/>
          </p:cNvSpPr>
          <p:nvPr>
            <p:ph type="dt" idx="4294967295"/>
          </p:nvPr>
        </p:nvSpPr>
        <p:spPr>
          <a:xfrm>
            <a:off x="10591800" y="5870575"/>
            <a:ext cx="1600200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smtClean="0">
                <a:solidFill>
                  <a:schemeClr val="tx2"/>
                </a:solidFill>
                <a:latin typeface="Calibri"/>
                <a:cs typeface="Calibri"/>
                <a:sym typeface="Calibri"/>
              </a:rPr>
              <a:t>1/9/2019</a:t>
            </a:r>
            <a:endParaRPr sz="1000" b="0" i="0">
              <a:solidFill>
                <a:schemeClr val="tx2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647249" y="2239995"/>
            <a:ext cx="141584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Use public blockchain for involvement of </a:t>
            </a:r>
          </a:p>
          <a:p>
            <a:r>
              <a:rPr lang="en-US" dirty="0" smtClean="0"/>
              <a:t>large number of unknown people: stadium survey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189860" y="4361671"/>
            <a:ext cx="15087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Within your own </a:t>
            </a:r>
          </a:p>
          <a:p>
            <a:r>
              <a:rPr lang="en-US" dirty="0" smtClean="0"/>
              <a:t>organization</a:t>
            </a:r>
            <a:endParaRPr lang="en-US" dirty="0"/>
          </a:p>
        </p:txBody>
      </p:sp>
      <p:cxnSp>
        <p:nvCxnSpPr>
          <p:cNvPr id="7" name="Curved Connector 6"/>
          <p:cNvCxnSpPr>
            <a:stCxn id="5" idx="0"/>
          </p:cNvCxnSpPr>
          <p:nvPr/>
        </p:nvCxnSpPr>
        <p:spPr>
          <a:xfrm rot="16200000" flipH="1" flipV="1">
            <a:off x="9761971" y="3566719"/>
            <a:ext cx="387310" cy="1977214"/>
          </a:xfrm>
          <a:prstGeom prst="curvedConnector4">
            <a:avLst>
              <a:gd name="adj1" fmla="val -59022"/>
              <a:gd name="adj2" fmla="val 69077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0323871" y="5368413"/>
            <a:ext cx="179728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With your business</a:t>
            </a:r>
          </a:p>
          <a:p>
            <a:r>
              <a:rPr lang="en-US" dirty="0"/>
              <a:t>p</a:t>
            </a:r>
            <a:r>
              <a:rPr lang="en-US" dirty="0" smtClean="0"/>
              <a:t>artners, suppliers, </a:t>
            </a:r>
          </a:p>
          <a:p>
            <a:r>
              <a:rPr lang="en-US" dirty="0"/>
              <a:t>f</a:t>
            </a:r>
            <a:r>
              <a:rPr lang="en-US" dirty="0" smtClean="0"/>
              <a:t>inancial institutions</a:t>
            </a:r>
            <a:endParaRPr lang="en-US" dirty="0"/>
          </a:p>
        </p:txBody>
      </p:sp>
      <p:cxnSp>
        <p:nvCxnSpPr>
          <p:cNvPr id="10" name="Curved Connector 9"/>
          <p:cNvCxnSpPr>
            <a:stCxn id="8" idx="2"/>
          </p:cNvCxnSpPr>
          <p:nvPr/>
        </p:nvCxnSpPr>
        <p:spPr>
          <a:xfrm rot="5400000" flipH="1">
            <a:off x="9720522" y="4605085"/>
            <a:ext cx="453525" cy="2550461"/>
          </a:xfrm>
          <a:prstGeom prst="curvedConnector4">
            <a:avLst>
              <a:gd name="adj1" fmla="val -50405"/>
              <a:gd name="adj2" fmla="val 67617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urved Connector 13"/>
          <p:cNvCxnSpPr>
            <a:stCxn id="2" idx="0"/>
          </p:cNvCxnSpPr>
          <p:nvPr/>
        </p:nvCxnSpPr>
        <p:spPr>
          <a:xfrm rot="16200000" flipV="1">
            <a:off x="10351162" y="1235985"/>
            <a:ext cx="531736" cy="1476284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1868129" y="1708258"/>
            <a:ext cx="2517057" cy="376181"/>
          </a:xfrm>
          <a:prstGeom prst="ellipse">
            <a:avLst/>
          </a:prstGeom>
          <a:solidFill>
            <a:schemeClr val="tx1">
              <a:lumMod val="75000"/>
              <a:alpha val="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1030522" y="4555324"/>
            <a:ext cx="2230471" cy="424299"/>
          </a:xfrm>
          <a:prstGeom prst="ellipse">
            <a:avLst/>
          </a:prstGeom>
          <a:solidFill>
            <a:schemeClr val="tx1">
              <a:lumMod val="75000"/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1030522" y="4979623"/>
            <a:ext cx="3049865" cy="477279"/>
          </a:xfrm>
          <a:prstGeom prst="ellipse">
            <a:avLst/>
          </a:prstGeom>
          <a:solidFill>
            <a:schemeClr val="tx1">
              <a:lumMod val="75000"/>
              <a:alpha val="1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46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0"/>
          </p:nvPr>
        </p:nvSpPr>
        <p:spPr>
          <a:xfrm>
            <a:off x="648208" y="1047496"/>
            <a:ext cx="10961590" cy="3732425"/>
          </a:xfrm>
        </p:spPr>
        <p:txBody>
          <a:bodyPr/>
          <a:lstStyle/>
          <a:p>
            <a:r>
              <a:rPr lang="en-US" sz="1800" dirty="0">
                <a:solidFill>
                  <a:schemeClr val="tx2"/>
                </a:solidFill>
                <a:latin typeface="Georgia" panose="02040502050405020303" pitchFamily="18" charset="0"/>
              </a:rPr>
              <a:t>The Blockchain is poised to innovate and transform a wide range of applications, including:</a:t>
            </a:r>
          </a:p>
          <a:p>
            <a:r>
              <a:rPr lang="en-US" sz="1800" dirty="0" smtClean="0">
                <a:solidFill>
                  <a:schemeClr val="tx2"/>
                </a:solidFill>
                <a:latin typeface="Georgia" panose="02040502050405020303" pitchFamily="18" charset="0"/>
              </a:rPr>
              <a:t>Digital </a:t>
            </a:r>
            <a:r>
              <a:rPr lang="en-US" sz="1800" dirty="0">
                <a:solidFill>
                  <a:schemeClr val="tx2"/>
                </a:solidFill>
                <a:latin typeface="Georgia" panose="02040502050405020303" pitchFamily="18" charset="0"/>
              </a:rPr>
              <a:t>media transfer (e.g. sale of art), </a:t>
            </a:r>
          </a:p>
          <a:p>
            <a:r>
              <a:rPr lang="en-US" sz="1800" dirty="0">
                <a:solidFill>
                  <a:schemeClr val="tx2"/>
                </a:solidFill>
                <a:latin typeface="Georgia" panose="02040502050405020303" pitchFamily="18" charset="0"/>
              </a:rPr>
              <a:t>Remote services delivery (e.g. travel and tourism), </a:t>
            </a:r>
          </a:p>
          <a:p>
            <a:r>
              <a:rPr lang="en-US" sz="1800" dirty="0" smtClean="0">
                <a:solidFill>
                  <a:schemeClr val="tx2"/>
                </a:solidFill>
                <a:latin typeface="Georgia" panose="02040502050405020303" pitchFamily="18" charset="0"/>
              </a:rPr>
              <a:t>Newer Financial instruments (e.g. Fintech)</a:t>
            </a:r>
            <a:endParaRPr lang="en-US" sz="1800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dirty="0">
                <a:solidFill>
                  <a:schemeClr val="tx2"/>
                </a:solidFill>
                <a:latin typeface="Georgia" panose="02040502050405020303" pitchFamily="18" charset="0"/>
              </a:rPr>
              <a:t>Distributed intelligence (e.g. education credentialing)</a:t>
            </a:r>
          </a:p>
          <a:p>
            <a:r>
              <a:rPr lang="en-US" sz="1800" dirty="0">
                <a:solidFill>
                  <a:schemeClr val="tx2"/>
                </a:solidFill>
                <a:latin typeface="Georgia" panose="02040502050405020303" pitchFamily="18" charset="0"/>
              </a:rPr>
              <a:t>Distributed resources (e.g.  Power generation and distribution)</a:t>
            </a:r>
          </a:p>
          <a:p>
            <a:r>
              <a:rPr lang="en-US" sz="1800" dirty="0">
                <a:solidFill>
                  <a:schemeClr val="tx2"/>
                </a:solidFill>
                <a:latin typeface="Georgia" panose="02040502050405020303" pitchFamily="18" charset="0"/>
              </a:rPr>
              <a:t>Crowd funding (e.g. startup fund raising)</a:t>
            </a:r>
          </a:p>
          <a:p>
            <a:r>
              <a:rPr lang="en-US" sz="1800" dirty="0">
                <a:solidFill>
                  <a:schemeClr val="tx2"/>
                </a:solidFill>
                <a:latin typeface="Georgia" panose="02040502050405020303" pitchFamily="18" charset="0"/>
              </a:rPr>
              <a:t>Crowd operations (e.g. electronic voting)</a:t>
            </a:r>
          </a:p>
          <a:p>
            <a:r>
              <a:rPr lang="en-US" sz="1800" dirty="0">
                <a:solidFill>
                  <a:schemeClr val="tx2"/>
                </a:solidFill>
                <a:latin typeface="Georgia" panose="02040502050405020303" pitchFamily="18" charset="0"/>
              </a:rPr>
              <a:t>Identity management (e.g. one id for all your life’s functions)</a:t>
            </a:r>
          </a:p>
          <a:p>
            <a:r>
              <a:rPr lang="en-US" sz="1800" dirty="0">
                <a:solidFill>
                  <a:schemeClr val="tx2"/>
                </a:solidFill>
                <a:latin typeface="Georgia" panose="02040502050405020303" pitchFamily="18" charset="0"/>
              </a:rPr>
              <a:t>Government public records and open governing </a:t>
            </a:r>
          </a:p>
          <a:p>
            <a:r>
              <a:rPr lang="en-US" sz="1800" dirty="0">
                <a:solidFill>
                  <a:schemeClr val="tx2"/>
                </a:solidFill>
                <a:latin typeface="Georgia" panose="02040502050405020303" pitchFamily="18" charset="0"/>
              </a:rPr>
              <a:t>Blockchain can enable an inclusive economy. For example, it can empower a small vendor in a remote location in the world to sell directly to anybody the digital assets and services of her community.</a:t>
            </a:r>
          </a:p>
          <a:p>
            <a:r>
              <a:rPr lang="en-US" sz="1800" dirty="0">
                <a:solidFill>
                  <a:schemeClr val="tx2"/>
                </a:solidFill>
                <a:latin typeface="Georgia" panose="02040502050405020303" pitchFamily="18" charset="0"/>
              </a:rPr>
              <a:t>The opportunities for innovative applications are endless!</a:t>
            </a:r>
          </a:p>
          <a:p>
            <a:r>
              <a:rPr lang="en-US" sz="1800" dirty="0">
                <a:solidFill>
                  <a:schemeClr val="tx2"/>
                </a:solidFill>
                <a:latin typeface="Georgia" panose="02040502050405020303" pitchFamily="18" charset="0"/>
              </a:rPr>
              <a:t>There is a dire need for critical thinkers, designers and developers who can envision and create newer application models on the </a:t>
            </a:r>
            <a:r>
              <a:rPr lang="en-US" sz="1800" dirty="0" smtClean="0">
                <a:solidFill>
                  <a:schemeClr val="tx2"/>
                </a:solidFill>
                <a:latin typeface="Georgia" panose="02040502050405020303" pitchFamily="18" charset="0"/>
              </a:rPr>
              <a:t>blockchain </a:t>
            </a:r>
            <a:r>
              <a:rPr lang="en-US" sz="1800" dirty="0">
                <a:solidFill>
                  <a:schemeClr val="tx2"/>
                </a:solidFill>
                <a:latin typeface="Georgia" panose="02040502050405020303" pitchFamily="18" charset="0"/>
              </a:rPr>
              <a:t>to benefit the world.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79468" y="111760"/>
            <a:ext cx="7548829" cy="716084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Opportunities are endless!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511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hape 366"/>
          <p:cNvSpPr txBox="1">
            <a:spLocks noGrp="1"/>
          </p:cNvSpPr>
          <p:nvPr>
            <p:ph type="title" idx="4294967295"/>
          </p:nvPr>
        </p:nvSpPr>
        <p:spPr>
          <a:xfrm>
            <a:off x="4129547" y="88490"/>
            <a:ext cx="7059563" cy="756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en-US" sz="3600" b="0" i="0" u="none" strike="noStrike" cap="none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Blockchain applications</a:t>
            </a:r>
            <a:endParaRPr sz="36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Shape 367"/>
          <p:cNvSpPr txBox="1">
            <a:spLocks noGrp="1"/>
          </p:cNvSpPr>
          <p:nvPr>
            <p:ph type="body" idx="4294967295"/>
          </p:nvPr>
        </p:nvSpPr>
        <p:spPr>
          <a:xfrm>
            <a:off x="561207" y="1326996"/>
            <a:ext cx="11149012" cy="5211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ts val="204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tx2"/>
                </a:solidFill>
                <a:latin typeface="Georgia" panose="02040502050405020303" pitchFamily="18" charset="0"/>
                <a:sym typeface="Calibri"/>
              </a:rPr>
              <a:t>Do not over-fit blockchain into existing working systems.</a:t>
            </a:r>
            <a:endParaRPr sz="2000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marL="285750" marR="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Pts val="2040"/>
              <a:buFont typeface="Arial"/>
              <a:buChar char="•"/>
            </a:pPr>
            <a:r>
              <a:rPr lang="en-US" dirty="0" smtClean="0">
                <a:solidFill>
                  <a:schemeClr val="tx2"/>
                </a:solidFill>
                <a:latin typeface="Georgia" panose="02040502050405020303" pitchFamily="18" charset="0"/>
                <a:sym typeface="Calibri"/>
              </a:rPr>
              <a:t>Blockchain</a:t>
            </a:r>
            <a:r>
              <a:rPr lang="en-US" sz="2000" b="0" i="0" u="none" strike="noStrike" cap="none" dirty="0" smtClean="0">
                <a:solidFill>
                  <a:schemeClr val="tx2"/>
                </a:solidFill>
                <a:latin typeface="Georgia" panose="02040502050405020303" pitchFamily="18" charset="0"/>
                <a:sym typeface="Calibri"/>
              </a:rPr>
              <a:t> </a:t>
            </a:r>
            <a:r>
              <a:rPr lang="en-US" sz="2000" b="0" i="0" u="none" strike="noStrike" cap="none" dirty="0">
                <a:solidFill>
                  <a:schemeClr val="tx2"/>
                </a:solidFill>
                <a:latin typeface="Georgia" panose="02040502050405020303" pitchFamily="18" charset="0"/>
                <a:sym typeface="Calibri"/>
              </a:rPr>
              <a:t>is NOT a database. </a:t>
            </a:r>
            <a:endParaRPr lang="en-US" sz="2000" b="0" i="0" u="none" strike="noStrike" cap="none" dirty="0" smtClean="0">
              <a:solidFill>
                <a:schemeClr val="tx2"/>
              </a:solidFill>
              <a:latin typeface="Georgia" panose="02040502050405020303" pitchFamily="18" charset="0"/>
              <a:sym typeface="Calibri"/>
            </a:endParaRPr>
          </a:p>
          <a:p>
            <a:pPr marL="742950" lvl="1" indent="-285750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ts val="2040"/>
              <a:buFont typeface="Arial"/>
              <a:buChar char="•"/>
            </a:pPr>
            <a:r>
              <a:rPr lang="en-US" b="0" i="0" u="none" strike="noStrike" cap="none" dirty="0" smtClean="0">
                <a:solidFill>
                  <a:schemeClr val="tx2"/>
                </a:solidFill>
                <a:latin typeface="Georgia" panose="02040502050405020303" pitchFamily="18" charset="0"/>
                <a:sym typeface="Calibri"/>
              </a:rPr>
              <a:t>Instead</a:t>
            </a:r>
            <a:r>
              <a:rPr lang="en-US" b="0" i="0" u="none" strike="noStrike" cap="none" dirty="0">
                <a:solidFill>
                  <a:schemeClr val="tx2"/>
                </a:solidFill>
                <a:latin typeface="Georgia" panose="02040502050405020303" pitchFamily="18" charset="0"/>
                <a:sym typeface="Calibri"/>
              </a:rPr>
              <a:t>, use a decentralized database in tandem with blockchain provenance</a:t>
            </a:r>
            <a:r>
              <a:rPr lang="en-US" b="0" i="0" u="none" strike="noStrike" cap="none" dirty="0" smtClean="0">
                <a:solidFill>
                  <a:schemeClr val="tx2"/>
                </a:solidFill>
                <a:latin typeface="Georgia" panose="02040502050405020303" pitchFamily="18" charset="0"/>
                <a:sym typeface="Calibri"/>
              </a:rPr>
              <a:t>.</a:t>
            </a:r>
            <a:endParaRPr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marL="285750" marR="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Pts val="204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tx2"/>
                </a:solidFill>
                <a:latin typeface="Georgia" panose="02040502050405020303" pitchFamily="18" charset="0"/>
                <a:sym typeface="Calibri"/>
              </a:rPr>
              <a:t>Blockchain is NOT a panacea for all your problems.</a:t>
            </a:r>
            <a:endParaRPr sz="2000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marL="285750" marR="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Pts val="204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tx2"/>
                </a:solidFill>
                <a:latin typeface="Georgia" panose="02040502050405020303" pitchFamily="18" charset="0"/>
                <a:sym typeface="Calibri"/>
              </a:rPr>
              <a:t>Then what is </a:t>
            </a:r>
            <a:r>
              <a:rPr lang="en-US" sz="2000" b="0" i="0" u="none" strike="noStrike" cap="none" dirty="0" smtClean="0">
                <a:solidFill>
                  <a:schemeClr val="tx2"/>
                </a:solidFill>
                <a:latin typeface="Georgia" panose="02040502050405020303" pitchFamily="18" charset="0"/>
                <a:sym typeface="Calibri"/>
              </a:rPr>
              <a:t>it good </a:t>
            </a:r>
            <a:r>
              <a:rPr lang="en-US" sz="2000" b="0" i="0" u="none" strike="noStrike" cap="none" dirty="0">
                <a:solidFill>
                  <a:schemeClr val="tx2"/>
                </a:solidFill>
                <a:latin typeface="Georgia" panose="02040502050405020303" pitchFamily="18" charset="0"/>
                <a:sym typeface="Calibri"/>
              </a:rPr>
              <a:t>for?</a:t>
            </a:r>
            <a:endParaRPr sz="2000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marL="285750" marR="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Pts val="2040"/>
              <a:buFont typeface="Arial"/>
              <a:buChar char="•"/>
            </a:pPr>
            <a:r>
              <a:rPr lang="en-US" sz="2000" dirty="0" smtClean="0">
                <a:solidFill>
                  <a:schemeClr val="tx2"/>
                </a:solidFill>
                <a:latin typeface="Georgia" panose="02040502050405020303" pitchFamily="18" charset="0"/>
              </a:rPr>
              <a:t>Use cases </a:t>
            </a:r>
            <a:r>
              <a:rPr lang="en-US" sz="2000" b="0" i="0" u="none" strike="noStrike" cap="none" dirty="0" smtClean="0">
                <a:solidFill>
                  <a:schemeClr val="tx2"/>
                </a:solidFill>
                <a:latin typeface="Georgia" panose="02040502050405020303" pitchFamily="18" charset="0"/>
                <a:sym typeface="Calibri"/>
              </a:rPr>
              <a:t>with </a:t>
            </a:r>
            <a:endParaRPr sz="2000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marL="742950" marR="0" lvl="1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Pts val="1870"/>
              <a:buFont typeface="Arial"/>
              <a:buChar char="•"/>
            </a:pPr>
            <a:r>
              <a:rPr lang="en-US" sz="2000" b="0" i="0" u="none" strike="noStrike" cap="none" dirty="0" smtClean="0">
                <a:solidFill>
                  <a:schemeClr val="tx2"/>
                </a:solidFill>
                <a:latin typeface="Georgia" panose="02040502050405020303" pitchFamily="18" charset="0"/>
                <a:sym typeface="Calibri"/>
              </a:rPr>
              <a:t>Newer business models, instruments, processes</a:t>
            </a:r>
          </a:p>
          <a:p>
            <a:pPr marL="742950" marR="0" lvl="1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Pts val="1870"/>
              <a:buFont typeface="Arial"/>
              <a:buChar char="•"/>
            </a:pPr>
            <a:r>
              <a:rPr lang="en-US" sz="2000" dirty="0">
                <a:solidFill>
                  <a:schemeClr val="tx2"/>
                </a:solidFill>
                <a:latin typeface="Georgia" panose="02040502050405020303" pitchFamily="18" charset="0"/>
              </a:rPr>
              <a:t>I</a:t>
            </a:r>
            <a:r>
              <a:rPr lang="en-US" sz="2000" b="0" i="0" u="none" strike="noStrike" cap="none" dirty="0" smtClean="0">
                <a:solidFill>
                  <a:schemeClr val="tx2"/>
                </a:solidFill>
                <a:latin typeface="Georgia" panose="02040502050405020303" pitchFamily="18" charset="0"/>
                <a:sym typeface="Calibri"/>
              </a:rPr>
              <a:t>nefficiencies</a:t>
            </a:r>
            <a:r>
              <a:rPr lang="en-US" sz="2000" b="0" i="0" u="none" strike="noStrike" cap="none" dirty="0">
                <a:solidFill>
                  <a:schemeClr val="tx2"/>
                </a:solidFill>
                <a:latin typeface="Georgia" panose="02040502050405020303" pitchFamily="18" charset="0"/>
                <a:sym typeface="Calibri"/>
              </a:rPr>
              <a:t>, </a:t>
            </a:r>
            <a:endParaRPr sz="2000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marL="742950" marR="0" lvl="1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Pts val="1870"/>
              <a:buFont typeface="Arial"/>
              <a:buChar char="•"/>
            </a:pPr>
            <a:r>
              <a:rPr lang="en-US" sz="2000" dirty="0">
                <a:solidFill>
                  <a:schemeClr val="tx2"/>
                </a:solidFill>
                <a:latin typeface="Georgia" panose="02040502050405020303" pitchFamily="18" charset="0"/>
              </a:rPr>
              <a:t>B</a:t>
            </a:r>
            <a:r>
              <a:rPr lang="en-US" sz="2000" b="0" i="0" u="none" strike="noStrike" cap="none" dirty="0" smtClean="0">
                <a:solidFill>
                  <a:schemeClr val="tx2"/>
                </a:solidFill>
                <a:latin typeface="Georgia" panose="02040502050405020303" pitchFamily="18" charset="0"/>
                <a:sym typeface="Calibri"/>
              </a:rPr>
              <a:t>arriers </a:t>
            </a:r>
            <a:r>
              <a:rPr lang="en-US" sz="2000" b="0" i="0" u="none" strike="noStrike" cap="none" dirty="0">
                <a:solidFill>
                  <a:schemeClr val="tx2"/>
                </a:solidFill>
                <a:latin typeface="Georgia" panose="02040502050405020303" pitchFamily="18" charset="0"/>
                <a:sym typeface="Calibri"/>
              </a:rPr>
              <a:t>to adoption, </a:t>
            </a:r>
            <a:endParaRPr sz="2000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marL="742950" marR="0" lvl="1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Pts val="1870"/>
              <a:buFont typeface="Arial"/>
              <a:buChar char="•"/>
            </a:pPr>
            <a:r>
              <a:rPr lang="en-US" sz="2000" dirty="0">
                <a:solidFill>
                  <a:schemeClr val="tx2"/>
                </a:solidFill>
                <a:latin typeface="Georgia" panose="02040502050405020303" pitchFamily="18" charset="0"/>
              </a:rPr>
              <a:t>D</a:t>
            </a:r>
            <a:r>
              <a:rPr lang="en-US" sz="2000" b="0" i="0" u="none" strike="noStrike" cap="none" dirty="0" smtClean="0">
                <a:solidFill>
                  <a:schemeClr val="tx2"/>
                </a:solidFill>
                <a:latin typeface="Georgia" panose="02040502050405020303" pitchFamily="18" charset="0"/>
                <a:sym typeface="Calibri"/>
              </a:rPr>
              <a:t>ecentralized </a:t>
            </a:r>
            <a:r>
              <a:rPr lang="en-US" sz="2000" b="0" i="0" u="none" strike="noStrike" cap="none" dirty="0">
                <a:solidFill>
                  <a:schemeClr val="tx2"/>
                </a:solidFill>
                <a:latin typeface="Georgia" panose="02040502050405020303" pitchFamily="18" charset="0"/>
                <a:sym typeface="Calibri"/>
              </a:rPr>
              <a:t>users, </a:t>
            </a:r>
            <a:endParaRPr sz="2000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marL="742950" marR="0" lvl="1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Pts val="1870"/>
              <a:buFont typeface="Arial"/>
              <a:buChar char="•"/>
            </a:pPr>
            <a:r>
              <a:rPr lang="en-US" sz="2000" dirty="0">
                <a:solidFill>
                  <a:schemeClr val="tx2"/>
                </a:solidFill>
                <a:latin typeface="Georgia" panose="02040502050405020303" pitchFamily="18" charset="0"/>
              </a:rPr>
              <a:t>P</a:t>
            </a:r>
            <a:r>
              <a:rPr lang="en-US" sz="2000" b="0" i="0" u="none" strike="noStrike" cap="none" dirty="0" smtClean="0">
                <a:solidFill>
                  <a:schemeClr val="tx2"/>
                </a:solidFill>
                <a:latin typeface="Georgia" panose="02040502050405020303" pitchFamily="18" charset="0"/>
                <a:sym typeface="Calibri"/>
              </a:rPr>
              <a:t>eers </a:t>
            </a:r>
            <a:r>
              <a:rPr lang="en-US" sz="2000" b="0" i="0" u="none" strike="noStrike" cap="none" dirty="0">
                <a:solidFill>
                  <a:schemeClr val="tx2"/>
                </a:solidFill>
                <a:latin typeface="Georgia" panose="02040502050405020303" pitchFamily="18" charset="0"/>
                <a:sym typeface="Calibri"/>
              </a:rPr>
              <a:t>or users who are operating beyond boundaries of trust, that do not fit well into our centralized model,</a:t>
            </a:r>
            <a:endParaRPr sz="2000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marL="285750" marR="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Pts val="2040"/>
              <a:buFont typeface="Arial"/>
              <a:buChar char="•"/>
            </a:pPr>
            <a:r>
              <a:rPr lang="en-US" sz="2000" dirty="0" smtClean="0">
                <a:solidFill>
                  <a:schemeClr val="tx2"/>
                </a:solidFill>
                <a:latin typeface="Georgia" panose="02040502050405020303" pitchFamily="18" charset="0"/>
              </a:rPr>
              <a:t>Uses cases related to</a:t>
            </a:r>
            <a:r>
              <a:rPr lang="en-US" sz="2000" b="0" i="0" u="none" strike="noStrike" cap="none" dirty="0" smtClean="0">
                <a:solidFill>
                  <a:schemeClr val="tx2"/>
                </a:solidFill>
                <a:latin typeface="Georgia" panose="02040502050405020303" pitchFamily="18" charset="0"/>
                <a:sym typeface="Calibri"/>
              </a:rPr>
              <a:t> </a:t>
            </a:r>
            <a:r>
              <a:rPr lang="en-US" sz="2000" b="0" i="0" u="none" strike="noStrike" cap="none" dirty="0">
                <a:solidFill>
                  <a:schemeClr val="tx2"/>
                </a:solidFill>
                <a:latin typeface="Georgia" panose="02040502050405020303" pitchFamily="18" charset="0"/>
                <a:sym typeface="Calibri"/>
              </a:rPr>
              <a:t>policies, rules, governance, </a:t>
            </a:r>
            <a:r>
              <a:rPr lang="en-US" sz="2000" b="0" i="0" u="none" strike="noStrike" cap="none" dirty="0" smtClean="0">
                <a:solidFill>
                  <a:schemeClr val="tx2"/>
                </a:solidFill>
                <a:latin typeface="Georgia" panose="02040502050405020303" pitchFamily="18" charset="0"/>
                <a:sym typeface="Calibri"/>
              </a:rPr>
              <a:t>provenance</a:t>
            </a:r>
            <a:r>
              <a:rPr lang="en-US" dirty="0">
                <a:solidFill>
                  <a:schemeClr val="tx2"/>
                </a:solidFill>
                <a:latin typeface="Georgia" panose="02040502050405020303" pitchFamily="18" charset="0"/>
                <a:sym typeface="Calibri"/>
              </a:rPr>
              <a:t>.</a:t>
            </a:r>
            <a:endParaRPr sz="2000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Shape 417"/>
          <p:cNvSpPr txBox="1">
            <a:spLocks noGrp="1"/>
          </p:cNvSpPr>
          <p:nvPr>
            <p:ph type="body" idx="10"/>
          </p:nvPr>
        </p:nvSpPr>
        <p:spPr>
          <a:xfrm>
            <a:off x="804131" y="1144623"/>
            <a:ext cx="11358373" cy="3732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tx2"/>
                </a:solidFill>
                <a:latin typeface="Georgia" panose="02040502050405020303" pitchFamily="18" charset="0"/>
                <a:ea typeface="Calibri"/>
                <a:cs typeface="Calibri"/>
                <a:sym typeface="Calibri"/>
              </a:rPr>
              <a:t>Blockchain technology is not about cryptocurrency anymore. </a:t>
            </a:r>
            <a:endParaRPr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marL="742950" marR="0" lvl="1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tx2"/>
                </a:solidFill>
                <a:latin typeface="Georgia" panose="02040502050405020303" pitchFamily="18" charset="0"/>
                <a:ea typeface="Calibri"/>
                <a:cs typeface="Calibri"/>
                <a:sym typeface="Calibri"/>
              </a:rPr>
              <a:t>It is used for broad range of applications across many industries: finance, healthcare, government, manufacturing, and distribution.</a:t>
            </a:r>
            <a:endParaRPr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tx2"/>
                </a:solidFill>
                <a:latin typeface="Georgia" panose="02040502050405020303" pitchFamily="18" charset="0"/>
                <a:ea typeface="Calibri"/>
                <a:cs typeface="Calibri"/>
                <a:sym typeface="Calibri"/>
              </a:rPr>
              <a:t>Blockchain can enable an inclusive economy.</a:t>
            </a:r>
            <a:endParaRPr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tx2"/>
                </a:solidFill>
                <a:latin typeface="Georgia" panose="02040502050405020303" pitchFamily="18" charset="0"/>
                <a:ea typeface="Calibri"/>
                <a:cs typeface="Calibri"/>
                <a:sym typeface="Calibri"/>
              </a:rPr>
              <a:t>Blockchain has created exciting new opportunities </a:t>
            </a:r>
            <a:r>
              <a:rPr lang="en-US" sz="2400" dirty="0" smtClean="0">
                <a:solidFill>
                  <a:schemeClr val="tx2"/>
                </a:solidFill>
                <a:latin typeface="Georgia" panose="02040502050405020303" pitchFamily="18" charset="0"/>
                <a:ea typeface="Calibri"/>
                <a:cs typeface="Calibri"/>
                <a:sym typeface="Calibri"/>
              </a:rPr>
              <a:t>&amp; </a:t>
            </a:r>
            <a:r>
              <a:rPr lang="en-US" sz="2400" b="0" i="0" u="none" strike="noStrike" cap="none" dirty="0" smtClean="0">
                <a:solidFill>
                  <a:schemeClr val="tx2"/>
                </a:solidFill>
                <a:latin typeface="Georgia" panose="02040502050405020303" pitchFamily="18" charset="0"/>
                <a:ea typeface="Calibri"/>
                <a:cs typeface="Calibri"/>
                <a:sym typeface="Calibri"/>
              </a:rPr>
              <a:t>innovative </a:t>
            </a:r>
            <a:r>
              <a:rPr lang="en-US" sz="2400" b="0" i="0" u="none" strike="noStrike" cap="none" dirty="0">
                <a:solidFill>
                  <a:schemeClr val="tx2"/>
                </a:solidFill>
                <a:latin typeface="Georgia" panose="02040502050405020303" pitchFamily="18" charset="0"/>
                <a:ea typeface="Calibri"/>
                <a:cs typeface="Calibri"/>
                <a:sym typeface="Calibri"/>
              </a:rPr>
              <a:t>application models: </a:t>
            </a:r>
            <a:endParaRPr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marL="761970" marR="0" lvl="0" indent="-45718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tx2"/>
                </a:solidFill>
                <a:latin typeface="Georgia" panose="02040502050405020303" pitchFamily="18" charset="0"/>
                <a:ea typeface="Calibri"/>
                <a:cs typeface="Calibri"/>
                <a:sym typeface="Calibri"/>
              </a:rPr>
              <a:t>Global </a:t>
            </a:r>
            <a:r>
              <a:rPr lang="en-US" sz="2400" b="0" i="0" u="none" strike="noStrike" cap="none" dirty="0" smtClean="0">
                <a:solidFill>
                  <a:schemeClr val="tx2"/>
                </a:solidFill>
                <a:latin typeface="Georgia" panose="02040502050405020303" pitchFamily="18" charset="0"/>
                <a:ea typeface="Calibri"/>
                <a:cs typeface="Calibri"/>
                <a:sym typeface="Calibri"/>
              </a:rPr>
              <a:t>collaboration </a:t>
            </a:r>
            <a:r>
              <a:rPr lang="en-US" sz="2400" b="0" i="0" u="none" strike="noStrike" cap="none" dirty="0">
                <a:solidFill>
                  <a:schemeClr val="tx2"/>
                </a:solidFill>
                <a:latin typeface="Georgia" panose="02040502050405020303" pitchFamily="18" charset="0"/>
                <a:ea typeface="Calibri"/>
                <a:cs typeface="Calibri"/>
                <a:sym typeface="Calibri"/>
              </a:rPr>
              <a:t>systems, self-governing systems, open government.</a:t>
            </a:r>
            <a:endParaRPr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marL="761970" marR="0" lvl="0" indent="-45718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ts val="2400"/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  <a:latin typeface="Georgia" panose="02040502050405020303" pitchFamily="18" charset="0"/>
                <a:cs typeface="Calibri"/>
                <a:sym typeface="Calibri"/>
              </a:rPr>
              <a:t>Planetary level projects: eradication of diseases, hunger, and illiteracy; create opportunities for all -- across the demographics.</a:t>
            </a:r>
          </a:p>
          <a:p>
            <a:pPr marL="761970" marR="0" lvl="0" indent="-45718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ts val="2400"/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  <a:latin typeface="Georgia" panose="02040502050405020303" pitchFamily="18" charset="0"/>
                <a:cs typeface="Calibri"/>
                <a:sym typeface="Calibri"/>
              </a:rPr>
              <a:t>Research opportunities at the protocol level.</a:t>
            </a:r>
            <a:endParaRPr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marL="761970" marR="0" lvl="0" indent="-45718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ts val="2400"/>
              <a:buFont typeface="Arial"/>
              <a:buChar char="•"/>
            </a:pPr>
            <a:endParaRPr sz="2400" b="0" i="0" u="none" strike="noStrike" cap="none" dirty="0">
              <a:solidFill>
                <a:schemeClr val="tx2"/>
              </a:solidFill>
              <a:latin typeface="Georgia" panose="02040502050405020303" pitchFamily="18" charset="0"/>
              <a:ea typeface="Calibri"/>
              <a:cs typeface="Calibri"/>
              <a:sym typeface="Calibri"/>
            </a:endParaRPr>
          </a:p>
          <a:p>
            <a:pPr marL="285750" marR="0" lvl="0" indent="-1333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tx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61970" marR="0" lvl="0" indent="-317489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</a:pPr>
            <a:endParaRPr sz="2200" b="0" i="0" u="none" strike="noStrike" cap="none" dirty="0">
              <a:solidFill>
                <a:schemeClr val="tx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61981" marR="0" lvl="0" indent="-304789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tx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585" marR="0" lvl="1" indent="-203191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chemeClr val="tx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5" name="Shape 415"/>
          <p:cNvSpPr txBox="1">
            <a:spLocks noGrp="1"/>
          </p:cNvSpPr>
          <p:nvPr>
            <p:ph type="title"/>
          </p:nvPr>
        </p:nvSpPr>
        <p:spPr>
          <a:xfrm>
            <a:off x="4040255" y="74578"/>
            <a:ext cx="7669964" cy="716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rPr lang="en-US" sz="3200" b="0" i="0" u="none" strike="noStrike" cap="none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SUMMARY 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416" name="Shape 416"/>
          <p:cNvSpPr txBox="1">
            <a:spLocks noGrp="1"/>
          </p:cNvSpPr>
          <p:nvPr>
            <p:ph type="dt" idx="4294967295"/>
          </p:nvPr>
        </p:nvSpPr>
        <p:spPr>
          <a:xfrm>
            <a:off x="10591800" y="5870575"/>
            <a:ext cx="1600200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en-US" sz="1000" b="0" i="0" dirty="0" smtClean="0">
              <a:solidFill>
                <a:srgbClr val="FFFFFF"/>
              </a:solidFill>
              <a:latin typeface="Calibri"/>
              <a:cs typeface="Calibri"/>
              <a:sym typeface="Calibri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79D366F7-4713-4166-BD52-589315277A27}" type="datetime1">
              <a:rPr lang="en-US" sz="1000" b="0" i="0" smtClean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2/11/2019</a:t>
            </a:fld>
            <a:endParaRPr sz="1000" b="0" i="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u="sng" dirty="0">
                <a:hlinkClick r:id="rId2"/>
              </a:rPr>
              <a:t>https://www.blockchain.com/btc/tree/414940033</a:t>
            </a:r>
            <a:endParaRPr lang="en-US" dirty="0"/>
          </a:p>
          <a:p>
            <a:r>
              <a:rPr lang="en-US" u="sng" dirty="0">
                <a:hlinkClick r:id="rId3"/>
              </a:rPr>
              <a:t>https://www.blockchain.com/btc/tree/414969902</a:t>
            </a:r>
            <a:endParaRPr lang="en-US" dirty="0"/>
          </a:p>
          <a:p>
            <a:r>
              <a:rPr lang="en-US" u="sng">
                <a:hlinkClick r:id="rId4"/>
              </a:rPr>
              <a:t>https://www.blockchain.com/btc/tree/414940067</a:t>
            </a:r>
            <a:endParaRPr lang="en-US"/>
          </a:p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explore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1012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8724" y="157943"/>
            <a:ext cx="8335478" cy="573577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Decentralized Systems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1A47E-AA38-4C56-AC5F-9CAB7147FF2F}" type="slidenum">
              <a:rPr lang="en-US" smtClean="0"/>
              <a:t>5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287475" y="1040656"/>
            <a:ext cx="11338560" cy="5331268"/>
          </a:xfrm>
        </p:spPr>
        <p:txBody>
          <a:bodyPr/>
          <a:lstStyle/>
          <a:p>
            <a:r>
              <a:rPr lang="en-US" dirty="0" smtClean="0"/>
              <a:t>Let’s define decentralized systems.</a:t>
            </a:r>
          </a:p>
          <a:p>
            <a:r>
              <a:rPr lang="en-US" dirty="0" smtClean="0"/>
              <a:t>Is a type of distributed system.</a:t>
            </a:r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Then what is special about this system: it allows </a:t>
            </a:r>
            <a:r>
              <a:rPr lang="en-US" b="1" dirty="0" smtClean="0">
                <a:solidFill>
                  <a:srgbClr val="000000"/>
                </a:solidFill>
              </a:rPr>
              <a:t>peer-to-peer transactions of digital assets among unknown participants.</a:t>
            </a:r>
          </a:p>
          <a:p>
            <a:r>
              <a:rPr lang="en-US" dirty="0" smtClean="0"/>
              <a:t>These </a:t>
            </a:r>
            <a:r>
              <a:rPr lang="en-US" b="1" dirty="0" smtClean="0"/>
              <a:t>participants operate beyond the boundaries of trust</a:t>
            </a:r>
            <a:r>
              <a:rPr lang="en-US" dirty="0" smtClean="0"/>
              <a:t>. </a:t>
            </a:r>
          </a:p>
          <a:p>
            <a:r>
              <a:rPr lang="en-US" dirty="0" smtClean="0"/>
              <a:t>Example: traditional trusted system: the university, you are all known participants.</a:t>
            </a:r>
          </a:p>
          <a:p>
            <a:r>
              <a:rPr lang="en-US" dirty="0" smtClean="0"/>
              <a:t>How did become known? Your credentials were verified and validated and you were admitted into the system. </a:t>
            </a:r>
          </a:p>
          <a:p>
            <a:r>
              <a:rPr lang="en-US" dirty="0" smtClean="0"/>
              <a:t>Participants </a:t>
            </a:r>
            <a:r>
              <a:rPr lang="en-US" b="1" dirty="0" smtClean="0"/>
              <a:t>can join and leave as they wish</a:t>
            </a:r>
            <a:r>
              <a:rPr lang="en-US" dirty="0" smtClean="0"/>
              <a:t>. Can you do that in an university system? You may but it is not common, or is not intended.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5635912" y="1675923"/>
            <a:ext cx="1578543" cy="1472511"/>
            <a:chOff x="7517328" y="1222253"/>
            <a:chExt cx="1578543" cy="1472511"/>
          </a:xfrm>
        </p:grpSpPr>
        <p:sp>
          <p:nvSpPr>
            <p:cNvPr id="6" name="Rectangle 5"/>
            <p:cNvSpPr/>
            <p:nvPr/>
          </p:nvSpPr>
          <p:spPr>
            <a:xfrm>
              <a:off x="7517328" y="1222253"/>
              <a:ext cx="1578543" cy="49088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Distributed system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7517328" y="2203875"/>
              <a:ext cx="1578543" cy="49088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Decentralized System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cxnSp>
          <p:nvCxnSpPr>
            <p:cNvPr id="9" name="Straight Arrow Connector 8"/>
            <p:cNvCxnSpPr>
              <a:stCxn id="7" idx="0"/>
              <a:endCxn id="6" idx="2"/>
            </p:cNvCxnSpPr>
            <p:nvPr/>
          </p:nvCxnSpPr>
          <p:spPr>
            <a:xfrm flipV="1">
              <a:off x="8306600" y="1713142"/>
              <a:ext cx="0" cy="49073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6773158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90173" y="-1849254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3403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val 29"/>
          <p:cNvSpPr/>
          <p:nvPr/>
        </p:nvSpPr>
        <p:spPr>
          <a:xfrm>
            <a:off x="1657677" y="4641969"/>
            <a:ext cx="998148" cy="4019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611688" y="180975"/>
            <a:ext cx="7580312" cy="7159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Bitcoin &amp; Blockchain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4294967295"/>
          </p:nvPr>
        </p:nvSpPr>
        <p:spPr>
          <a:xfrm>
            <a:off x="8012113" y="1828800"/>
            <a:ext cx="4179887" cy="903288"/>
          </a:xfrm>
        </p:spPr>
        <p:txBody>
          <a:bodyPr/>
          <a:lstStyle/>
          <a:p>
            <a:r>
              <a:rPr lang="en-US" b="1" dirty="0">
                <a:solidFill>
                  <a:srgbClr val="000000"/>
                </a:solidFill>
              </a:rPr>
              <a:t>Bitcoin 0.1.0 </a:t>
            </a:r>
            <a:r>
              <a:rPr lang="en-US" b="1" dirty="0" smtClean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was released on </a:t>
            </a:r>
          </a:p>
          <a:p>
            <a:r>
              <a:rPr lang="en-US" b="1" dirty="0" smtClean="0">
                <a:solidFill>
                  <a:srgbClr val="000000"/>
                </a:solidFill>
              </a:rPr>
              <a:t>9</a:t>
            </a:r>
            <a:r>
              <a:rPr lang="en-US" b="1" dirty="0">
                <a:solidFill>
                  <a:srgbClr val="000000"/>
                </a:solidFill>
              </a:rPr>
              <a:t> January 2009</a:t>
            </a:r>
            <a:endParaRPr lang="en-US" dirty="0"/>
          </a:p>
          <a:p>
            <a:endParaRPr lang="en-US" dirty="0"/>
          </a:p>
        </p:txBody>
      </p:sp>
      <p:pic>
        <p:nvPicPr>
          <p:cNvPr id="1026" name="Picture 2" descr="File:BC Logo 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954" y="2511346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reeform 14"/>
          <p:cNvSpPr/>
          <p:nvPr/>
        </p:nvSpPr>
        <p:spPr>
          <a:xfrm>
            <a:off x="782320" y="2529840"/>
            <a:ext cx="3789680" cy="2266018"/>
          </a:xfrm>
          <a:custGeom>
            <a:avLst/>
            <a:gdLst>
              <a:gd name="connsiteX0" fmla="*/ 0 w 3789680"/>
              <a:gd name="connsiteY0" fmla="*/ 2011680 h 2266018"/>
              <a:gd name="connsiteX1" fmla="*/ 91440 w 3789680"/>
              <a:gd name="connsiteY1" fmla="*/ 1838960 h 2266018"/>
              <a:gd name="connsiteX2" fmla="*/ 132080 w 3789680"/>
              <a:gd name="connsiteY2" fmla="*/ 1767840 h 2266018"/>
              <a:gd name="connsiteX3" fmla="*/ 182880 w 3789680"/>
              <a:gd name="connsiteY3" fmla="*/ 1666240 h 2266018"/>
              <a:gd name="connsiteX4" fmla="*/ 203200 w 3789680"/>
              <a:gd name="connsiteY4" fmla="*/ 1615440 h 2266018"/>
              <a:gd name="connsiteX5" fmla="*/ 294640 w 3789680"/>
              <a:gd name="connsiteY5" fmla="*/ 1452880 h 2266018"/>
              <a:gd name="connsiteX6" fmla="*/ 325120 w 3789680"/>
              <a:gd name="connsiteY6" fmla="*/ 1381760 h 2266018"/>
              <a:gd name="connsiteX7" fmla="*/ 345440 w 3789680"/>
              <a:gd name="connsiteY7" fmla="*/ 1310640 h 2266018"/>
              <a:gd name="connsiteX8" fmla="*/ 386080 w 3789680"/>
              <a:gd name="connsiteY8" fmla="*/ 1259840 h 2266018"/>
              <a:gd name="connsiteX9" fmla="*/ 436880 w 3789680"/>
              <a:gd name="connsiteY9" fmla="*/ 1137920 h 2266018"/>
              <a:gd name="connsiteX10" fmla="*/ 467360 w 3789680"/>
              <a:gd name="connsiteY10" fmla="*/ 1076960 h 2266018"/>
              <a:gd name="connsiteX11" fmla="*/ 538480 w 3789680"/>
              <a:gd name="connsiteY11" fmla="*/ 955040 h 2266018"/>
              <a:gd name="connsiteX12" fmla="*/ 589280 w 3789680"/>
              <a:gd name="connsiteY12" fmla="*/ 833120 h 2266018"/>
              <a:gd name="connsiteX13" fmla="*/ 609600 w 3789680"/>
              <a:gd name="connsiteY13" fmla="*/ 802640 h 2266018"/>
              <a:gd name="connsiteX14" fmla="*/ 629920 w 3789680"/>
              <a:gd name="connsiteY14" fmla="*/ 762000 h 2266018"/>
              <a:gd name="connsiteX15" fmla="*/ 660400 w 3789680"/>
              <a:gd name="connsiteY15" fmla="*/ 731520 h 2266018"/>
              <a:gd name="connsiteX16" fmla="*/ 680720 w 3789680"/>
              <a:gd name="connsiteY16" fmla="*/ 660400 h 2266018"/>
              <a:gd name="connsiteX17" fmla="*/ 701040 w 3789680"/>
              <a:gd name="connsiteY17" fmla="*/ 619760 h 2266018"/>
              <a:gd name="connsiteX18" fmla="*/ 711200 w 3789680"/>
              <a:gd name="connsiteY18" fmla="*/ 589280 h 2266018"/>
              <a:gd name="connsiteX19" fmla="*/ 731520 w 3789680"/>
              <a:gd name="connsiteY19" fmla="*/ 558800 h 2266018"/>
              <a:gd name="connsiteX20" fmla="*/ 762000 w 3789680"/>
              <a:gd name="connsiteY20" fmla="*/ 497840 h 2266018"/>
              <a:gd name="connsiteX21" fmla="*/ 782320 w 3789680"/>
              <a:gd name="connsiteY21" fmla="*/ 538480 h 2266018"/>
              <a:gd name="connsiteX22" fmla="*/ 812800 w 3789680"/>
              <a:gd name="connsiteY22" fmla="*/ 650240 h 2266018"/>
              <a:gd name="connsiteX23" fmla="*/ 843280 w 3789680"/>
              <a:gd name="connsiteY23" fmla="*/ 690880 h 2266018"/>
              <a:gd name="connsiteX24" fmla="*/ 873760 w 3789680"/>
              <a:gd name="connsiteY24" fmla="*/ 762000 h 2266018"/>
              <a:gd name="connsiteX25" fmla="*/ 883920 w 3789680"/>
              <a:gd name="connsiteY25" fmla="*/ 792480 h 2266018"/>
              <a:gd name="connsiteX26" fmla="*/ 904240 w 3789680"/>
              <a:gd name="connsiteY26" fmla="*/ 833120 h 2266018"/>
              <a:gd name="connsiteX27" fmla="*/ 914400 w 3789680"/>
              <a:gd name="connsiteY27" fmla="*/ 863600 h 2266018"/>
              <a:gd name="connsiteX28" fmla="*/ 944880 w 3789680"/>
              <a:gd name="connsiteY28" fmla="*/ 914400 h 2266018"/>
              <a:gd name="connsiteX29" fmla="*/ 985520 w 3789680"/>
              <a:gd name="connsiteY29" fmla="*/ 995680 h 2266018"/>
              <a:gd name="connsiteX30" fmla="*/ 1005840 w 3789680"/>
              <a:gd name="connsiteY30" fmla="*/ 1036320 h 2266018"/>
              <a:gd name="connsiteX31" fmla="*/ 1046480 w 3789680"/>
              <a:gd name="connsiteY31" fmla="*/ 1097280 h 2266018"/>
              <a:gd name="connsiteX32" fmla="*/ 1066800 w 3789680"/>
              <a:gd name="connsiteY32" fmla="*/ 1056640 h 2266018"/>
              <a:gd name="connsiteX33" fmla="*/ 1097280 w 3789680"/>
              <a:gd name="connsiteY33" fmla="*/ 1026160 h 2266018"/>
              <a:gd name="connsiteX34" fmla="*/ 1158240 w 3789680"/>
              <a:gd name="connsiteY34" fmla="*/ 894080 h 2266018"/>
              <a:gd name="connsiteX35" fmla="*/ 1168400 w 3789680"/>
              <a:gd name="connsiteY35" fmla="*/ 843280 h 2266018"/>
              <a:gd name="connsiteX36" fmla="*/ 1198880 w 3789680"/>
              <a:gd name="connsiteY36" fmla="*/ 812800 h 2266018"/>
              <a:gd name="connsiteX37" fmla="*/ 1219200 w 3789680"/>
              <a:gd name="connsiteY37" fmla="*/ 762000 h 2266018"/>
              <a:gd name="connsiteX38" fmla="*/ 1229360 w 3789680"/>
              <a:gd name="connsiteY38" fmla="*/ 721360 h 2266018"/>
              <a:gd name="connsiteX39" fmla="*/ 1249680 w 3789680"/>
              <a:gd name="connsiteY39" fmla="*/ 680720 h 2266018"/>
              <a:gd name="connsiteX40" fmla="*/ 1259840 w 3789680"/>
              <a:gd name="connsiteY40" fmla="*/ 650240 h 2266018"/>
              <a:gd name="connsiteX41" fmla="*/ 1300480 w 3789680"/>
              <a:gd name="connsiteY41" fmla="*/ 568960 h 2266018"/>
              <a:gd name="connsiteX42" fmla="*/ 1341120 w 3789680"/>
              <a:gd name="connsiteY42" fmla="*/ 508000 h 2266018"/>
              <a:gd name="connsiteX43" fmla="*/ 1351280 w 3789680"/>
              <a:gd name="connsiteY43" fmla="*/ 477520 h 2266018"/>
              <a:gd name="connsiteX44" fmla="*/ 1381760 w 3789680"/>
              <a:gd name="connsiteY44" fmla="*/ 497840 h 2266018"/>
              <a:gd name="connsiteX45" fmla="*/ 1412240 w 3789680"/>
              <a:gd name="connsiteY45" fmla="*/ 558800 h 2266018"/>
              <a:gd name="connsiteX46" fmla="*/ 1463040 w 3789680"/>
              <a:gd name="connsiteY46" fmla="*/ 650240 h 2266018"/>
              <a:gd name="connsiteX47" fmla="*/ 1503680 w 3789680"/>
              <a:gd name="connsiteY47" fmla="*/ 731520 h 2266018"/>
              <a:gd name="connsiteX48" fmla="*/ 1524000 w 3789680"/>
              <a:gd name="connsiteY48" fmla="*/ 772160 h 2266018"/>
              <a:gd name="connsiteX49" fmla="*/ 1564640 w 3789680"/>
              <a:gd name="connsiteY49" fmla="*/ 833120 h 2266018"/>
              <a:gd name="connsiteX50" fmla="*/ 1595120 w 3789680"/>
              <a:gd name="connsiteY50" fmla="*/ 894080 h 2266018"/>
              <a:gd name="connsiteX51" fmla="*/ 1605280 w 3789680"/>
              <a:gd name="connsiteY51" fmla="*/ 863600 h 2266018"/>
              <a:gd name="connsiteX52" fmla="*/ 1686560 w 3789680"/>
              <a:gd name="connsiteY52" fmla="*/ 741680 h 2266018"/>
              <a:gd name="connsiteX53" fmla="*/ 1717040 w 3789680"/>
              <a:gd name="connsiteY53" fmla="*/ 670560 h 2266018"/>
              <a:gd name="connsiteX54" fmla="*/ 1767840 w 3789680"/>
              <a:gd name="connsiteY54" fmla="*/ 599440 h 2266018"/>
              <a:gd name="connsiteX55" fmla="*/ 1798320 w 3789680"/>
              <a:gd name="connsiteY55" fmla="*/ 528320 h 2266018"/>
              <a:gd name="connsiteX56" fmla="*/ 1828800 w 3789680"/>
              <a:gd name="connsiteY56" fmla="*/ 477520 h 2266018"/>
              <a:gd name="connsiteX57" fmla="*/ 1849120 w 3789680"/>
              <a:gd name="connsiteY57" fmla="*/ 406400 h 2266018"/>
              <a:gd name="connsiteX58" fmla="*/ 1879600 w 3789680"/>
              <a:gd name="connsiteY58" fmla="*/ 335280 h 2266018"/>
              <a:gd name="connsiteX59" fmla="*/ 1899920 w 3789680"/>
              <a:gd name="connsiteY59" fmla="*/ 396240 h 2266018"/>
              <a:gd name="connsiteX60" fmla="*/ 1920240 w 3789680"/>
              <a:gd name="connsiteY60" fmla="*/ 640080 h 2266018"/>
              <a:gd name="connsiteX61" fmla="*/ 1940560 w 3789680"/>
              <a:gd name="connsiteY61" fmla="*/ 772160 h 2266018"/>
              <a:gd name="connsiteX62" fmla="*/ 1950720 w 3789680"/>
              <a:gd name="connsiteY62" fmla="*/ 711200 h 2266018"/>
              <a:gd name="connsiteX63" fmla="*/ 1981200 w 3789680"/>
              <a:gd name="connsiteY63" fmla="*/ 650240 h 2266018"/>
              <a:gd name="connsiteX64" fmla="*/ 2001520 w 3789680"/>
              <a:gd name="connsiteY64" fmla="*/ 599440 h 2266018"/>
              <a:gd name="connsiteX65" fmla="*/ 2032000 w 3789680"/>
              <a:gd name="connsiteY65" fmla="*/ 548640 h 2266018"/>
              <a:gd name="connsiteX66" fmla="*/ 2103120 w 3789680"/>
              <a:gd name="connsiteY66" fmla="*/ 375920 h 2266018"/>
              <a:gd name="connsiteX67" fmla="*/ 2133600 w 3789680"/>
              <a:gd name="connsiteY67" fmla="*/ 304800 h 2266018"/>
              <a:gd name="connsiteX68" fmla="*/ 2174240 w 3789680"/>
              <a:gd name="connsiteY68" fmla="*/ 254000 h 2266018"/>
              <a:gd name="connsiteX69" fmla="*/ 2194560 w 3789680"/>
              <a:gd name="connsiteY69" fmla="*/ 203200 h 2266018"/>
              <a:gd name="connsiteX70" fmla="*/ 2225040 w 3789680"/>
              <a:gd name="connsiteY70" fmla="*/ 152400 h 2266018"/>
              <a:gd name="connsiteX71" fmla="*/ 2235200 w 3789680"/>
              <a:gd name="connsiteY71" fmla="*/ 121920 h 2266018"/>
              <a:gd name="connsiteX72" fmla="*/ 2265680 w 3789680"/>
              <a:gd name="connsiteY72" fmla="*/ 60960 h 2266018"/>
              <a:gd name="connsiteX73" fmla="*/ 2286000 w 3789680"/>
              <a:gd name="connsiteY73" fmla="*/ 30480 h 2266018"/>
              <a:gd name="connsiteX74" fmla="*/ 2296160 w 3789680"/>
              <a:gd name="connsiteY74" fmla="*/ 0 h 2266018"/>
              <a:gd name="connsiteX75" fmla="*/ 2316480 w 3789680"/>
              <a:gd name="connsiteY75" fmla="*/ 60960 h 2266018"/>
              <a:gd name="connsiteX76" fmla="*/ 2326640 w 3789680"/>
              <a:gd name="connsiteY76" fmla="*/ 91440 h 2266018"/>
              <a:gd name="connsiteX77" fmla="*/ 2377440 w 3789680"/>
              <a:gd name="connsiteY77" fmla="*/ 162560 h 2266018"/>
              <a:gd name="connsiteX78" fmla="*/ 2428240 w 3789680"/>
              <a:gd name="connsiteY78" fmla="*/ 274320 h 2266018"/>
              <a:gd name="connsiteX79" fmla="*/ 2448560 w 3789680"/>
              <a:gd name="connsiteY79" fmla="*/ 304800 h 2266018"/>
              <a:gd name="connsiteX80" fmla="*/ 2458720 w 3789680"/>
              <a:gd name="connsiteY80" fmla="*/ 335280 h 2266018"/>
              <a:gd name="connsiteX81" fmla="*/ 2499360 w 3789680"/>
              <a:gd name="connsiteY81" fmla="*/ 375920 h 2266018"/>
              <a:gd name="connsiteX82" fmla="*/ 2519680 w 3789680"/>
              <a:gd name="connsiteY82" fmla="*/ 416560 h 2266018"/>
              <a:gd name="connsiteX83" fmla="*/ 2570480 w 3789680"/>
              <a:gd name="connsiteY83" fmla="*/ 518160 h 2266018"/>
              <a:gd name="connsiteX84" fmla="*/ 2611120 w 3789680"/>
              <a:gd name="connsiteY84" fmla="*/ 589280 h 2266018"/>
              <a:gd name="connsiteX85" fmla="*/ 2631440 w 3789680"/>
              <a:gd name="connsiteY85" fmla="*/ 629920 h 2266018"/>
              <a:gd name="connsiteX86" fmla="*/ 2672080 w 3789680"/>
              <a:gd name="connsiteY86" fmla="*/ 690880 h 2266018"/>
              <a:gd name="connsiteX87" fmla="*/ 2702560 w 3789680"/>
              <a:gd name="connsiteY87" fmla="*/ 762000 h 2266018"/>
              <a:gd name="connsiteX88" fmla="*/ 2753360 w 3789680"/>
              <a:gd name="connsiteY88" fmla="*/ 853440 h 2266018"/>
              <a:gd name="connsiteX89" fmla="*/ 2773680 w 3789680"/>
              <a:gd name="connsiteY89" fmla="*/ 904240 h 2266018"/>
              <a:gd name="connsiteX90" fmla="*/ 2794000 w 3789680"/>
              <a:gd name="connsiteY90" fmla="*/ 944880 h 2266018"/>
              <a:gd name="connsiteX91" fmla="*/ 2814320 w 3789680"/>
              <a:gd name="connsiteY91" fmla="*/ 995680 h 2266018"/>
              <a:gd name="connsiteX92" fmla="*/ 2844800 w 3789680"/>
              <a:gd name="connsiteY92" fmla="*/ 1036320 h 2266018"/>
              <a:gd name="connsiteX93" fmla="*/ 2865120 w 3789680"/>
              <a:gd name="connsiteY93" fmla="*/ 1076960 h 2266018"/>
              <a:gd name="connsiteX94" fmla="*/ 2905760 w 3789680"/>
              <a:gd name="connsiteY94" fmla="*/ 1127760 h 2266018"/>
              <a:gd name="connsiteX95" fmla="*/ 2946400 w 3789680"/>
              <a:gd name="connsiteY95" fmla="*/ 1209040 h 2266018"/>
              <a:gd name="connsiteX96" fmla="*/ 3017520 w 3789680"/>
              <a:gd name="connsiteY96" fmla="*/ 1341120 h 2266018"/>
              <a:gd name="connsiteX97" fmla="*/ 3037840 w 3789680"/>
              <a:gd name="connsiteY97" fmla="*/ 1381760 h 2266018"/>
              <a:gd name="connsiteX98" fmla="*/ 3048000 w 3789680"/>
              <a:gd name="connsiteY98" fmla="*/ 1412240 h 2266018"/>
              <a:gd name="connsiteX99" fmla="*/ 3108960 w 3789680"/>
              <a:gd name="connsiteY99" fmla="*/ 1493520 h 2266018"/>
              <a:gd name="connsiteX100" fmla="*/ 3129280 w 3789680"/>
              <a:gd name="connsiteY100" fmla="*/ 1524000 h 2266018"/>
              <a:gd name="connsiteX101" fmla="*/ 3169920 w 3789680"/>
              <a:gd name="connsiteY101" fmla="*/ 1605280 h 2266018"/>
              <a:gd name="connsiteX102" fmla="*/ 3190240 w 3789680"/>
              <a:gd name="connsiteY102" fmla="*/ 1635760 h 2266018"/>
              <a:gd name="connsiteX103" fmla="*/ 3220720 w 3789680"/>
              <a:gd name="connsiteY103" fmla="*/ 1676400 h 2266018"/>
              <a:gd name="connsiteX104" fmla="*/ 3281680 w 3789680"/>
              <a:gd name="connsiteY104" fmla="*/ 1788160 h 2266018"/>
              <a:gd name="connsiteX105" fmla="*/ 3332480 w 3789680"/>
              <a:gd name="connsiteY105" fmla="*/ 1859280 h 2266018"/>
              <a:gd name="connsiteX106" fmla="*/ 3383280 w 3789680"/>
              <a:gd name="connsiteY106" fmla="*/ 1960880 h 2266018"/>
              <a:gd name="connsiteX107" fmla="*/ 3403600 w 3789680"/>
              <a:gd name="connsiteY107" fmla="*/ 1991360 h 2266018"/>
              <a:gd name="connsiteX108" fmla="*/ 3434080 w 3789680"/>
              <a:gd name="connsiteY108" fmla="*/ 2011680 h 2266018"/>
              <a:gd name="connsiteX109" fmla="*/ 3454400 w 3789680"/>
              <a:gd name="connsiteY109" fmla="*/ 2042160 h 2266018"/>
              <a:gd name="connsiteX110" fmla="*/ 3484880 w 3789680"/>
              <a:gd name="connsiteY110" fmla="*/ 2062480 h 2266018"/>
              <a:gd name="connsiteX111" fmla="*/ 3525520 w 3789680"/>
              <a:gd name="connsiteY111" fmla="*/ 2113280 h 2266018"/>
              <a:gd name="connsiteX112" fmla="*/ 3545840 w 3789680"/>
              <a:gd name="connsiteY112" fmla="*/ 2143760 h 2266018"/>
              <a:gd name="connsiteX113" fmla="*/ 3616960 w 3789680"/>
              <a:gd name="connsiteY113" fmla="*/ 2184400 h 2266018"/>
              <a:gd name="connsiteX114" fmla="*/ 3637280 w 3789680"/>
              <a:gd name="connsiteY114" fmla="*/ 2214880 h 2266018"/>
              <a:gd name="connsiteX115" fmla="*/ 3728720 w 3789680"/>
              <a:gd name="connsiteY115" fmla="*/ 2255520 h 2266018"/>
              <a:gd name="connsiteX116" fmla="*/ 3789680 w 3789680"/>
              <a:gd name="connsiteY116" fmla="*/ 2265680 h 2266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3789680" h="2266018">
                <a:moveTo>
                  <a:pt x="0" y="2011680"/>
                </a:moveTo>
                <a:cubicBezTo>
                  <a:pt x="38317" y="1915888"/>
                  <a:pt x="9781" y="1980008"/>
                  <a:pt x="91440" y="1838960"/>
                </a:cubicBezTo>
                <a:cubicBezTo>
                  <a:pt x="105120" y="1815330"/>
                  <a:pt x="121939" y="1793191"/>
                  <a:pt x="132080" y="1767840"/>
                </a:cubicBezTo>
                <a:cubicBezTo>
                  <a:pt x="184278" y="1637346"/>
                  <a:pt x="116441" y="1799117"/>
                  <a:pt x="182880" y="1666240"/>
                </a:cubicBezTo>
                <a:cubicBezTo>
                  <a:pt x="191036" y="1649928"/>
                  <a:pt x="194738" y="1631596"/>
                  <a:pt x="203200" y="1615440"/>
                </a:cubicBezTo>
                <a:cubicBezTo>
                  <a:pt x="232048" y="1560367"/>
                  <a:pt x="270150" y="1510024"/>
                  <a:pt x="294640" y="1452880"/>
                </a:cubicBezTo>
                <a:cubicBezTo>
                  <a:pt x="304800" y="1429173"/>
                  <a:pt x="316445" y="1406049"/>
                  <a:pt x="325120" y="1381760"/>
                </a:cubicBezTo>
                <a:cubicBezTo>
                  <a:pt x="333412" y="1358541"/>
                  <a:pt x="334414" y="1332692"/>
                  <a:pt x="345440" y="1310640"/>
                </a:cubicBezTo>
                <a:cubicBezTo>
                  <a:pt x="355138" y="1291244"/>
                  <a:pt x="375934" y="1279005"/>
                  <a:pt x="386080" y="1259840"/>
                </a:cubicBezTo>
                <a:cubicBezTo>
                  <a:pt x="406680" y="1220930"/>
                  <a:pt x="417191" y="1177299"/>
                  <a:pt x="436880" y="1137920"/>
                </a:cubicBezTo>
                <a:cubicBezTo>
                  <a:pt x="447040" y="1117600"/>
                  <a:pt x="456327" y="1096819"/>
                  <a:pt x="467360" y="1076960"/>
                </a:cubicBezTo>
                <a:cubicBezTo>
                  <a:pt x="490209" y="1035832"/>
                  <a:pt x="520384" y="998470"/>
                  <a:pt x="538480" y="955040"/>
                </a:cubicBezTo>
                <a:cubicBezTo>
                  <a:pt x="555413" y="914400"/>
                  <a:pt x="564858" y="869752"/>
                  <a:pt x="589280" y="833120"/>
                </a:cubicBezTo>
                <a:cubicBezTo>
                  <a:pt x="596053" y="822960"/>
                  <a:pt x="603542" y="813242"/>
                  <a:pt x="609600" y="802640"/>
                </a:cubicBezTo>
                <a:cubicBezTo>
                  <a:pt x="617114" y="789490"/>
                  <a:pt x="621117" y="774325"/>
                  <a:pt x="629920" y="762000"/>
                </a:cubicBezTo>
                <a:cubicBezTo>
                  <a:pt x="638271" y="750308"/>
                  <a:pt x="650240" y="741680"/>
                  <a:pt x="660400" y="731520"/>
                </a:cubicBezTo>
                <a:cubicBezTo>
                  <a:pt x="665556" y="710897"/>
                  <a:pt x="671975" y="680806"/>
                  <a:pt x="680720" y="660400"/>
                </a:cubicBezTo>
                <a:cubicBezTo>
                  <a:pt x="686686" y="646479"/>
                  <a:pt x="695074" y="633681"/>
                  <a:pt x="701040" y="619760"/>
                </a:cubicBezTo>
                <a:cubicBezTo>
                  <a:pt x="705259" y="609916"/>
                  <a:pt x="706411" y="598859"/>
                  <a:pt x="711200" y="589280"/>
                </a:cubicBezTo>
                <a:cubicBezTo>
                  <a:pt x="716661" y="578358"/>
                  <a:pt x="726059" y="569722"/>
                  <a:pt x="731520" y="558800"/>
                </a:cubicBezTo>
                <a:cubicBezTo>
                  <a:pt x="773584" y="474672"/>
                  <a:pt x="703766" y="585191"/>
                  <a:pt x="762000" y="497840"/>
                </a:cubicBezTo>
                <a:cubicBezTo>
                  <a:pt x="768773" y="511387"/>
                  <a:pt x="777531" y="524112"/>
                  <a:pt x="782320" y="538480"/>
                </a:cubicBezTo>
                <a:cubicBezTo>
                  <a:pt x="804617" y="605370"/>
                  <a:pt x="777176" y="578991"/>
                  <a:pt x="812800" y="650240"/>
                </a:cubicBezTo>
                <a:cubicBezTo>
                  <a:pt x="820373" y="665386"/>
                  <a:pt x="833120" y="677333"/>
                  <a:pt x="843280" y="690880"/>
                </a:cubicBezTo>
                <a:cubicBezTo>
                  <a:pt x="867107" y="762361"/>
                  <a:pt x="836096" y="674117"/>
                  <a:pt x="873760" y="762000"/>
                </a:cubicBezTo>
                <a:cubicBezTo>
                  <a:pt x="877979" y="771844"/>
                  <a:pt x="879701" y="782636"/>
                  <a:pt x="883920" y="792480"/>
                </a:cubicBezTo>
                <a:cubicBezTo>
                  <a:pt x="889886" y="806401"/>
                  <a:pt x="898274" y="819199"/>
                  <a:pt x="904240" y="833120"/>
                </a:cubicBezTo>
                <a:cubicBezTo>
                  <a:pt x="908459" y="842964"/>
                  <a:pt x="909611" y="854021"/>
                  <a:pt x="914400" y="863600"/>
                </a:cubicBezTo>
                <a:cubicBezTo>
                  <a:pt x="923231" y="881263"/>
                  <a:pt x="935518" y="897013"/>
                  <a:pt x="944880" y="914400"/>
                </a:cubicBezTo>
                <a:cubicBezTo>
                  <a:pt x="959241" y="941071"/>
                  <a:pt x="971973" y="968587"/>
                  <a:pt x="985520" y="995680"/>
                </a:cubicBezTo>
                <a:cubicBezTo>
                  <a:pt x="992293" y="1009227"/>
                  <a:pt x="997439" y="1023718"/>
                  <a:pt x="1005840" y="1036320"/>
                </a:cubicBezTo>
                <a:lnTo>
                  <a:pt x="1046480" y="1097280"/>
                </a:lnTo>
                <a:cubicBezTo>
                  <a:pt x="1053253" y="1083733"/>
                  <a:pt x="1057997" y="1068965"/>
                  <a:pt x="1066800" y="1056640"/>
                </a:cubicBezTo>
                <a:cubicBezTo>
                  <a:pt x="1075151" y="1044948"/>
                  <a:pt x="1090854" y="1039011"/>
                  <a:pt x="1097280" y="1026160"/>
                </a:cubicBezTo>
                <a:cubicBezTo>
                  <a:pt x="1186867" y="846986"/>
                  <a:pt x="1080153" y="998196"/>
                  <a:pt x="1158240" y="894080"/>
                </a:cubicBezTo>
                <a:cubicBezTo>
                  <a:pt x="1161627" y="877147"/>
                  <a:pt x="1160677" y="858726"/>
                  <a:pt x="1168400" y="843280"/>
                </a:cubicBezTo>
                <a:cubicBezTo>
                  <a:pt x="1174826" y="830429"/>
                  <a:pt x="1191265" y="824984"/>
                  <a:pt x="1198880" y="812800"/>
                </a:cubicBezTo>
                <a:cubicBezTo>
                  <a:pt x="1208546" y="797334"/>
                  <a:pt x="1213433" y="779302"/>
                  <a:pt x="1219200" y="762000"/>
                </a:cubicBezTo>
                <a:cubicBezTo>
                  <a:pt x="1223616" y="748753"/>
                  <a:pt x="1224457" y="734435"/>
                  <a:pt x="1229360" y="721360"/>
                </a:cubicBezTo>
                <a:cubicBezTo>
                  <a:pt x="1234678" y="707179"/>
                  <a:pt x="1243714" y="694641"/>
                  <a:pt x="1249680" y="680720"/>
                </a:cubicBezTo>
                <a:cubicBezTo>
                  <a:pt x="1253899" y="670876"/>
                  <a:pt x="1255408" y="659990"/>
                  <a:pt x="1259840" y="650240"/>
                </a:cubicBezTo>
                <a:cubicBezTo>
                  <a:pt x="1272375" y="622664"/>
                  <a:pt x="1290901" y="597697"/>
                  <a:pt x="1300480" y="568960"/>
                </a:cubicBezTo>
                <a:cubicBezTo>
                  <a:pt x="1315184" y="524849"/>
                  <a:pt x="1303067" y="546053"/>
                  <a:pt x="1341120" y="508000"/>
                </a:cubicBezTo>
                <a:cubicBezTo>
                  <a:pt x="1344507" y="497840"/>
                  <a:pt x="1340890" y="480117"/>
                  <a:pt x="1351280" y="477520"/>
                </a:cubicBezTo>
                <a:cubicBezTo>
                  <a:pt x="1363126" y="474558"/>
                  <a:pt x="1373126" y="489206"/>
                  <a:pt x="1381760" y="497840"/>
                </a:cubicBezTo>
                <a:cubicBezTo>
                  <a:pt x="1407108" y="523188"/>
                  <a:pt x="1399019" y="529052"/>
                  <a:pt x="1412240" y="558800"/>
                </a:cubicBezTo>
                <a:cubicBezTo>
                  <a:pt x="1475618" y="701400"/>
                  <a:pt x="1415371" y="562847"/>
                  <a:pt x="1463040" y="650240"/>
                </a:cubicBezTo>
                <a:cubicBezTo>
                  <a:pt x="1477545" y="676833"/>
                  <a:pt x="1490133" y="704427"/>
                  <a:pt x="1503680" y="731520"/>
                </a:cubicBezTo>
                <a:cubicBezTo>
                  <a:pt x="1510453" y="745067"/>
                  <a:pt x="1515599" y="759558"/>
                  <a:pt x="1524000" y="772160"/>
                </a:cubicBezTo>
                <a:cubicBezTo>
                  <a:pt x="1537547" y="792480"/>
                  <a:pt x="1556917" y="809952"/>
                  <a:pt x="1564640" y="833120"/>
                </a:cubicBezTo>
                <a:cubicBezTo>
                  <a:pt x="1578661" y="875184"/>
                  <a:pt x="1568859" y="854689"/>
                  <a:pt x="1595120" y="894080"/>
                </a:cubicBezTo>
                <a:cubicBezTo>
                  <a:pt x="1598507" y="883920"/>
                  <a:pt x="1599770" y="872783"/>
                  <a:pt x="1605280" y="863600"/>
                </a:cubicBezTo>
                <a:cubicBezTo>
                  <a:pt x="1650301" y="788565"/>
                  <a:pt x="1652789" y="809223"/>
                  <a:pt x="1686560" y="741680"/>
                </a:cubicBezTo>
                <a:cubicBezTo>
                  <a:pt x="1698095" y="718611"/>
                  <a:pt x="1705505" y="693629"/>
                  <a:pt x="1717040" y="670560"/>
                </a:cubicBezTo>
                <a:cubicBezTo>
                  <a:pt x="1727787" y="649066"/>
                  <a:pt x="1756335" y="617848"/>
                  <a:pt x="1767840" y="599440"/>
                </a:cubicBezTo>
                <a:cubicBezTo>
                  <a:pt x="1820694" y="514873"/>
                  <a:pt x="1763752" y="597456"/>
                  <a:pt x="1798320" y="528320"/>
                </a:cubicBezTo>
                <a:cubicBezTo>
                  <a:pt x="1807151" y="510657"/>
                  <a:pt x="1818640" y="494453"/>
                  <a:pt x="1828800" y="477520"/>
                </a:cubicBezTo>
                <a:cubicBezTo>
                  <a:pt x="1833956" y="456897"/>
                  <a:pt x="1840375" y="426806"/>
                  <a:pt x="1849120" y="406400"/>
                </a:cubicBezTo>
                <a:cubicBezTo>
                  <a:pt x="1886784" y="318517"/>
                  <a:pt x="1855773" y="406761"/>
                  <a:pt x="1879600" y="335280"/>
                </a:cubicBezTo>
                <a:cubicBezTo>
                  <a:pt x="1886373" y="355600"/>
                  <a:pt x="1898141" y="374895"/>
                  <a:pt x="1899920" y="396240"/>
                </a:cubicBezTo>
                <a:cubicBezTo>
                  <a:pt x="1906693" y="477520"/>
                  <a:pt x="1911233" y="559017"/>
                  <a:pt x="1920240" y="640080"/>
                </a:cubicBezTo>
                <a:cubicBezTo>
                  <a:pt x="1931942" y="745398"/>
                  <a:pt x="1922962" y="701768"/>
                  <a:pt x="1940560" y="772160"/>
                </a:cubicBezTo>
                <a:cubicBezTo>
                  <a:pt x="1943947" y="751840"/>
                  <a:pt x="1944206" y="730743"/>
                  <a:pt x="1950720" y="711200"/>
                </a:cubicBezTo>
                <a:cubicBezTo>
                  <a:pt x="1957904" y="689647"/>
                  <a:pt x="1971799" y="670922"/>
                  <a:pt x="1981200" y="650240"/>
                </a:cubicBezTo>
                <a:cubicBezTo>
                  <a:pt x="1988747" y="633637"/>
                  <a:pt x="1993364" y="615752"/>
                  <a:pt x="2001520" y="599440"/>
                </a:cubicBezTo>
                <a:cubicBezTo>
                  <a:pt x="2010351" y="581777"/>
                  <a:pt x="2023592" y="566508"/>
                  <a:pt x="2032000" y="548640"/>
                </a:cubicBezTo>
                <a:cubicBezTo>
                  <a:pt x="2064191" y="480234"/>
                  <a:pt x="2077063" y="438456"/>
                  <a:pt x="2103120" y="375920"/>
                </a:cubicBezTo>
                <a:cubicBezTo>
                  <a:pt x="2113040" y="352112"/>
                  <a:pt x="2117488" y="324940"/>
                  <a:pt x="2133600" y="304800"/>
                </a:cubicBezTo>
                <a:cubicBezTo>
                  <a:pt x="2147147" y="287867"/>
                  <a:pt x="2163083" y="272595"/>
                  <a:pt x="2174240" y="254000"/>
                </a:cubicBezTo>
                <a:cubicBezTo>
                  <a:pt x="2183623" y="238361"/>
                  <a:pt x="2186404" y="219512"/>
                  <a:pt x="2194560" y="203200"/>
                </a:cubicBezTo>
                <a:cubicBezTo>
                  <a:pt x="2203391" y="185537"/>
                  <a:pt x="2216209" y="170063"/>
                  <a:pt x="2225040" y="152400"/>
                </a:cubicBezTo>
                <a:cubicBezTo>
                  <a:pt x="2229829" y="142821"/>
                  <a:pt x="2230850" y="131707"/>
                  <a:pt x="2235200" y="121920"/>
                </a:cubicBezTo>
                <a:cubicBezTo>
                  <a:pt x="2244427" y="101160"/>
                  <a:pt x="2254647" y="80819"/>
                  <a:pt x="2265680" y="60960"/>
                </a:cubicBezTo>
                <a:cubicBezTo>
                  <a:pt x="2271610" y="50286"/>
                  <a:pt x="2280539" y="41402"/>
                  <a:pt x="2286000" y="30480"/>
                </a:cubicBezTo>
                <a:cubicBezTo>
                  <a:pt x="2290789" y="20901"/>
                  <a:pt x="2292773" y="10160"/>
                  <a:pt x="2296160" y="0"/>
                </a:cubicBezTo>
                <a:lnTo>
                  <a:pt x="2316480" y="60960"/>
                </a:lnTo>
                <a:cubicBezTo>
                  <a:pt x="2319867" y="71120"/>
                  <a:pt x="2320699" y="82529"/>
                  <a:pt x="2326640" y="91440"/>
                </a:cubicBezTo>
                <a:cubicBezTo>
                  <a:pt x="2356353" y="136009"/>
                  <a:pt x="2339634" y="112151"/>
                  <a:pt x="2377440" y="162560"/>
                </a:cubicBezTo>
                <a:cubicBezTo>
                  <a:pt x="2391825" y="205715"/>
                  <a:pt x="2397954" y="228891"/>
                  <a:pt x="2428240" y="274320"/>
                </a:cubicBezTo>
                <a:cubicBezTo>
                  <a:pt x="2435013" y="284480"/>
                  <a:pt x="2443099" y="293878"/>
                  <a:pt x="2448560" y="304800"/>
                </a:cubicBezTo>
                <a:cubicBezTo>
                  <a:pt x="2453349" y="314379"/>
                  <a:pt x="2452495" y="326565"/>
                  <a:pt x="2458720" y="335280"/>
                </a:cubicBezTo>
                <a:cubicBezTo>
                  <a:pt x="2469855" y="350869"/>
                  <a:pt x="2487865" y="360594"/>
                  <a:pt x="2499360" y="375920"/>
                </a:cubicBezTo>
                <a:cubicBezTo>
                  <a:pt x="2508447" y="388037"/>
                  <a:pt x="2512325" y="403320"/>
                  <a:pt x="2519680" y="416560"/>
                </a:cubicBezTo>
                <a:cubicBezTo>
                  <a:pt x="2587990" y="539517"/>
                  <a:pt x="2516554" y="396827"/>
                  <a:pt x="2570480" y="518160"/>
                </a:cubicBezTo>
                <a:cubicBezTo>
                  <a:pt x="2601183" y="587241"/>
                  <a:pt x="2578431" y="532074"/>
                  <a:pt x="2611120" y="589280"/>
                </a:cubicBezTo>
                <a:cubicBezTo>
                  <a:pt x="2618634" y="602430"/>
                  <a:pt x="2623648" y="616933"/>
                  <a:pt x="2631440" y="629920"/>
                </a:cubicBezTo>
                <a:cubicBezTo>
                  <a:pt x="2644005" y="650861"/>
                  <a:pt x="2659515" y="669939"/>
                  <a:pt x="2672080" y="690880"/>
                </a:cubicBezTo>
                <a:cubicBezTo>
                  <a:pt x="2705776" y="747041"/>
                  <a:pt x="2681539" y="712950"/>
                  <a:pt x="2702560" y="762000"/>
                </a:cubicBezTo>
                <a:cubicBezTo>
                  <a:pt x="2731914" y="830492"/>
                  <a:pt x="2714824" y="776368"/>
                  <a:pt x="2753360" y="853440"/>
                </a:cubicBezTo>
                <a:cubicBezTo>
                  <a:pt x="2761516" y="869752"/>
                  <a:pt x="2766273" y="887574"/>
                  <a:pt x="2773680" y="904240"/>
                </a:cubicBezTo>
                <a:cubicBezTo>
                  <a:pt x="2779831" y="918080"/>
                  <a:pt x="2787849" y="931040"/>
                  <a:pt x="2794000" y="944880"/>
                </a:cubicBezTo>
                <a:cubicBezTo>
                  <a:pt x="2801407" y="961546"/>
                  <a:pt x="2805463" y="979737"/>
                  <a:pt x="2814320" y="995680"/>
                </a:cubicBezTo>
                <a:cubicBezTo>
                  <a:pt x="2822544" y="1010482"/>
                  <a:pt x="2835825" y="1021961"/>
                  <a:pt x="2844800" y="1036320"/>
                </a:cubicBezTo>
                <a:cubicBezTo>
                  <a:pt x="2852827" y="1049163"/>
                  <a:pt x="2856719" y="1064358"/>
                  <a:pt x="2865120" y="1076960"/>
                </a:cubicBezTo>
                <a:cubicBezTo>
                  <a:pt x="2877149" y="1095003"/>
                  <a:pt x="2894395" y="1109292"/>
                  <a:pt x="2905760" y="1127760"/>
                </a:cubicBezTo>
                <a:cubicBezTo>
                  <a:pt x="2921636" y="1153558"/>
                  <a:pt x="2930815" y="1183065"/>
                  <a:pt x="2946400" y="1209040"/>
                </a:cubicBezTo>
                <a:cubicBezTo>
                  <a:pt x="2992465" y="1285815"/>
                  <a:pt x="2968049" y="1242177"/>
                  <a:pt x="3017520" y="1341120"/>
                </a:cubicBezTo>
                <a:cubicBezTo>
                  <a:pt x="3024293" y="1354667"/>
                  <a:pt x="3033051" y="1367392"/>
                  <a:pt x="3037840" y="1381760"/>
                </a:cubicBezTo>
                <a:cubicBezTo>
                  <a:pt x="3041227" y="1391920"/>
                  <a:pt x="3042250" y="1403205"/>
                  <a:pt x="3048000" y="1412240"/>
                </a:cubicBezTo>
                <a:cubicBezTo>
                  <a:pt x="3066182" y="1440812"/>
                  <a:pt x="3090174" y="1465341"/>
                  <a:pt x="3108960" y="1493520"/>
                </a:cubicBezTo>
                <a:cubicBezTo>
                  <a:pt x="3115733" y="1503680"/>
                  <a:pt x="3123433" y="1513280"/>
                  <a:pt x="3129280" y="1524000"/>
                </a:cubicBezTo>
                <a:cubicBezTo>
                  <a:pt x="3143785" y="1550593"/>
                  <a:pt x="3153117" y="1580076"/>
                  <a:pt x="3169920" y="1605280"/>
                </a:cubicBezTo>
                <a:cubicBezTo>
                  <a:pt x="3176693" y="1615440"/>
                  <a:pt x="3183143" y="1625824"/>
                  <a:pt x="3190240" y="1635760"/>
                </a:cubicBezTo>
                <a:cubicBezTo>
                  <a:pt x="3200082" y="1649539"/>
                  <a:pt x="3212008" y="1661880"/>
                  <a:pt x="3220720" y="1676400"/>
                </a:cubicBezTo>
                <a:cubicBezTo>
                  <a:pt x="3290141" y="1792102"/>
                  <a:pt x="3213339" y="1685649"/>
                  <a:pt x="3281680" y="1788160"/>
                </a:cubicBezTo>
                <a:cubicBezTo>
                  <a:pt x="3290884" y="1801966"/>
                  <a:pt x="3323392" y="1841105"/>
                  <a:pt x="3332480" y="1859280"/>
                </a:cubicBezTo>
                <a:cubicBezTo>
                  <a:pt x="3388566" y="1971451"/>
                  <a:pt x="3312632" y="1847842"/>
                  <a:pt x="3383280" y="1960880"/>
                </a:cubicBezTo>
                <a:cubicBezTo>
                  <a:pt x="3389752" y="1971235"/>
                  <a:pt x="3394966" y="1982726"/>
                  <a:pt x="3403600" y="1991360"/>
                </a:cubicBezTo>
                <a:cubicBezTo>
                  <a:pt x="3412234" y="1999994"/>
                  <a:pt x="3423920" y="2004907"/>
                  <a:pt x="3434080" y="2011680"/>
                </a:cubicBezTo>
                <a:cubicBezTo>
                  <a:pt x="3440853" y="2021840"/>
                  <a:pt x="3445766" y="2033526"/>
                  <a:pt x="3454400" y="2042160"/>
                </a:cubicBezTo>
                <a:cubicBezTo>
                  <a:pt x="3463034" y="2050794"/>
                  <a:pt x="3478107" y="2052320"/>
                  <a:pt x="3484880" y="2062480"/>
                </a:cubicBezTo>
                <a:cubicBezTo>
                  <a:pt x="3524975" y="2122622"/>
                  <a:pt x="3460826" y="2091715"/>
                  <a:pt x="3525520" y="2113280"/>
                </a:cubicBezTo>
                <a:cubicBezTo>
                  <a:pt x="3532293" y="2123440"/>
                  <a:pt x="3537206" y="2135126"/>
                  <a:pt x="3545840" y="2143760"/>
                </a:cubicBezTo>
                <a:cubicBezTo>
                  <a:pt x="3560201" y="2158121"/>
                  <a:pt x="3601023" y="2176431"/>
                  <a:pt x="3616960" y="2184400"/>
                </a:cubicBezTo>
                <a:cubicBezTo>
                  <a:pt x="3623733" y="2194560"/>
                  <a:pt x="3628646" y="2206246"/>
                  <a:pt x="3637280" y="2214880"/>
                </a:cubicBezTo>
                <a:cubicBezTo>
                  <a:pt x="3661431" y="2239031"/>
                  <a:pt x="3698539" y="2245460"/>
                  <a:pt x="3728720" y="2255520"/>
                </a:cubicBezTo>
                <a:cubicBezTo>
                  <a:pt x="3768839" y="2268893"/>
                  <a:pt x="3748490" y="2265680"/>
                  <a:pt x="3789680" y="2265680"/>
                </a:cubicBez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657677" y="4641969"/>
            <a:ext cx="25619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2007-2008 financial meltdown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314154" y="4939798"/>
            <a:ext cx="4887877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Bitcoin showed that -- a fact recorded on a blockchain</a:t>
            </a:r>
          </a:p>
          <a:p>
            <a:r>
              <a:rPr lang="en-US" dirty="0" smtClean="0"/>
              <a:t>can be automatically verified by anybody thus establishing </a:t>
            </a:r>
          </a:p>
          <a:p>
            <a:r>
              <a:rPr lang="en-US" dirty="0" smtClean="0"/>
              <a:t>trust and transactions among unknown peers</a:t>
            </a:r>
          </a:p>
          <a:p>
            <a:endParaRPr lang="en-US" b="1" dirty="0" smtClean="0"/>
          </a:p>
          <a:p>
            <a:r>
              <a:rPr lang="en-US" b="1" dirty="0" smtClean="0"/>
              <a:t>Innovation</a:t>
            </a:r>
            <a:r>
              <a:rPr lang="en-US" dirty="0" smtClean="0"/>
              <a:t>: blockchain technology</a:t>
            </a:r>
          </a:p>
          <a:p>
            <a:endParaRPr lang="en-US" b="1" dirty="0" smtClean="0"/>
          </a:p>
          <a:p>
            <a:r>
              <a:rPr lang="en-US" b="1" dirty="0" smtClean="0"/>
              <a:t>Idea</a:t>
            </a:r>
            <a:r>
              <a:rPr lang="en-US" dirty="0" smtClean="0"/>
              <a:t>: What worked for cryptocurrency should work for other</a:t>
            </a:r>
          </a:p>
          <a:p>
            <a:r>
              <a:rPr lang="en-US" dirty="0"/>
              <a:t>b</a:t>
            </a:r>
            <a:r>
              <a:rPr lang="en-US" dirty="0" smtClean="0"/>
              <a:t>usiness transactions</a:t>
            </a:r>
          </a:p>
        </p:txBody>
      </p:sp>
      <p:cxnSp>
        <p:nvCxnSpPr>
          <p:cNvPr id="24" name="Curved Connector 23"/>
          <p:cNvCxnSpPr>
            <a:stCxn id="1026" idx="3"/>
            <a:endCxn id="19" idx="0"/>
          </p:cNvCxnSpPr>
          <p:nvPr/>
        </p:nvCxnSpPr>
        <p:spPr>
          <a:xfrm>
            <a:off x="7533354" y="3730546"/>
            <a:ext cx="1224739" cy="1209252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6" idx="0"/>
            <a:endCxn id="1026" idx="1"/>
          </p:cNvCxnSpPr>
          <p:nvPr/>
        </p:nvCxnSpPr>
        <p:spPr>
          <a:xfrm rot="5400000" flipH="1" flipV="1">
            <a:off x="3561084" y="3108100"/>
            <a:ext cx="911423" cy="2156317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>
            <a:off x="7533354" y="2212258"/>
            <a:ext cx="2171085" cy="51919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Curved Connector 35"/>
          <p:cNvCxnSpPr>
            <a:stCxn id="1026" idx="3"/>
          </p:cNvCxnSpPr>
          <p:nvPr/>
        </p:nvCxnSpPr>
        <p:spPr>
          <a:xfrm flipV="1">
            <a:off x="7533354" y="2731448"/>
            <a:ext cx="1001046" cy="999098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urved Connector 5"/>
          <p:cNvCxnSpPr>
            <a:stCxn id="19" idx="1"/>
          </p:cNvCxnSpPr>
          <p:nvPr/>
        </p:nvCxnSpPr>
        <p:spPr>
          <a:xfrm rot="10800000">
            <a:off x="5791200" y="4842959"/>
            <a:ext cx="522954" cy="1004781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4089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title" idx="4294967295"/>
          </p:nvPr>
        </p:nvSpPr>
        <p:spPr>
          <a:xfrm>
            <a:off x="4473677" y="35975"/>
            <a:ext cx="7551829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rPr lang="en-US" b="0" i="0" u="none" strike="noStrike" cap="none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A Brief History of blockchain</a:t>
            </a:r>
            <a:endParaRPr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Shape 195"/>
          <p:cNvSpPr txBox="1">
            <a:spLocks noGrp="1"/>
          </p:cNvSpPr>
          <p:nvPr>
            <p:ph type="dt" idx="4294967295"/>
          </p:nvPr>
        </p:nvSpPr>
        <p:spPr>
          <a:xfrm>
            <a:off x="10591800" y="5870575"/>
            <a:ext cx="1600200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D45CE4DB-1FFC-4815-A558-3FCC50E9BB78}" type="datetime1">
              <a:rPr lang="en-US" sz="1000" b="0" i="0" u="none" strike="noStrike" cap="none" smtClean="0">
                <a:solidFill>
                  <a:schemeClr val="tx2"/>
                </a:solidFill>
                <a:latin typeface="Calibri"/>
                <a:cs typeface="Calibri"/>
                <a:sym typeface="Calibri"/>
              </a:rPr>
              <a:t>2/11/2019</a:t>
            </a:fld>
            <a:endParaRPr sz="1000" b="0" i="0" u="none" strike="noStrike" cap="none">
              <a:solidFill>
                <a:schemeClr val="tx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Shape 196"/>
          <p:cNvSpPr/>
          <p:nvPr/>
        </p:nvSpPr>
        <p:spPr>
          <a:xfrm>
            <a:off x="448867" y="1890099"/>
            <a:ext cx="2432878" cy="1222444"/>
          </a:xfrm>
          <a:prstGeom prst="roundRect">
            <a:avLst>
              <a:gd name="adj" fmla="val 16667"/>
            </a:avLst>
          </a:prstGeom>
          <a:solidFill>
            <a:srgbClr val="6CAF3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E-Commerce</a:t>
            </a:r>
            <a:endParaRPr>
              <a:solidFill>
                <a:schemeClr val="tx2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Communication</a:t>
            </a:r>
            <a:endParaRPr>
              <a:solidFill>
                <a:schemeClr val="tx2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mobile apps …</a:t>
            </a:r>
            <a:endParaRPr sz="2400" b="0" i="0" u="none" strike="noStrike" cap="none">
              <a:solidFill>
                <a:schemeClr val="tx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Shape 197"/>
          <p:cNvSpPr/>
          <p:nvPr/>
        </p:nvSpPr>
        <p:spPr>
          <a:xfrm>
            <a:off x="448867" y="5465405"/>
            <a:ext cx="11059192" cy="540036"/>
          </a:xfrm>
          <a:prstGeom prst="roundRect">
            <a:avLst>
              <a:gd name="adj" fmla="val 16667"/>
            </a:avLst>
          </a:prstGeom>
          <a:solidFill>
            <a:srgbClr val="7ABAE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The Internet Protocol  (TCP/IP)</a:t>
            </a:r>
            <a:endParaRPr sz="2400" b="1" i="0" u="none" strike="noStrike" cap="none">
              <a:solidFill>
                <a:schemeClr val="tx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Shape 198"/>
          <p:cNvSpPr/>
          <p:nvPr/>
        </p:nvSpPr>
        <p:spPr>
          <a:xfrm>
            <a:off x="4294721" y="1865561"/>
            <a:ext cx="2651600" cy="1224532"/>
          </a:xfrm>
          <a:prstGeom prst="roundRect">
            <a:avLst>
              <a:gd name="adj" fmla="val 16667"/>
            </a:avLst>
          </a:prstGeom>
          <a:solidFill>
            <a:srgbClr val="DF922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Cryptocurrency:  Bitcoin:  2008/2009</a:t>
            </a:r>
            <a:endParaRPr sz="2400" b="0" i="0" u="none" strike="noStrike" cap="none">
              <a:solidFill>
                <a:schemeClr val="tx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Shape 199"/>
          <p:cNvSpPr/>
          <p:nvPr/>
        </p:nvSpPr>
        <p:spPr>
          <a:xfrm>
            <a:off x="3221465" y="4246430"/>
            <a:ext cx="8355979" cy="783012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BEE1A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The Blockchain Protocol</a:t>
            </a:r>
            <a:endParaRPr sz="1800" b="1" i="0" u="none" strike="noStrike" cap="none">
              <a:solidFill>
                <a:schemeClr val="tx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Shape 200"/>
          <p:cNvSpPr txBox="1"/>
          <p:nvPr/>
        </p:nvSpPr>
        <p:spPr>
          <a:xfrm>
            <a:off x="7584727" y="4442063"/>
            <a:ext cx="4541600" cy="3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Shape 201"/>
          <p:cNvSpPr/>
          <p:nvPr/>
        </p:nvSpPr>
        <p:spPr>
          <a:xfrm flipH="1">
            <a:off x="5163127" y="3090093"/>
            <a:ext cx="357966" cy="1351971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BFBFBF"/>
          </a:solidFill>
          <a:ln w="19050" cap="rnd" cmpd="sng">
            <a:solidFill>
              <a:srgbClr val="6C964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tx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Shape 202"/>
          <p:cNvSpPr/>
          <p:nvPr/>
        </p:nvSpPr>
        <p:spPr>
          <a:xfrm>
            <a:off x="7359112" y="4817262"/>
            <a:ext cx="451230" cy="648141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BFBFBF"/>
          </a:solidFill>
          <a:ln w="19050" cap="rnd" cmpd="sng">
            <a:solidFill>
              <a:srgbClr val="6C964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tx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Shape 203"/>
          <p:cNvSpPr/>
          <p:nvPr/>
        </p:nvSpPr>
        <p:spPr>
          <a:xfrm>
            <a:off x="1169946" y="3112543"/>
            <a:ext cx="455961" cy="2352861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BFBFBF"/>
          </a:solidFill>
          <a:ln w="19050" cap="rnd" cmpd="sng">
            <a:solidFill>
              <a:srgbClr val="6C964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tx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Shape 204"/>
          <p:cNvSpPr txBox="1"/>
          <p:nvPr/>
        </p:nvSpPr>
        <p:spPr>
          <a:xfrm>
            <a:off x="6946321" y="1955356"/>
            <a:ext cx="396096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Peer-to-peer autonomous digital currency system among unknown peers with no intermediaries</a:t>
            </a:r>
            <a:endParaRPr sz="1800" b="0" i="0" u="none" strike="noStrike" cap="none" dirty="0">
              <a:solidFill>
                <a:schemeClr val="tx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Shape 205"/>
          <p:cNvSpPr txBox="1"/>
          <p:nvPr/>
        </p:nvSpPr>
        <p:spPr>
          <a:xfrm>
            <a:off x="5404515" y="3733886"/>
            <a:ext cx="436042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Validation, Verification, </a:t>
            </a:r>
            <a:endParaRPr lang="en-US" sz="1800" b="0" i="0" u="none" strike="noStrike" cap="none" dirty="0" smtClean="0">
              <a:solidFill>
                <a:schemeClr val="tx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 smtClean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Immutable </a:t>
            </a:r>
            <a:r>
              <a:rPr lang="en-US" sz="1800" b="0" i="0" u="none" strike="noStrike" cap="none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recording</a:t>
            </a:r>
            <a:endParaRPr sz="1800" b="0" i="0" u="none" strike="noStrike" cap="none" dirty="0">
              <a:solidFill>
                <a:schemeClr val="tx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5074" y="73890"/>
            <a:ext cx="7893581" cy="794539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Bitcoin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2B208-5DCD-4782-B6D7-9E2B060CDABF}" type="datetime1">
              <a:rPr lang="en-US" smtClean="0"/>
              <a:t>2/11/2019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1A47E-AA38-4C56-AC5F-9CAB7147FF2F}" type="slidenum">
              <a:rPr lang="en-US" smtClean="0"/>
              <a:t>8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566928" y="1841084"/>
            <a:ext cx="11338560" cy="4572000"/>
          </a:xfrm>
        </p:spPr>
        <p:txBody>
          <a:bodyPr>
            <a:normAutofit/>
          </a:bodyPr>
          <a:lstStyle/>
          <a:p>
            <a:r>
              <a:rPr lang="en-US" dirty="0" smtClean="0"/>
              <a:t>Bitcoin : peer-peer cryptocurrency that does not require a middle entity such as a bank to complete a transaction between the sender and receiver.</a:t>
            </a:r>
          </a:p>
          <a:p>
            <a:r>
              <a:rPr lang="en-US" dirty="0" smtClean="0"/>
              <a:t>Created by a secretive person (s)  known as Satoshi Nakamoto.</a:t>
            </a:r>
          </a:p>
          <a:p>
            <a:r>
              <a:rPr lang="en-US" dirty="0" smtClean="0"/>
              <a:t>Runs on the Internet</a:t>
            </a:r>
          </a:p>
          <a:p>
            <a:r>
              <a:rPr lang="en-US" dirty="0" smtClean="0"/>
              <a:t>To keep track of the transactions, an ingenious ledger technology has been devised.</a:t>
            </a:r>
          </a:p>
          <a:p>
            <a:r>
              <a:rPr lang="en-US" dirty="0" smtClean="0"/>
              <a:t>This ledger is distributed and is a collection of blocks of transactions. </a:t>
            </a:r>
            <a:endParaRPr lang="en-US" dirty="0"/>
          </a:p>
          <a:p>
            <a:r>
              <a:rPr lang="en-US" dirty="0" smtClean="0"/>
              <a:t>How do you trust the ledger? The trust model out of this distributed ledger is an important contribution of Bitcoin.</a:t>
            </a:r>
          </a:p>
          <a:p>
            <a:r>
              <a:rPr lang="en-US" dirty="0" smtClean="0"/>
              <a:t>The distributed ledger and associated concepts are called the “blockchain”</a:t>
            </a:r>
          </a:p>
          <a:p>
            <a:r>
              <a:rPr lang="en-US" dirty="0"/>
              <a:t>Bitcoin </a:t>
            </a:r>
            <a:r>
              <a:rPr lang="en-US" dirty="0" smtClean="0"/>
              <a:t>technology </a:t>
            </a:r>
            <a:r>
              <a:rPr lang="en-US" dirty="0"/>
              <a:t>is the genesis for </a:t>
            </a:r>
            <a:r>
              <a:rPr lang="en-US" dirty="0" smtClean="0"/>
              <a:t>the advent of blockchain revolution.</a:t>
            </a:r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145677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title" idx="4294967295"/>
          </p:nvPr>
        </p:nvSpPr>
        <p:spPr>
          <a:xfrm>
            <a:off x="4492155" y="-44450"/>
            <a:ext cx="7699845" cy="955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rPr lang="en-US" sz="2400" b="0" i="0" u="none" strike="noStrike" cap="none" dirty="0">
                <a:solidFill>
                  <a:schemeClr val="lt1"/>
                </a:solidFill>
                <a:latin typeface="Georgia" panose="02040502050405020303" pitchFamily="18" charset="0"/>
                <a:ea typeface="Calibri"/>
                <a:cs typeface="Calibri"/>
                <a:sym typeface="Calibri"/>
              </a:rPr>
              <a:t>BLOCKCHAIN IS NOT </a:t>
            </a:r>
            <a:r>
              <a:rPr lang="en-US" sz="2400" b="0" i="0" u="none" strike="noStrike" cap="none" dirty="0" smtClean="0">
                <a:solidFill>
                  <a:schemeClr val="lt1"/>
                </a:solidFill>
                <a:latin typeface="Georgia" panose="02040502050405020303" pitchFamily="18" charset="0"/>
                <a:ea typeface="Calibri"/>
                <a:cs typeface="Calibri"/>
                <a:sym typeface="Calibri"/>
              </a:rPr>
              <a:t>JUST ABOUT </a:t>
            </a:r>
            <a:r>
              <a:rPr lang="en-US" sz="2400" b="0" i="0" u="none" strike="noStrike" cap="none" dirty="0">
                <a:solidFill>
                  <a:schemeClr val="lt1"/>
                </a:solidFill>
                <a:latin typeface="Georgia" panose="02040502050405020303" pitchFamily="18" charset="0"/>
                <a:ea typeface="Calibri"/>
                <a:cs typeface="Calibri"/>
                <a:sym typeface="Calibri"/>
              </a:rPr>
              <a:t>CRYPTOCURRENCY ANYMORE!     </a:t>
            </a:r>
            <a:endParaRPr sz="2400" b="0" i="0" u="none" strike="noStrike" cap="none" dirty="0">
              <a:solidFill>
                <a:schemeClr val="lt1"/>
              </a:solidFill>
              <a:latin typeface="Georgia" panose="02040502050405020303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280" name="Shape 280"/>
          <p:cNvSpPr txBox="1">
            <a:spLocks noGrp="1"/>
          </p:cNvSpPr>
          <p:nvPr>
            <p:ph type="dt" idx="4294967295"/>
          </p:nvPr>
        </p:nvSpPr>
        <p:spPr>
          <a:xfrm>
            <a:off x="10591800" y="5870575"/>
            <a:ext cx="1600200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88D42394-15DC-46B9-AD6C-E8B16BEB5392}" type="datetime1">
              <a:rPr lang="en-US" sz="1000" b="0" i="0" smtClean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2/11/2019</a:t>
            </a:fld>
            <a:endParaRPr sz="1000" b="0" i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Shape 281"/>
          <p:cNvSpPr/>
          <p:nvPr/>
        </p:nvSpPr>
        <p:spPr>
          <a:xfrm>
            <a:off x="389600" y="1492166"/>
            <a:ext cx="2432878" cy="1222444"/>
          </a:xfrm>
          <a:prstGeom prst="roundRect">
            <a:avLst>
              <a:gd name="adj" fmla="val 16667"/>
            </a:avLst>
          </a:prstGeom>
          <a:solidFill>
            <a:srgbClr val="6CAF3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E-Commerce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Communication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mobile apps …</a:t>
            </a: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Shape 282"/>
          <p:cNvSpPr/>
          <p:nvPr/>
        </p:nvSpPr>
        <p:spPr>
          <a:xfrm>
            <a:off x="389600" y="5206300"/>
            <a:ext cx="11059192" cy="594083"/>
          </a:xfrm>
          <a:prstGeom prst="roundRect">
            <a:avLst>
              <a:gd name="adj" fmla="val 16667"/>
            </a:avLst>
          </a:prstGeom>
          <a:solidFill>
            <a:srgbClr val="7ABAE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The Internet</a:t>
            </a:r>
            <a:endParaRPr dirty="0">
              <a:solidFill>
                <a:schemeClr val="tx2"/>
              </a:solidFill>
            </a:endParaRPr>
          </a:p>
        </p:txBody>
      </p:sp>
      <p:sp>
        <p:nvSpPr>
          <p:cNvPr id="283" name="Shape 283"/>
          <p:cNvSpPr/>
          <p:nvPr/>
        </p:nvSpPr>
        <p:spPr>
          <a:xfrm>
            <a:off x="3594849" y="1482231"/>
            <a:ext cx="2651600" cy="1224532"/>
          </a:xfrm>
          <a:prstGeom prst="roundRect">
            <a:avLst>
              <a:gd name="adj" fmla="val 16667"/>
            </a:avLst>
          </a:prstGeom>
          <a:solidFill>
            <a:srgbClr val="DF922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Cryptocurrency:  Bitcoin:  2008/2009</a:t>
            </a:r>
            <a:endParaRPr sz="2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Shape 284"/>
          <p:cNvSpPr/>
          <p:nvPr/>
        </p:nvSpPr>
        <p:spPr>
          <a:xfrm>
            <a:off x="3162198" y="3848497"/>
            <a:ext cx="8904862" cy="783012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BEE1A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The Blockchain</a:t>
            </a:r>
            <a:endParaRPr dirty="0">
              <a:solidFill>
                <a:schemeClr val="tx2"/>
              </a:solidFill>
            </a:endParaRPr>
          </a:p>
        </p:txBody>
      </p:sp>
      <p:sp>
        <p:nvSpPr>
          <p:cNvPr id="285" name="Shape 285"/>
          <p:cNvSpPr txBox="1"/>
          <p:nvPr/>
        </p:nvSpPr>
        <p:spPr>
          <a:xfrm>
            <a:off x="7525460" y="4044130"/>
            <a:ext cx="4541600" cy="3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Shape 286"/>
          <p:cNvSpPr/>
          <p:nvPr/>
        </p:nvSpPr>
        <p:spPr>
          <a:xfrm flipH="1">
            <a:off x="4492155" y="2697767"/>
            <a:ext cx="357966" cy="1351971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BFBFBF"/>
          </a:solidFill>
          <a:ln w="19050" cap="rnd" cmpd="sng">
            <a:solidFill>
              <a:srgbClr val="6C964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Shape 287"/>
          <p:cNvSpPr/>
          <p:nvPr/>
        </p:nvSpPr>
        <p:spPr>
          <a:xfrm>
            <a:off x="7128801" y="4404681"/>
            <a:ext cx="451230" cy="786971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BFBFBF"/>
          </a:solidFill>
          <a:ln w="19050" cap="rnd" cmpd="sng">
            <a:solidFill>
              <a:srgbClr val="6C964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Shape 288"/>
          <p:cNvSpPr/>
          <p:nvPr/>
        </p:nvSpPr>
        <p:spPr>
          <a:xfrm>
            <a:off x="1110679" y="2714610"/>
            <a:ext cx="455961" cy="249169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BFBFBF"/>
          </a:solidFill>
          <a:ln w="19050" cap="rnd" cmpd="sng">
            <a:solidFill>
              <a:srgbClr val="6C964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Shape 289"/>
          <p:cNvSpPr txBox="1"/>
          <p:nvPr/>
        </p:nvSpPr>
        <p:spPr>
          <a:xfrm>
            <a:off x="4756513" y="3418544"/>
            <a:ext cx="241444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Validation, Verification</a:t>
            </a:r>
            <a:r>
              <a:rPr lang="en-US" sz="1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Immutable recording </a:t>
            </a:r>
            <a:endParaRPr sz="1800" dirty="0">
              <a:solidFill>
                <a:schemeClr val="tx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Shape 290"/>
          <p:cNvSpPr txBox="1"/>
          <p:nvPr/>
        </p:nvSpPr>
        <p:spPr>
          <a:xfrm>
            <a:off x="7915611" y="3390475"/>
            <a:ext cx="261917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Computing infrastructure:</a:t>
            </a:r>
            <a:endParaRPr>
              <a:solidFill>
                <a:schemeClr val="tx2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Smart contracts</a:t>
            </a:r>
            <a:endParaRPr>
              <a:solidFill>
                <a:schemeClr val="tx2"/>
              </a:solidFill>
            </a:endParaRPr>
          </a:p>
        </p:txBody>
      </p:sp>
      <p:sp>
        <p:nvSpPr>
          <p:cNvPr id="291" name="Shape 291"/>
          <p:cNvSpPr/>
          <p:nvPr/>
        </p:nvSpPr>
        <p:spPr>
          <a:xfrm>
            <a:off x="7044173" y="3259910"/>
            <a:ext cx="914400" cy="914400"/>
          </a:xfrm>
          <a:prstGeom prst="mathPlus">
            <a:avLst>
              <a:gd name="adj1" fmla="val 23520"/>
            </a:avLst>
          </a:prstGeom>
          <a:solidFill>
            <a:srgbClr val="BCDCF7"/>
          </a:solidFill>
          <a:ln w="19050" cap="rnd" cmpd="sng">
            <a:solidFill>
              <a:srgbClr val="6C964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Shape 292"/>
          <p:cNvSpPr/>
          <p:nvPr/>
        </p:nvSpPr>
        <p:spPr>
          <a:xfrm>
            <a:off x="8669866" y="1490078"/>
            <a:ext cx="2919049" cy="1224532"/>
          </a:xfrm>
          <a:prstGeom prst="roundRect">
            <a:avLst>
              <a:gd name="adj" fmla="val 16667"/>
            </a:avLst>
          </a:prstGeom>
          <a:solidFill>
            <a:srgbClr val="7F7F7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Autonomous, Decentralized, applications:  2013</a:t>
            </a: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Shape 293"/>
          <p:cNvSpPr/>
          <p:nvPr/>
        </p:nvSpPr>
        <p:spPr>
          <a:xfrm flipH="1">
            <a:off x="10757288" y="2697767"/>
            <a:ext cx="357966" cy="1351971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BFBFBF"/>
          </a:solidFill>
          <a:ln w="19050" cap="rnd" cmpd="sng">
            <a:solidFill>
              <a:srgbClr val="6C964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11079" y="1892902"/>
            <a:ext cx="1697901" cy="954107"/>
          </a:xfrm>
          <a:prstGeom prst="rect">
            <a:avLst/>
          </a:prstGeom>
          <a:noFill/>
          <a:ln>
            <a:solidFill>
              <a:schemeClr val="accent1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We need code to </a:t>
            </a:r>
          </a:p>
          <a:p>
            <a:r>
              <a:rPr lang="en-US" dirty="0" smtClean="0"/>
              <a:t>verify and validate</a:t>
            </a:r>
          </a:p>
          <a:p>
            <a:r>
              <a:rPr lang="en-US" dirty="0" smtClean="0"/>
              <a:t>application-specific</a:t>
            </a:r>
          </a:p>
          <a:p>
            <a:r>
              <a:rPr lang="en-US" dirty="0"/>
              <a:t>r</a:t>
            </a:r>
            <a:r>
              <a:rPr lang="en-US" dirty="0" smtClean="0"/>
              <a:t>ules and criteria </a:t>
            </a:r>
          </a:p>
        </p:txBody>
      </p:sp>
      <p:cxnSp>
        <p:nvCxnSpPr>
          <p:cNvPr id="4" name="Curved Connector 3"/>
          <p:cNvCxnSpPr>
            <a:stCxn id="2" idx="2"/>
            <a:endCxn id="290" idx="0"/>
          </p:cNvCxnSpPr>
          <p:nvPr/>
        </p:nvCxnSpPr>
        <p:spPr>
          <a:xfrm rot="16200000" flipH="1">
            <a:off x="8170882" y="2336156"/>
            <a:ext cx="543466" cy="1565171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B Powerpoint Template">
  <a:themeElements>
    <a:clrScheme name="Custom 2">
      <a:dk1>
        <a:srgbClr val="666666"/>
      </a:dk1>
      <a:lt1>
        <a:srgbClr val="FFFFFF"/>
      </a:lt1>
      <a:dk2>
        <a:srgbClr val="005BBB"/>
      </a:dk2>
      <a:lt2>
        <a:srgbClr val="FFFFFF"/>
      </a:lt2>
      <a:accent1>
        <a:srgbClr val="005BBB"/>
      </a:accent1>
      <a:accent2>
        <a:srgbClr val="41B6E6"/>
      </a:accent2>
      <a:accent3>
        <a:srgbClr val="E56D54"/>
      </a:accent3>
      <a:accent4>
        <a:srgbClr val="666666"/>
      </a:accent4>
      <a:accent5>
        <a:srgbClr val="007681"/>
      </a:accent5>
      <a:accent6>
        <a:srgbClr val="003E51"/>
      </a:accent6>
      <a:hlink>
        <a:srgbClr val="186BB7"/>
      </a:hlink>
      <a:folHlink>
        <a:srgbClr val="D86A4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_Template_WIDE" id="{320877F5-9057-5044-9670-55C377C33490}" vid="{043CC7DF-15AC-0F49-A0D1-304573C219B6}"/>
    </a:ext>
  </a:extLst>
</a:theme>
</file>

<file path=ppt/theme/theme2.xml><?xml version="1.0" encoding="utf-8"?>
<a:theme xmlns:a="http://schemas.openxmlformats.org/drawingml/2006/main" name="1_UB Powerpoint Template">
  <a:themeElements>
    <a:clrScheme name="UB Color Palette">
      <a:dk1>
        <a:srgbClr val="666666"/>
      </a:dk1>
      <a:lt1>
        <a:srgbClr val="FFFFFF"/>
      </a:lt1>
      <a:dk2>
        <a:srgbClr val="005BBB"/>
      </a:dk2>
      <a:lt2>
        <a:srgbClr val="FFFFFF"/>
      </a:lt2>
      <a:accent1>
        <a:srgbClr val="005BBB"/>
      </a:accent1>
      <a:accent2>
        <a:srgbClr val="41B6E6"/>
      </a:accent2>
      <a:accent3>
        <a:srgbClr val="E56D54"/>
      </a:accent3>
      <a:accent4>
        <a:srgbClr val="666666"/>
      </a:accent4>
      <a:accent5>
        <a:srgbClr val="007681"/>
      </a:accent5>
      <a:accent6>
        <a:srgbClr val="003E51"/>
      </a:accent6>
      <a:hlink>
        <a:srgbClr val="186BB7"/>
      </a:hlink>
      <a:folHlink>
        <a:srgbClr val="D86A4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_Template_WIDE" id="{320877F5-9057-5044-9670-55C377C33490}" vid="{043CC7DF-15AC-0F49-A0D1-304573C219B6}"/>
    </a:ext>
  </a:extLst>
</a:theme>
</file>

<file path=ppt/theme/theme3.xml><?xml version="1.0" encoding="utf-8"?>
<a:theme xmlns:a="http://schemas.openxmlformats.org/drawingml/2006/main" name="2_UB Powerpoint Template">
  <a:themeElements>
    <a:clrScheme name="UB Color Palette">
      <a:dk1>
        <a:srgbClr val="666666"/>
      </a:dk1>
      <a:lt1>
        <a:srgbClr val="FFFFFF"/>
      </a:lt1>
      <a:dk2>
        <a:srgbClr val="005BBB"/>
      </a:dk2>
      <a:lt2>
        <a:srgbClr val="FFFFFF"/>
      </a:lt2>
      <a:accent1>
        <a:srgbClr val="005BBB"/>
      </a:accent1>
      <a:accent2>
        <a:srgbClr val="41B6E6"/>
      </a:accent2>
      <a:accent3>
        <a:srgbClr val="E56D54"/>
      </a:accent3>
      <a:accent4>
        <a:srgbClr val="666666"/>
      </a:accent4>
      <a:accent5>
        <a:srgbClr val="007681"/>
      </a:accent5>
      <a:accent6>
        <a:srgbClr val="003E51"/>
      </a:accent6>
      <a:hlink>
        <a:srgbClr val="186BB7"/>
      </a:hlink>
      <a:folHlink>
        <a:srgbClr val="D86A4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_Template_WIDE" id="{320877F5-9057-5044-9670-55C377C33490}" vid="{043CC7DF-15AC-0F49-A0D1-304573C219B6}"/>
    </a:ext>
  </a:extLst>
</a:theme>
</file>

<file path=ppt/theme/theme4.xml><?xml version="1.0" encoding="utf-8"?>
<a:theme xmlns:a="http://schemas.openxmlformats.org/drawingml/2006/main" name="3_UB Powerpoint Template">
  <a:themeElements>
    <a:clrScheme name="UB Color Palette">
      <a:dk1>
        <a:srgbClr val="666666"/>
      </a:dk1>
      <a:lt1>
        <a:srgbClr val="FFFFFF"/>
      </a:lt1>
      <a:dk2>
        <a:srgbClr val="005BBB"/>
      </a:dk2>
      <a:lt2>
        <a:srgbClr val="FFFFFF"/>
      </a:lt2>
      <a:accent1>
        <a:srgbClr val="005BBB"/>
      </a:accent1>
      <a:accent2>
        <a:srgbClr val="41B6E6"/>
      </a:accent2>
      <a:accent3>
        <a:srgbClr val="E56D54"/>
      </a:accent3>
      <a:accent4>
        <a:srgbClr val="666666"/>
      </a:accent4>
      <a:accent5>
        <a:srgbClr val="007681"/>
      </a:accent5>
      <a:accent6>
        <a:srgbClr val="003E51"/>
      </a:accent6>
      <a:hlink>
        <a:srgbClr val="186BB7"/>
      </a:hlink>
      <a:folHlink>
        <a:srgbClr val="D86A4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_Template_WIDE" id="{320877F5-9057-5044-9670-55C377C33490}" vid="{043CC7DF-15AC-0F49-A0D1-304573C219B6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4026</TotalTime>
  <Words>3136</Words>
  <Application>Microsoft Office PowerPoint</Application>
  <PresentationFormat>Widescreen</PresentationFormat>
  <Paragraphs>523</Paragraphs>
  <Slides>50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50</vt:i4>
      </vt:variant>
    </vt:vector>
  </HeadingPairs>
  <TitlesOfParts>
    <vt:vector size="59" baseType="lpstr">
      <vt:lpstr>Arial</vt:lpstr>
      <vt:lpstr>Calibri</vt:lpstr>
      <vt:lpstr>Georgia</vt:lpstr>
      <vt:lpstr>LucidaGrande</vt:lpstr>
      <vt:lpstr>Merriweather Sans</vt:lpstr>
      <vt:lpstr>UB Powerpoint Template</vt:lpstr>
      <vt:lpstr>1_UB Powerpoint Template</vt:lpstr>
      <vt:lpstr>2_UB Powerpoint Template</vt:lpstr>
      <vt:lpstr>3_UB Powerpoint Template</vt:lpstr>
      <vt:lpstr>What is A blockchain?</vt:lpstr>
      <vt:lpstr>References</vt:lpstr>
      <vt:lpstr>Overview</vt:lpstr>
      <vt:lpstr>Evolution of computing systems</vt:lpstr>
      <vt:lpstr>Decentralized Systems</vt:lpstr>
      <vt:lpstr>Bitcoin &amp; Blockchain</vt:lpstr>
      <vt:lpstr>A Brief History of blockchain</vt:lpstr>
      <vt:lpstr>Bitcoin</vt:lpstr>
      <vt:lpstr>BLOCKCHAIN IS NOT JUST ABOUT CRYPTOCURRENCY ANYMORE!     </vt:lpstr>
      <vt:lpstr>Blockchain: A Trust Layer over the Internet</vt:lpstr>
      <vt:lpstr>Blockchain: The Decentralization Infrastructure (1) </vt:lpstr>
      <vt:lpstr> Blockchain: The Distributed Immutable Ledger (2) </vt:lpstr>
      <vt:lpstr>Blockchain: The Disintermediator (3)</vt:lpstr>
      <vt:lpstr>Summarizing, the blockchain is about</vt:lpstr>
      <vt:lpstr>Intuitive feel for what a blockchain does</vt:lpstr>
      <vt:lpstr>What is Blockchain? Structurally speaking..</vt:lpstr>
      <vt:lpstr>Let’s explore a real blockchain</vt:lpstr>
      <vt:lpstr>Let’s explore a real blockchain</vt:lpstr>
      <vt:lpstr>Transaction in Bitcoin</vt:lpstr>
      <vt:lpstr>Block in Bitcoin</vt:lpstr>
      <vt:lpstr>Block and Blockchain</vt:lpstr>
      <vt:lpstr>Main Players</vt:lpstr>
      <vt:lpstr>PowerPoint Presentation</vt:lpstr>
      <vt:lpstr>Let’s have some fun</vt:lpstr>
      <vt:lpstr>Let’s get serious</vt:lpstr>
      <vt:lpstr>Blockchain and smart contracts</vt:lpstr>
      <vt:lpstr>Blockchain and smart contracts</vt:lpstr>
      <vt:lpstr>What is a smart contract?</vt:lpstr>
      <vt:lpstr>Consider these situations  --</vt:lpstr>
      <vt:lpstr> Traditional supply chain system</vt:lpstr>
      <vt:lpstr>Blockchain-based supply chain (food chain)</vt:lpstr>
      <vt:lpstr>Application: Any Supply chain in your business</vt:lpstr>
      <vt:lpstr>Application: Any Supply chain </vt:lpstr>
      <vt:lpstr>Blockchain-enabled Supply Chain – More details      </vt:lpstr>
      <vt:lpstr>How does the blockchain help?</vt:lpstr>
      <vt:lpstr> What does a blockchain do? </vt:lpstr>
      <vt:lpstr>IBM’s Food Provenance Initiative</vt:lpstr>
      <vt:lpstr>Automobile blockchain</vt:lpstr>
      <vt:lpstr>FDA – healthcare blockchain</vt:lpstr>
      <vt:lpstr>CARTA – Capitalization Table Company</vt:lpstr>
      <vt:lpstr>Government Initiatives</vt:lpstr>
      <vt:lpstr>Blockchain Travel Industry</vt:lpstr>
      <vt:lpstr>Openlaw Blockchain Platform for Legal Templates </vt:lpstr>
      <vt:lpstr>Openlaw : Working Use Cases</vt:lpstr>
      <vt:lpstr>Public VS Permissioned Blockchain</vt:lpstr>
      <vt:lpstr>Opportunities are endless!</vt:lpstr>
      <vt:lpstr>  Blockchain applications</vt:lpstr>
      <vt:lpstr>SUMMARY </vt:lpstr>
      <vt:lpstr>Let’s explore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BLOCKCHAIN OVERVIEW</dc:title>
  <dc:creator>bina</dc:creator>
  <cp:lastModifiedBy>Bina Ramamurthy</cp:lastModifiedBy>
  <cp:revision>137</cp:revision>
  <dcterms:modified xsi:type="dcterms:W3CDTF">2019-02-11T13:35:00Z</dcterms:modified>
</cp:coreProperties>
</file>