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62" r:id="rId6"/>
    <p:sldId id="263" r:id="rId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006AAD7F-7252-40A9-AF3A-6BD803E135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0101EEB9-28CC-4D83-8A38-E2433F0C4E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grpSp>
            <p:nvGrpSpPr>
              <p:cNvPr id="16" name="Group 4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4E138-2AF2-4054-A44E-17BD377BA973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70" name="Rectangle 7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1" name="Rectangle 7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A1957-710E-4F95-A806-67DD72B924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31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49A8D-92BA-413E-A0F2-AC561D945BE1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A1182-2186-4597-B7A5-92517B0CB5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2615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2B34C-A554-4376-A5E9-F990CE8CB8BA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F2471-D18A-41D6-A50E-4F8354868B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851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1C988-265F-4F5D-938D-EEBF623677BF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BA691-4A01-4C93-AFF4-54747C7ED3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84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83943-71BF-4B14-ACCA-CF55FCD8D1E4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03EAF-B00A-4278-B4F4-38DFA65EE0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897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41F70-59BC-434C-87E6-8D3B64E91968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9A04D-2655-42E6-BD8D-08A415ECD9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944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709B3-E755-47B1-A212-F782627699C2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42B67-4BAF-4695-85D3-B7BEFFF199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098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A5892-E691-4C68-91FB-E6A40A6B430F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52E88-E92C-4EBA-9D79-D8AB5E7ED9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83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DDD24-A474-48F2-AEB5-DC225D6E38A5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1D2E1-9D96-4ECA-B924-9D6CDD3438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2511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869D3-0DA5-46AC-BD35-E74DBD1BDDFE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47409-DE76-44F6-BD5E-2E9F9AC4C4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240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CB992-5C6D-4172-A67E-7BBC6F0FA83F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8BCB4-CFC7-4836-BED6-FF22DC2B60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628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 w 43195"/>
                  <a:gd name="T1" fmla="*/ 0 h 43200"/>
                  <a:gd name="T2" fmla="*/ 0 w 43195"/>
                  <a:gd name="T3" fmla="*/ 1 h 43200"/>
                  <a:gd name="T4" fmla="*/ 1 w 43195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E61CD97E-D1E9-4A7B-99CA-90FD32F60024}" type="datetime1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1094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9DF1123-AFE6-4DE7-98A2-24CB55A36B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1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EF1E89-D288-44FA-BC64-4C73A10BB9D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11/28/2018</a:t>
            </a:fld>
            <a:endParaRPr lang="en-US" altLang="en-US" sz="1400" smtClean="0"/>
          </a:p>
        </p:txBody>
      </p:sp>
      <p:sp>
        <p:nvSpPr>
          <p:cNvPr id="5123" name="Rectangle 72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5124" name="Rectangle 73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7A9E18-FD14-4980-A2C2-7D33E5FEE42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Final Exam Review</a:t>
            </a:r>
          </a:p>
        </p:txBody>
      </p:sp>
      <p:sp>
        <p:nvSpPr>
          <p:cNvPr id="512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CSE 4/586</a:t>
            </a:r>
          </a:p>
          <a:p>
            <a:pPr eaLnBrk="1" hangingPunct="1"/>
            <a:r>
              <a:rPr lang="en-US" altLang="en-US" smtClean="0"/>
              <a:t>B.Ramamurthy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3684BD-19E4-47B2-B8D7-1404AE1345C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11/28/2018</a:t>
            </a:fld>
            <a:endParaRPr lang="en-US" altLang="en-US" sz="1400" smtClean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242FF94-6C8D-4A08-A492-7B9EBA943CB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Place and Time</a:t>
            </a:r>
          </a:p>
        </p:txBody>
      </p:sp>
      <p:sp>
        <p:nvSpPr>
          <p:cNvPr id="615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Date : Monday </a:t>
            </a:r>
            <a:r>
              <a:rPr lang="de-DE" altLang="en-US" smtClean="0"/>
              <a:t>12/10/2018, </a:t>
            </a:r>
          </a:p>
          <a:p>
            <a:pPr eaLnBrk="1" hangingPunct="1"/>
            <a:r>
              <a:rPr lang="de-DE" altLang="en-US" smtClean="0"/>
              <a:t>Time: 7.15-10.15 PM,</a:t>
            </a:r>
          </a:p>
          <a:p>
            <a:pPr eaLnBrk="1" hangingPunct="1"/>
            <a:r>
              <a:rPr lang="de-DE" altLang="en-US" smtClean="0"/>
              <a:t>Place: Cooke 121 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Closed book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A94D18-3EC0-4329-B9A2-8F905897F87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11/28/2018</a:t>
            </a:fld>
            <a:endParaRPr lang="en-US" altLang="en-US" sz="1400" smtClean="0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77E835-F125-48BB-A88C-35DEEAC4380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Topics</a:t>
            </a:r>
          </a:p>
        </p:txBody>
      </p:sp>
      <p:sp>
        <p:nvSpPr>
          <p:cNvPr id="512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53400" cy="3733800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Tahoma" panose="020B0604030504040204" pitchFamily="34" charset="0"/>
              <a:buAutoNum type="arabicPeriod"/>
              <a:tabLst>
                <a:tab pos="4292600" algn="l"/>
              </a:tabLst>
              <a:defRPr/>
            </a:pPr>
            <a:r>
              <a:rPr lang="en-US" altLang="en-US" sz="2400" dirty="0" smtClean="0"/>
              <a:t>Project 1: Distributed system design and implementation (APIs, Web stack etc.)</a:t>
            </a:r>
          </a:p>
          <a:p>
            <a:pPr marL="457200" indent="-457200" eaLnBrk="1" hangingPunct="1">
              <a:lnSpc>
                <a:spcPct val="80000"/>
              </a:lnSpc>
              <a:buFont typeface="Tahoma" panose="020B0604030504040204" pitchFamily="34" charset="0"/>
              <a:buAutoNum type="arabicPeriod"/>
              <a:tabLst>
                <a:tab pos="4292600" algn="l"/>
              </a:tabLst>
              <a:defRPr/>
            </a:pPr>
            <a:r>
              <a:rPr lang="en-US" altLang="en-US" sz="2400" dirty="0" smtClean="0"/>
              <a:t>Project 2: Pub/sub, Docker-based design and implementation</a:t>
            </a:r>
          </a:p>
          <a:p>
            <a:pPr marL="457200" indent="-457200" eaLnBrk="1" hangingPunct="1">
              <a:lnSpc>
                <a:spcPct val="80000"/>
              </a:lnSpc>
              <a:buFont typeface="Tahoma" panose="020B0604030504040204" pitchFamily="34" charset="0"/>
              <a:buAutoNum type="arabicPeriod"/>
              <a:tabLst>
                <a:tab pos="4292600" algn="l"/>
              </a:tabLst>
              <a:defRPr/>
            </a:pPr>
            <a:r>
              <a:rPr lang="en-US" altLang="en-US" sz="2400" dirty="0" smtClean="0"/>
              <a:t>Project 3: Smart contract design, Solidity and Remix </a:t>
            </a:r>
          </a:p>
          <a:p>
            <a:pPr marL="457200" indent="-457200" eaLnBrk="1" hangingPunct="1">
              <a:lnSpc>
                <a:spcPct val="80000"/>
              </a:lnSpc>
              <a:buFont typeface="Tahoma" panose="020B0604030504040204" pitchFamily="34" charset="0"/>
              <a:buAutoNum type="arabicPeriod"/>
              <a:tabLst>
                <a:tab pos="4292600" algn="l"/>
              </a:tabLst>
              <a:defRPr/>
            </a:pPr>
            <a:r>
              <a:rPr lang="en-US" altLang="en-US" sz="2400" dirty="0" smtClean="0"/>
              <a:t>Security : Public key infrastructure (PKI): Chapter 11</a:t>
            </a:r>
          </a:p>
          <a:p>
            <a:pPr marL="457200" indent="-457200" eaLnBrk="1" hangingPunct="1">
              <a:lnSpc>
                <a:spcPct val="80000"/>
              </a:lnSpc>
              <a:buFont typeface="Tahoma" panose="020B0604030504040204" pitchFamily="34" charset="0"/>
              <a:buAutoNum type="arabicPeriod"/>
              <a:tabLst>
                <a:tab pos="4292600" algn="l"/>
              </a:tabLst>
              <a:defRPr/>
            </a:pPr>
            <a:r>
              <a:rPr lang="en-US" altLang="en-US" sz="2400" dirty="0" smtClean="0"/>
              <a:t>Distributed file system: Chapter 12</a:t>
            </a:r>
          </a:p>
          <a:p>
            <a:pPr marL="457200" indent="-457200" eaLnBrk="1" hangingPunct="1">
              <a:lnSpc>
                <a:spcPct val="80000"/>
              </a:lnSpc>
              <a:buFont typeface="Tahoma" panose="020B0604030504040204" pitchFamily="34" charset="0"/>
              <a:buAutoNum type="arabicPeriod"/>
              <a:tabLst>
                <a:tab pos="4292600" algn="l"/>
              </a:tabLst>
              <a:defRPr/>
            </a:pPr>
            <a:r>
              <a:rPr lang="en-US" altLang="en-US" sz="2400" dirty="0" smtClean="0"/>
              <a:t>Global coordination and agreement; Services in the presence of failure: Consensus, WS-Membership and epidemic model (we will cover this lectures on 12/3 and 12/5): Chapter 15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4292600" algn="l"/>
              </a:tabLst>
              <a:defRPr/>
            </a:pPr>
            <a:endParaRPr lang="en-US" alt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EE32588-DCB1-4AC4-83BF-CC273300A56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11/28/2018</a:t>
            </a:fld>
            <a:endParaRPr lang="en-US" altLang="en-US" sz="1400" smtClean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ED06B3-4F46-4219-97DD-18064053D37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Format</a:t>
            </a:r>
          </a:p>
        </p:txBody>
      </p:sp>
      <p:sp>
        <p:nvSpPr>
          <p:cNvPr id="819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5 questions with multiple sub-sections: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smtClean="0"/>
              <a:t>20 +/- 5 points each</a:t>
            </a:r>
          </a:p>
          <a:p>
            <a:pPr eaLnBrk="1" hangingPunct="1"/>
            <a:r>
              <a:rPr lang="en-US" altLang="en-US" sz="2800" smtClean="0"/>
              <a:t>DFS: Distributed file system</a:t>
            </a:r>
          </a:p>
          <a:p>
            <a:pPr eaLnBrk="1" hangingPunct="1"/>
            <a:r>
              <a:rPr lang="en-US" altLang="en-US" sz="2800" smtClean="0"/>
              <a:t>Security  </a:t>
            </a:r>
          </a:p>
          <a:p>
            <a:pPr eaLnBrk="1" hangingPunct="1"/>
            <a:r>
              <a:rPr lang="en-US" altLang="en-US" sz="2800" smtClean="0"/>
              <a:t>Consensus model</a:t>
            </a:r>
          </a:p>
          <a:p>
            <a:pPr eaLnBrk="1" hangingPunct="1"/>
            <a:r>
              <a:rPr lang="en-US" altLang="en-US" sz="2800" smtClean="0"/>
              <a:t>Project questions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D67B76C-2593-4AB6-B136-661D5BF9812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11/28/2018</a:t>
            </a:fld>
            <a:endParaRPr lang="en-US" altLang="en-US" sz="1400" smtClean="0"/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E36CFD-D957-4EE1-BB36-3EE89162859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Sample questions</a:t>
            </a:r>
          </a:p>
        </p:txBody>
      </p:sp>
      <p:sp>
        <p:nvSpPr>
          <p:cNvPr id="717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400" dirty="0" smtClean="0"/>
              <a:t>Sample Minor question: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altLang="en-US" sz="1800" dirty="0" smtClean="0"/>
          </a:p>
          <a:p>
            <a:pPr marL="457200" lvl="1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000" dirty="0" err="1" smtClean="0"/>
              <a:t>Stateful</a:t>
            </a:r>
            <a:r>
              <a:rPr lang="en-US" altLang="en-US" sz="2000" dirty="0" smtClean="0"/>
              <a:t> vs stateless service: What, why and when?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altLang="en-US" sz="2000" dirty="0" smtClean="0"/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400" dirty="0" smtClean="0"/>
              <a:t>Sample major question: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altLang="en-US" sz="2000" dirty="0" smtClean="0"/>
          </a:p>
          <a:p>
            <a:pPr marL="990600" lvl="1" indent="-5334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000" dirty="0" smtClean="0"/>
              <a:t>Design a distributed system solution for a given work problem: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000" dirty="0" smtClean="0"/>
              <a:t>Use architectural model, think of the users, use use</a:t>
            </a:r>
            <a:r>
              <a:rPr lang="en-US" altLang="en-US" sz="2000" dirty="0"/>
              <a:t>-</a:t>
            </a:r>
            <a:r>
              <a:rPr lang="en-US" altLang="en-US" sz="2000" dirty="0" smtClean="0"/>
              <a:t>case diagrams.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000" dirty="0" smtClean="0"/>
              <a:t>Pay attention to the problem: always “problem first”, “design next”, technology comes last.</a:t>
            </a:r>
            <a:endParaRPr lang="en-US" altLang="en-US" sz="2400" dirty="0" smtClean="0"/>
          </a:p>
          <a:p>
            <a:pPr marL="990600" lvl="1" indent="-533400" eaLnBrk="1" hangingPunct="1">
              <a:lnSpc>
                <a:spcPct val="80000"/>
              </a:lnSpc>
              <a:defRPr/>
            </a:pPr>
            <a:endParaRPr lang="en-US" altLang="en-US" sz="2400" dirty="0" smtClean="0"/>
          </a:p>
          <a:p>
            <a:pPr marL="609600" indent="-609600" eaLnBrk="1" hangingPunct="1">
              <a:lnSpc>
                <a:spcPct val="80000"/>
              </a:lnSpc>
              <a:defRPr/>
            </a:pPr>
            <a:endParaRPr lang="en-US" altLang="en-US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Specific sections</a:t>
            </a:r>
          </a:p>
        </p:txBody>
      </p:sp>
      <p:sp>
        <p:nvSpPr>
          <p:cNvPr id="8195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Chapter 11 : Security: up to 11.5 (inclusive)</a:t>
            </a:r>
          </a:p>
          <a:p>
            <a:pPr eaLnBrk="1" hangingPunct="1">
              <a:defRPr/>
            </a:pPr>
            <a:r>
              <a:rPr lang="en-US" altLang="en-US" dirty="0" smtClean="0"/>
              <a:t>Chapter 12: Distributed file system up to 12.3 (inclusive)</a:t>
            </a:r>
          </a:p>
          <a:p>
            <a:pPr eaLnBrk="1" hangingPunct="1">
              <a:defRPr/>
            </a:pPr>
            <a:r>
              <a:rPr lang="en-US" altLang="en-US" dirty="0" smtClean="0"/>
              <a:t>Chapter 15: Coordination and Agreement: Entire chapter: extra paper; </a:t>
            </a:r>
          </a:p>
          <a:p>
            <a:pPr eaLnBrk="1" hangingPunct="1">
              <a:defRPr/>
            </a:pPr>
            <a:r>
              <a:rPr lang="en-US" altLang="en-US" smtClean="0"/>
              <a:t>Three projects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FF1AA32-DC34-46D0-9FC1-679A68BFC54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11/28/2018</a:t>
            </a:fld>
            <a:endParaRPr lang="en-US" altLang="en-US" sz="1400" smtClean="0"/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FC34B2-1234-403C-9956-17FA76C822F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718</TotalTime>
  <Words>251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Tahoma</vt:lpstr>
      <vt:lpstr>Arial</vt:lpstr>
      <vt:lpstr>Wingdings</vt:lpstr>
      <vt:lpstr>Times New Roman</vt:lpstr>
      <vt:lpstr>Blueprint</vt:lpstr>
      <vt:lpstr>Final Exam Review</vt:lpstr>
      <vt:lpstr>Place and Time</vt:lpstr>
      <vt:lpstr>Topics</vt:lpstr>
      <vt:lpstr>Format</vt:lpstr>
      <vt:lpstr>Sample questions</vt:lpstr>
      <vt:lpstr>Specific sections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Review</dc:title>
  <dc:creator>Kumar Madurai</dc:creator>
  <cp:lastModifiedBy>Bina Ramamurthy</cp:lastModifiedBy>
  <cp:revision>21</cp:revision>
  <cp:lastPrinted>1601-01-01T00:00:00Z</cp:lastPrinted>
  <dcterms:created xsi:type="dcterms:W3CDTF">2000-04-28T11:35:11Z</dcterms:created>
  <dcterms:modified xsi:type="dcterms:W3CDTF">2018-11-28T15:05:07Z</dcterms:modified>
</cp:coreProperties>
</file>