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1"/>
  </p:sldMasterIdLst>
  <p:notesMasterIdLst>
    <p:notesMasterId r:id="rId17"/>
  </p:notesMasterIdLst>
  <p:sldIdLst>
    <p:sldId id="270" r:id="rId2"/>
    <p:sldId id="258" r:id="rId3"/>
    <p:sldId id="259" r:id="rId4"/>
    <p:sldId id="260" r:id="rId5"/>
    <p:sldId id="261" r:id="rId6"/>
    <p:sldId id="262" r:id="rId7"/>
    <p:sldId id="263" r:id="rId8"/>
    <p:sldId id="264" r:id="rId9"/>
    <p:sldId id="265" r:id="rId10"/>
    <p:sldId id="266" r:id="rId11"/>
    <p:sldId id="267" r:id="rId12"/>
    <p:sldId id="272" r:id="rId13"/>
    <p:sldId id="268" r:id="rId14"/>
    <p:sldId id="269" r:id="rId15"/>
    <p:sldId id="271"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487" autoAdjust="0"/>
  </p:normalViewPr>
  <p:slideViewPr>
    <p:cSldViewPr snapToGrid="0">
      <p:cViewPr varScale="1">
        <p:scale>
          <a:sx n="70" d="100"/>
          <a:sy n="70" d="100"/>
        </p:scale>
        <p:origin x="1180" y="6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medium.com/@ConsenSys/an-introduction-to-ipfs-9bba4860abd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ipfs.io/ipfs/QmR7GSQM93Cx5eAg6a6yRzNde1FQv7uL6X1o4k7zrJa3LX/ipfs.draft3.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medium.com/@ConsenSys/an-introduction-to-ipfs-9bba4860abd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6bbaf9ac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6bbaf9ac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Need references for Napster and Gnutella web services</a:t>
            </a:r>
            <a:endParaRPr dirty="0"/>
          </a:p>
          <a:p>
            <a:pPr marL="0" lvl="0" indent="0" algn="l" rtl="0">
              <a:spcBef>
                <a:spcPts val="0"/>
              </a:spcBef>
              <a:spcAft>
                <a:spcPts val="0"/>
              </a:spcAft>
              <a:buNone/>
            </a:pPr>
            <a:r>
              <a:rPr lang="en" dirty="0"/>
              <a:t>https://github.com/ipfs/faq/issues/47</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46bbaf9ac9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46bbaf9ac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picture here depicts the You can observe in this picture two commits of the course3Dir, the four nodes on the left form the first commit and the three nodes on the right the second commit. The is DAg instead of a Merkle tree we have seen in Ethereum state root. You can observe deduplication, that is same files are shared. There are two shared files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46bbaf9ac9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46bbaf9ac9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76200" algn="l" rtl="0">
              <a:spcBef>
                <a:spcPts val="0"/>
              </a:spcBef>
              <a:spcAft>
                <a:spcPts val="0"/>
              </a:spcAft>
              <a:buNone/>
            </a:pPr>
            <a:r>
              <a:rPr lang="en" sz="1500" u="sng" dirty="0">
                <a:solidFill>
                  <a:schemeClr val="hlink"/>
                </a:solidFill>
                <a:hlinkClick r:id="rId3"/>
              </a:rPr>
              <a:t>https://medium.com/@ConsenSys/an-introduction-to-ipfs-9bba4860abd0</a:t>
            </a:r>
            <a:endParaRPr sz="1500" dirty="0">
              <a:solidFill>
                <a:schemeClr val="dk1"/>
              </a:solidFill>
            </a:endParaRPr>
          </a:p>
          <a:p>
            <a:pPr marL="171450" lvl="0" indent="-76200" algn="l" rtl="0">
              <a:spcBef>
                <a:spcPts val="0"/>
              </a:spcBef>
              <a:spcAft>
                <a:spcPts val="0"/>
              </a:spcAft>
              <a:buNone/>
            </a:pPr>
            <a:endParaRPr sz="1500"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46bbaf9ac9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46bbaf9ac9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46bbaf9ac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46bbaf9ac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46bbaf9ac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46bbaf9ac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https://ipfs.io/ipfs/QmR7GSQM93Cx5eAg6a6yRzNde1FQv7uL6X1o4k7zrJa3LX/ipfs.draft3.pdf</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This forms a generalized Merkle DAG, a data structure upon which one can build versioned file systems, blockchains, and even a Permanent Web. IPFS combines a distributed hashtable, an incentivized block exchange, and a self-certifying namespace.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46bbaf9ac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46bbaf9ac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This is a high level view of the architecture of IPFS. Files in distributed storage, and distributed hash table, uses the hash of the file as a key to return the location of the file. Once the location is determined, the transfer takes place peer-to-peer as a decentralized transfer.</a:t>
            </a: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46bbaf9ac9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46bbaf9ac9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46bbaf9ac9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46bbaf9ac9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https://medium.com/@ConsenSys/an-introduction-to-ipfs-9bba4860abd0</a:t>
            </a:r>
            <a:endParaRPr/>
          </a:p>
          <a:p>
            <a:pPr marL="95250" lvl="0" indent="0" algn="l" rtl="0">
              <a:spcBef>
                <a:spcPts val="0"/>
              </a:spcBef>
              <a:spcAft>
                <a:spcPts val="0"/>
              </a:spcAft>
              <a:buNone/>
            </a:pPr>
            <a:r>
              <a:rPr lang="en" sz="1500">
                <a:solidFill>
                  <a:schemeClr val="dk1"/>
                </a:solidFill>
              </a:rPr>
              <a:t>This hash is the key in the &lt;key, value&gt;  and the value is the “file” or the “resource”. </a:t>
            </a:r>
            <a:endParaRPr sz="15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46bbaf9a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46bbaf9a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to be stored on IPFS is hashed to create a unique key that will serve as</a:t>
            </a:r>
            <a:endParaRPr/>
          </a:p>
          <a:p>
            <a:pPr marL="0" lvl="0" indent="0" algn="l" rtl="0">
              <a:spcBef>
                <a:spcPts val="0"/>
              </a:spcBef>
              <a:spcAft>
                <a:spcPts val="0"/>
              </a:spcAft>
              <a:buNone/>
            </a:pPr>
            <a:r>
              <a:rPr lang="en"/>
              <a:t>The identifier for the data in the IPFS distributed file system.</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46bbaf9ac9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46bbaf9ac9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46bbaf9ac9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46bbaf9ac9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2"/>
              </a:buClr>
              <a:buSzPts val="1400"/>
              <a:buFont typeface="Arial"/>
              <a:buNone/>
              <a:defRPr sz="2250" b="0" i="0" u="none" strike="noStrike" cap="none">
                <a:solidFill>
                  <a:schemeClr val="dk2"/>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6" name="Google Shape;66;p15"/>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lstStyle>
            <a:lvl1pPr marL="457200" marR="0" lvl="0" indent="-323850" algn="l" rtl="0">
              <a:lnSpc>
                <a:spcPct val="100000"/>
              </a:lnSpc>
              <a:spcBef>
                <a:spcPts val="0"/>
              </a:spcBef>
              <a:spcAft>
                <a:spcPts val="0"/>
              </a:spcAft>
              <a:buClr>
                <a:srgbClr val="005BBB"/>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0"/>
              </a:spcBef>
              <a:spcAft>
                <a:spcPts val="0"/>
              </a:spcAft>
              <a:buClr>
                <a:srgbClr val="005BBB"/>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14325" algn="l" rtl="0">
              <a:lnSpc>
                <a:spcPct val="100000"/>
              </a:lnSpc>
              <a:spcBef>
                <a:spcPts val="0"/>
              </a:spcBef>
              <a:spcAft>
                <a:spcPts val="0"/>
              </a:spcAft>
              <a:buClr>
                <a:srgbClr val="005BBB"/>
              </a:buClr>
              <a:buSzPts val="1350"/>
              <a:buFont typeface="Merriweather Sans"/>
              <a:buChar char="-"/>
              <a:defRPr sz="1350" b="0" i="0" u="none" strike="noStrike" cap="none">
                <a:solidFill>
                  <a:schemeClr val="dk1"/>
                </a:solidFill>
                <a:latin typeface="Arial"/>
                <a:ea typeface="Arial"/>
                <a:cs typeface="Arial"/>
                <a:sym typeface="Arial"/>
              </a:defRPr>
            </a:lvl3pPr>
            <a:lvl4pPr marL="1828800" marR="0" lvl="3" indent="-314325" algn="l" rtl="0">
              <a:lnSpc>
                <a:spcPct val="90000"/>
              </a:lnSpc>
              <a:spcBef>
                <a:spcPts val="0"/>
              </a:spcBef>
              <a:spcAft>
                <a:spcPts val="0"/>
              </a:spcAft>
              <a:buClr>
                <a:srgbClr val="005BBB"/>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0"/>
              </a:spcBef>
              <a:spcAft>
                <a:spcPts val="0"/>
              </a:spcAft>
              <a:buClr>
                <a:srgbClr val="005BBB"/>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67" name="Google Shape;67;p15"/>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 3 level Bullet List">
  <p:cSld name=" 3 level Bullet List">
    <p:spTree>
      <p:nvGrpSpPr>
        <p:cNvPr id="1" name="Shape 96"/>
        <p:cNvGrpSpPr/>
        <p:nvPr/>
      </p:nvGrpSpPr>
      <p:grpSpPr>
        <a:xfrm>
          <a:off x="0" y="0"/>
          <a:ext cx="0" cy="0"/>
          <a:chOff x="0" y="0"/>
          <a:chExt cx="0" cy="0"/>
        </a:xfrm>
      </p:grpSpPr>
      <p:sp>
        <p:nvSpPr>
          <p:cNvPr id="97" name="Google Shape;97;p24"/>
          <p:cNvSpPr txBox="1">
            <a:spLocks noGrp="1"/>
          </p:cNvSpPr>
          <p:nvPr>
            <p:ph type="body" idx="1"/>
          </p:nvPr>
        </p:nvSpPr>
        <p:spPr>
          <a:xfrm>
            <a:off x="425197" y="1639062"/>
            <a:ext cx="7259100" cy="28860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750"/>
              </a:spcBef>
              <a:spcAft>
                <a:spcPts val="0"/>
              </a:spcAft>
              <a:buClr>
                <a:srgbClr val="005BBB"/>
              </a:buClr>
              <a:buSzPts val="1500"/>
              <a:buFont typeface="Arial"/>
              <a:buNone/>
              <a:defRPr sz="1275" b="1" i="0" u="none" strike="noStrike" cap="none">
                <a:solidFill>
                  <a:srgbClr val="005BBB"/>
                </a:solidFill>
                <a:latin typeface="Arial"/>
                <a:ea typeface="Arial"/>
                <a:cs typeface="Arial"/>
                <a:sym typeface="Arial"/>
              </a:defRPr>
            </a:lvl1pPr>
            <a:lvl2pPr marL="914400" marR="0" lvl="1" indent="-323850" algn="l" rtl="0">
              <a:lnSpc>
                <a:spcPct val="100000"/>
              </a:lnSpc>
              <a:spcBef>
                <a:spcPts val="375"/>
              </a:spcBef>
              <a:spcAft>
                <a:spcPts val="0"/>
              </a:spcAft>
              <a:buClr>
                <a:srgbClr val="005BBB"/>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375"/>
              </a:spcBef>
              <a:spcAft>
                <a:spcPts val="0"/>
              </a:spcAft>
              <a:buClr>
                <a:srgbClr val="005BBB"/>
              </a:buClr>
              <a:buSzPts val="1500"/>
              <a:buFont typeface="Merriweather Sans"/>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rgbClr val="005BBB"/>
              </a:buClr>
              <a:buSzPts val="1350"/>
              <a:buFont typeface="Arial"/>
              <a:buChar char="•"/>
              <a:defRPr sz="1350" b="0" i="0" u="none" strike="noStrike" cap="none">
                <a:solidFill>
                  <a:srgbClr val="666666"/>
                </a:solidFill>
                <a:latin typeface="Arial"/>
                <a:ea typeface="Arial"/>
                <a:cs typeface="Arial"/>
                <a:sym typeface="Arial"/>
              </a:defRPr>
            </a:lvl4pPr>
            <a:lvl5pPr marL="2286000" marR="0" lvl="4" indent="-314325" algn="l" rtl="0">
              <a:lnSpc>
                <a:spcPct val="90000"/>
              </a:lnSpc>
              <a:spcBef>
                <a:spcPts val="375"/>
              </a:spcBef>
              <a:spcAft>
                <a:spcPts val="0"/>
              </a:spcAft>
              <a:buClr>
                <a:srgbClr val="005BBB"/>
              </a:buClr>
              <a:buSzPts val="1350"/>
              <a:buFont typeface="Arial"/>
              <a:buChar char="•"/>
              <a:defRPr sz="1350" b="0" i="0" u="none" strike="noStrike" cap="none">
                <a:solidFill>
                  <a:srgbClr val="666666"/>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98" name="Google Shape;98;p24"/>
          <p:cNvSpPr txBox="1">
            <a:spLocks noGrp="1"/>
          </p:cNvSpPr>
          <p:nvPr>
            <p:ph type="title"/>
          </p:nvPr>
        </p:nvSpPr>
        <p:spPr>
          <a:xfrm>
            <a:off x="425196" y="987552"/>
            <a:ext cx="7886700" cy="6513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0"/>
              </a:spcBef>
              <a:spcAft>
                <a:spcPts val="0"/>
              </a:spcAft>
              <a:buClr>
                <a:schemeClr val="dk2"/>
              </a:buClr>
              <a:buSzPts val="1400"/>
              <a:buFont typeface="Arial"/>
              <a:buNone/>
              <a:defRPr sz="2250" b="0" i="0" u="none" strike="noStrike" cap="none">
                <a:solidFill>
                  <a:schemeClr val="dk2"/>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and Photo">
  <p:cSld name="Text and Photo">
    <p:spTree>
      <p:nvGrpSpPr>
        <p:cNvPr id="1" name="Shape 99"/>
        <p:cNvGrpSpPr/>
        <p:nvPr/>
      </p:nvGrpSpPr>
      <p:grpSpPr>
        <a:xfrm>
          <a:off x="0" y="0"/>
          <a:ext cx="0" cy="0"/>
          <a:chOff x="0" y="0"/>
          <a:chExt cx="0" cy="0"/>
        </a:xfrm>
      </p:grpSpPr>
      <p:sp>
        <p:nvSpPr>
          <p:cNvPr id="100" name="Google Shape;100;p25"/>
          <p:cNvSpPr>
            <a:spLocks noGrp="1"/>
          </p:cNvSpPr>
          <p:nvPr>
            <p:ph type="pic" idx="2"/>
          </p:nvPr>
        </p:nvSpPr>
        <p:spPr>
          <a:xfrm>
            <a:off x="4105275" y="857251"/>
            <a:ext cx="5038800" cy="4288500"/>
          </a:xfrm>
          <a:prstGeom prst="rect">
            <a:avLst/>
          </a:prstGeom>
          <a:solidFill>
            <a:srgbClr val="BFBFBF"/>
          </a:solidFill>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marL="0" marR="0" lvl="0" indent="0" algn="ctr" rtl="0">
              <a:lnSpc>
                <a:spcPct val="100000"/>
              </a:lnSpc>
              <a:spcBef>
                <a:spcPts val="750"/>
              </a:spcBef>
              <a:spcAft>
                <a:spcPts val="0"/>
              </a:spcAft>
              <a:buClr>
                <a:srgbClr val="005BBB"/>
              </a:buClr>
              <a:buSzPts val="1400"/>
              <a:buFont typeface="Arial"/>
              <a:buNone/>
              <a:defRPr sz="1200" b="0" i="0" u="none" strike="noStrike" cap="none">
                <a:solidFill>
                  <a:schemeClr val="lt1"/>
                </a:solidFill>
                <a:latin typeface="Arial"/>
                <a:ea typeface="Arial"/>
                <a:cs typeface="Arial"/>
                <a:sym typeface="Arial"/>
              </a:defRPr>
            </a:lvl1pPr>
            <a:lvl2pPr marL="342892" marR="0" lvl="1" indent="-12692" algn="l" rtl="0">
              <a:lnSpc>
                <a:spcPct val="100000"/>
              </a:lnSpc>
              <a:spcBef>
                <a:spcPts val="375"/>
              </a:spcBef>
              <a:spcAft>
                <a:spcPts val="0"/>
              </a:spcAft>
              <a:buClr>
                <a:srgbClr val="005BBB"/>
              </a:buClr>
              <a:buSzPts val="1400"/>
              <a:buFont typeface="Arial"/>
              <a:buNone/>
              <a:defRPr sz="2100" b="0" i="0" u="none" strike="noStrike" cap="none">
                <a:solidFill>
                  <a:schemeClr val="dk1"/>
                </a:solidFill>
                <a:latin typeface="Arial"/>
                <a:ea typeface="Arial"/>
                <a:cs typeface="Arial"/>
                <a:sym typeface="Arial"/>
              </a:defRPr>
            </a:lvl2pPr>
            <a:lvl3pPr marL="685783" marR="0" lvl="2" indent="-12683" algn="l" rtl="0">
              <a:lnSpc>
                <a:spcPct val="100000"/>
              </a:lnSpc>
              <a:spcBef>
                <a:spcPts val="375"/>
              </a:spcBef>
              <a:spcAft>
                <a:spcPts val="0"/>
              </a:spcAft>
              <a:buClr>
                <a:srgbClr val="005BBB"/>
              </a:buClr>
              <a:buSzPts val="1400"/>
              <a:buFont typeface="Merriweather Sans"/>
              <a:buNone/>
              <a:defRPr sz="1800" b="0" i="0" u="none" strike="noStrike" cap="none">
                <a:solidFill>
                  <a:schemeClr val="dk1"/>
                </a:solidFill>
                <a:latin typeface="Arial"/>
                <a:ea typeface="Arial"/>
                <a:cs typeface="Arial"/>
                <a:sym typeface="Arial"/>
              </a:defRPr>
            </a:lvl3pPr>
            <a:lvl4pPr marL="1028674" marR="0" lvl="3" indent="-12674" algn="l" rtl="0">
              <a:lnSpc>
                <a:spcPct val="90000"/>
              </a:lnSpc>
              <a:spcBef>
                <a:spcPts val="375"/>
              </a:spcBef>
              <a:spcAft>
                <a:spcPts val="0"/>
              </a:spcAft>
              <a:buClr>
                <a:srgbClr val="005BBB"/>
              </a:buClr>
              <a:buSzPts val="1400"/>
              <a:buFont typeface="Arial"/>
              <a:buNone/>
              <a:defRPr sz="1500" b="0" i="0" u="none" strike="noStrike" cap="none">
                <a:solidFill>
                  <a:schemeClr val="dk1"/>
                </a:solidFill>
                <a:latin typeface="Arial"/>
                <a:ea typeface="Arial"/>
                <a:cs typeface="Arial"/>
                <a:sym typeface="Arial"/>
              </a:defRPr>
            </a:lvl4pPr>
            <a:lvl5pPr marL="1371565" marR="0" lvl="4" indent="-12665" algn="l" rtl="0">
              <a:lnSpc>
                <a:spcPct val="90000"/>
              </a:lnSpc>
              <a:spcBef>
                <a:spcPts val="375"/>
              </a:spcBef>
              <a:spcAft>
                <a:spcPts val="0"/>
              </a:spcAft>
              <a:buClr>
                <a:srgbClr val="005BBB"/>
              </a:buClr>
              <a:buSzPts val="1400"/>
              <a:buFont typeface="Arial"/>
              <a:buNone/>
              <a:defRPr sz="1500" b="0" i="0" u="none" strike="noStrike" cap="none">
                <a:solidFill>
                  <a:schemeClr val="dk1"/>
                </a:solidFill>
                <a:latin typeface="Arial"/>
                <a:ea typeface="Arial"/>
                <a:cs typeface="Arial"/>
                <a:sym typeface="Arial"/>
              </a:defRPr>
            </a:lvl5pPr>
            <a:lvl6pPr marL="1714456" marR="0" lvl="5" indent="-12656"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6pPr>
            <a:lvl7pPr marL="2057347" marR="0" lvl="6" indent="-12647"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7pPr>
            <a:lvl8pPr marL="2400240" marR="0" lvl="7" indent="-1264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8pPr>
            <a:lvl9pPr marL="2743131" marR="0" lvl="8" indent="-12631"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9pPr>
          </a:lstStyle>
          <a:p>
            <a:endParaRPr/>
          </a:p>
        </p:txBody>
      </p:sp>
      <p:sp>
        <p:nvSpPr>
          <p:cNvPr id="101" name="Google Shape;101;p25"/>
          <p:cNvSpPr txBox="1">
            <a:spLocks noGrp="1"/>
          </p:cNvSpPr>
          <p:nvPr>
            <p:ph type="body" idx="1"/>
          </p:nvPr>
        </p:nvSpPr>
        <p:spPr>
          <a:xfrm>
            <a:off x="427102" y="1641948"/>
            <a:ext cx="3001800" cy="2076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750"/>
              </a:spcBef>
              <a:spcAft>
                <a:spcPts val="0"/>
              </a:spcAft>
              <a:buClr>
                <a:srgbClr val="005BBB"/>
              </a:buClr>
              <a:buSzPts val="1500"/>
              <a:buFont typeface="Arial"/>
              <a:buNone/>
              <a:defRPr sz="1350" b="0" i="0" u="none" strike="noStrike" cap="none">
                <a:solidFill>
                  <a:schemeClr val="dk1"/>
                </a:solidFill>
                <a:latin typeface="Arial"/>
                <a:ea typeface="Arial"/>
                <a:cs typeface="Arial"/>
                <a:sym typeface="Arial"/>
              </a:defRPr>
            </a:lvl1pPr>
            <a:lvl2pPr marL="914400" marR="0" lvl="1" indent="-228600" algn="l" rtl="0">
              <a:lnSpc>
                <a:spcPct val="100000"/>
              </a:lnSpc>
              <a:spcBef>
                <a:spcPts val="375"/>
              </a:spcBef>
              <a:spcAft>
                <a:spcPts val="0"/>
              </a:spcAft>
              <a:buClr>
                <a:srgbClr val="005BBB"/>
              </a:buClr>
              <a:buSzPts val="1500"/>
              <a:buFont typeface="Arial"/>
              <a:buNone/>
              <a:defRPr sz="1500" b="0" i="0" u="none" strike="noStrike" cap="none">
                <a:solidFill>
                  <a:srgbClr val="9E9E9E"/>
                </a:solidFill>
                <a:latin typeface="Arial"/>
                <a:ea typeface="Arial"/>
                <a:cs typeface="Arial"/>
                <a:sym typeface="Arial"/>
              </a:defRPr>
            </a:lvl2pPr>
            <a:lvl3pPr marL="1371600" marR="0" lvl="2" indent="-228600" algn="l" rtl="0">
              <a:lnSpc>
                <a:spcPct val="100000"/>
              </a:lnSpc>
              <a:spcBef>
                <a:spcPts val="375"/>
              </a:spcBef>
              <a:spcAft>
                <a:spcPts val="0"/>
              </a:spcAft>
              <a:buClr>
                <a:srgbClr val="005BBB"/>
              </a:buClr>
              <a:buSzPts val="1350"/>
              <a:buFont typeface="Merriweather Sans"/>
              <a:buNone/>
              <a:defRPr sz="1350" b="0" i="0" u="none" strike="noStrike" cap="none">
                <a:solidFill>
                  <a:srgbClr val="9E9E9E"/>
                </a:solidFill>
                <a:latin typeface="Arial"/>
                <a:ea typeface="Arial"/>
                <a:cs typeface="Arial"/>
                <a:sym typeface="Arial"/>
              </a:defRPr>
            </a:lvl3pPr>
            <a:lvl4pPr marL="1828800" marR="0" lvl="3" indent="-228600" algn="l" rtl="0">
              <a:lnSpc>
                <a:spcPct val="90000"/>
              </a:lnSpc>
              <a:spcBef>
                <a:spcPts val="375"/>
              </a:spcBef>
              <a:spcAft>
                <a:spcPts val="0"/>
              </a:spcAft>
              <a:buClr>
                <a:srgbClr val="005BBB"/>
              </a:buClr>
              <a:buSzPts val="1350"/>
              <a:buFont typeface="Arial"/>
              <a:buNone/>
              <a:defRPr sz="1200" b="0" i="0" u="none" strike="noStrike" cap="none">
                <a:solidFill>
                  <a:srgbClr val="9E9E9E"/>
                </a:solidFill>
                <a:latin typeface="Arial"/>
                <a:ea typeface="Arial"/>
                <a:cs typeface="Arial"/>
                <a:sym typeface="Arial"/>
              </a:defRPr>
            </a:lvl4pPr>
            <a:lvl5pPr marL="2286000" marR="0" lvl="4" indent="-228600" algn="l" rtl="0">
              <a:lnSpc>
                <a:spcPct val="90000"/>
              </a:lnSpc>
              <a:spcBef>
                <a:spcPts val="375"/>
              </a:spcBef>
              <a:spcAft>
                <a:spcPts val="0"/>
              </a:spcAft>
              <a:buClr>
                <a:srgbClr val="005BBB"/>
              </a:buClr>
              <a:buSzPts val="1350"/>
              <a:buFont typeface="Arial"/>
              <a:buNone/>
              <a:defRPr sz="1200" b="0" i="0" u="none" strike="noStrike" cap="none">
                <a:solidFill>
                  <a:srgbClr val="9E9E9E"/>
                </a:solidFill>
                <a:latin typeface="Arial"/>
                <a:ea typeface="Arial"/>
                <a:cs typeface="Arial"/>
                <a:sym typeface="Arial"/>
              </a:defRPr>
            </a:lvl5pPr>
            <a:lvl6pPr marL="2743200" marR="0" lvl="5"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6pPr>
            <a:lvl7pPr marL="3200400" marR="0" lvl="6"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7pPr>
            <a:lvl8pPr marL="3657600" marR="0" lvl="7"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8pPr>
            <a:lvl9pPr marL="4114800" marR="0" lvl="8"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9pPr>
          </a:lstStyle>
          <a:p>
            <a:endParaRPr/>
          </a:p>
        </p:txBody>
      </p:sp>
      <p:sp>
        <p:nvSpPr>
          <p:cNvPr id="102" name="Google Shape;102;p25"/>
          <p:cNvSpPr txBox="1">
            <a:spLocks noGrp="1"/>
          </p:cNvSpPr>
          <p:nvPr>
            <p:ph type="title"/>
          </p:nvPr>
        </p:nvSpPr>
        <p:spPr>
          <a:xfrm>
            <a:off x="425196" y="987552"/>
            <a:ext cx="3398700" cy="6513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0"/>
              </a:spcBef>
              <a:spcAft>
                <a:spcPts val="0"/>
              </a:spcAft>
              <a:buClr>
                <a:schemeClr val="dk2"/>
              </a:buClr>
              <a:buSzPts val="1400"/>
              <a:buFont typeface="Arial"/>
              <a:buNone/>
              <a:defRPr sz="2250" b="0" i="0" u="none" strike="noStrike" cap="none">
                <a:solidFill>
                  <a:schemeClr val="dk2"/>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3" name="Google Shape;103;p25"/>
          <p:cNvSpPr>
            <a:spLocks noGrp="1"/>
          </p:cNvSpPr>
          <p:nvPr>
            <p:ph type="pic" idx="3"/>
          </p:nvPr>
        </p:nvSpPr>
        <p:spPr>
          <a:xfrm>
            <a:off x="4219575" y="971551"/>
            <a:ext cx="5038800" cy="4288500"/>
          </a:xfrm>
          <a:prstGeom prst="rect">
            <a:avLst/>
          </a:prstGeom>
          <a:solidFill>
            <a:srgbClr val="BFBFBF"/>
          </a:solidFill>
          <a:ln>
            <a:noFill/>
          </a:ln>
        </p:spPr>
        <p:txBody>
          <a:bodyPr spcFirstLastPara="1" wrap="square" lIns="91425" tIns="91425" rIns="91425" bIns="91425" anchor="t" anchorCtr="0"/>
          <a:lstStyle>
            <a:lvl1pPr marL="0" marR="0" lvl="0" indent="0" algn="ctr" rtl="0">
              <a:lnSpc>
                <a:spcPct val="100000"/>
              </a:lnSpc>
              <a:spcBef>
                <a:spcPts val="750"/>
              </a:spcBef>
              <a:spcAft>
                <a:spcPts val="0"/>
              </a:spcAft>
              <a:buClr>
                <a:srgbClr val="005BBB"/>
              </a:buClr>
              <a:buSzPts val="1400"/>
              <a:buFont typeface="Arial"/>
              <a:buNone/>
              <a:defRPr sz="1200" b="0" i="0" u="none" strike="noStrike" cap="none">
                <a:solidFill>
                  <a:schemeClr val="lt1"/>
                </a:solidFill>
                <a:latin typeface="Arial"/>
                <a:ea typeface="Arial"/>
                <a:cs typeface="Arial"/>
                <a:sym typeface="Arial"/>
              </a:defRPr>
            </a:lvl1pPr>
            <a:lvl2pPr marL="342892" marR="0" lvl="1" indent="-12692" algn="l" rtl="0">
              <a:lnSpc>
                <a:spcPct val="100000"/>
              </a:lnSpc>
              <a:spcBef>
                <a:spcPts val="375"/>
              </a:spcBef>
              <a:spcAft>
                <a:spcPts val="0"/>
              </a:spcAft>
              <a:buClr>
                <a:srgbClr val="005BBB"/>
              </a:buClr>
              <a:buSzPts val="1400"/>
              <a:buFont typeface="Arial"/>
              <a:buNone/>
              <a:defRPr sz="2100" b="0" i="0" u="none" strike="noStrike" cap="none">
                <a:solidFill>
                  <a:schemeClr val="dk1"/>
                </a:solidFill>
                <a:latin typeface="Arial"/>
                <a:ea typeface="Arial"/>
                <a:cs typeface="Arial"/>
                <a:sym typeface="Arial"/>
              </a:defRPr>
            </a:lvl2pPr>
            <a:lvl3pPr marL="685783" marR="0" lvl="2" indent="-12683" algn="l" rtl="0">
              <a:lnSpc>
                <a:spcPct val="100000"/>
              </a:lnSpc>
              <a:spcBef>
                <a:spcPts val="375"/>
              </a:spcBef>
              <a:spcAft>
                <a:spcPts val="0"/>
              </a:spcAft>
              <a:buClr>
                <a:srgbClr val="005BBB"/>
              </a:buClr>
              <a:buSzPts val="1400"/>
              <a:buFont typeface="Merriweather Sans"/>
              <a:buNone/>
              <a:defRPr sz="1800" b="0" i="0" u="none" strike="noStrike" cap="none">
                <a:solidFill>
                  <a:schemeClr val="dk1"/>
                </a:solidFill>
                <a:latin typeface="Arial"/>
                <a:ea typeface="Arial"/>
                <a:cs typeface="Arial"/>
                <a:sym typeface="Arial"/>
              </a:defRPr>
            </a:lvl3pPr>
            <a:lvl4pPr marL="1028674" marR="0" lvl="3" indent="-12674" algn="l" rtl="0">
              <a:lnSpc>
                <a:spcPct val="90000"/>
              </a:lnSpc>
              <a:spcBef>
                <a:spcPts val="375"/>
              </a:spcBef>
              <a:spcAft>
                <a:spcPts val="0"/>
              </a:spcAft>
              <a:buClr>
                <a:srgbClr val="005BBB"/>
              </a:buClr>
              <a:buSzPts val="1400"/>
              <a:buFont typeface="Arial"/>
              <a:buNone/>
              <a:defRPr sz="1500" b="0" i="0" u="none" strike="noStrike" cap="none">
                <a:solidFill>
                  <a:schemeClr val="dk1"/>
                </a:solidFill>
                <a:latin typeface="Arial"/>
                <a:ea typeface="Arial"/>
                <a:cs typeface="Arial"/>
                <a:sym typeface="Arial"/>
              </a:defRPr>
            </a:lvl4pPr>
            <a:lvl5pPr marL="1371565" marR="0" lvl="4" indent="-12665" algn="l" rtl="0">
              <a:lnSpc>
                <a:spcPct val="90000"/>
              </a:lnSpc>
              <a:spcBef>
                <a:spcPts val="375"/>
              </a:spcBef>
              <a:spcAft>
                <a:spcPts val="0"/>
              </a:spcAft>
              <a:buClr>
                <a:srgbClr val="005BBB"/>
              </a:buClr>
              <a:buSzPts val="1400"/>
              <a:buFont typeface="Arial"/>
              <a:buNone/>
              <a:defRPr sz="1500" b="0" i="0" u="none" strike="noStrike" cap="none">
                <a:solidFill>
                  <a:schemeClr val="dk1"/>
                </a:solidFill>
                <a:latin typeface="Arial"/>
                <a:ea typeface="Arial"/>
                <a:cs typeface="Arial"/>
                <a:sym typeface="Arial"/>
              </a:defRPr>
            </a:lvl5pPr>
            <a:lvl6pPr marL="1714456" marR="0" lvl="5" indent="-12656"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6pPr>
            <a:lvl7pPr marL="2057347" marR="0" lvl="6" indent="-12647"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7pPr>
            <a:lvl8pPr marL="2400240" marR="0" lvl="7" indent="-1264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8pPr>
            <a:lvl9pPr marL="2743131" marR="0" lvl="8" indent="-12631"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and 3 Photos">
  <p:cSld name="Text and 3 Photos">
    <p:spTree>
      <p:nvGrpSpPr>
        <p:cNvPr id="1" name="Shape 104"/>
        <p:cNvGrpSpPr/>
        <p:nvPr/>
      </p:nvGrpSpPr>
      <p:grpSpPr>
        <a:xfrm>
          <a:off x="0" y="0"/>
          <a:ext cx="0" cy="0"/>
          <a:chOff x="0" y="0"/>
          <a:chExt cx="0" cy="0"/>
        </a:xfrm>
      </p:grpSpPr>
      <p:sp>
        <p:nvSpPr>
          <p:cNvPr id="105" name="Google Shape;105;p26"/>
          <p:cNvSpPr>
            <a:spLocks noGrp="1"/>
          </p:cNvSpPr>
          <p:nvPr>
            <p:ph type="pic" idx="2"/>
          </p:nvPr>
        </p:nvSpPr>
        <p:spPr>
          <a:xfrm>
            <a:off x="4105275" y="857251"/>
            <a:ext cx="5038800" cy="2141400"/>
          </a:xfrm>
          <a:prstGeom prst="rect">
            <a:avLst/>
          </a:prstGeom>
          <a:solidFill>
            <a:srgbClr val="BFBFBF"/>
          </a:solidFill>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marL="0" marR="0" lvl="0" indent="0" algn="ctr" rtl="0">
              <a:lnSpc>
                <a:spcPct val="100000"/>
              </a:lnSpc>
              <a:spcBef>
                <a:spcPts val="750"/>
              </a:spcBef>
              <a:spcAft>
                <a:spcPts val="0"/>
              </a:spcAft>
              <a:buClr>
                <a:srgbClr val="005BBB"/>
              </a:buClr>
              <a:buSzPts val="1400"/>
              <a:buFont typeface="Arial"/>
              <a:buNone/>
              <a:defRPr sz="1200" b="0" i="0" u="none" strike="noStrike" cap="none">
                <a:solidFill>
                  <a:schemeClr val="lt1"/>
                </a:solidFill>
                <a:latin typeface="Arial"/>
                <a:ea typeface="Arial"/>
                <a:cs typeface="Arial"/>
                <a:sym typeface="Arial"/>
              </a:defRPr>
            </a:lvl1pPr>
            <a:lvl2pPr marL="342892" marR="0" lvl="1" indent="-12692" algn="l" rtl="0">
              <a:lnSpc>
                <a:spcPct val="100000"/>
              </a:lnSpc>
              <a:spcBef>
                <a:spcPts val="375"/>
              </a:spcBef>
              <a:spcAft>
                <a:spcPts val="0"/>
              </a:spcAft>
              <a:buClr>
                <a:srgbClr val="005BBB"/>
              </a:buClr>
              <a:buSzPts val="1400"/>
              <a:buFont typeface="Arial"/>
              <a:buNone/>
              <a:defRPr sz="2100" b="0" i="0" u="none" strike="noStrike" cap="none">
                <a:solidFill>
                  <a:schemeClr val="dk1"/>
                </a:solidFill>
                <a:latin typeface="Arial"/>
                <a:ea typeface="Arial"/>
                <a:cs typeface="Arial"/>
                <a:sym typeface="Arial"/>
              </a:defRPr>
            </a:lvl2pPr>
            <a:lvl3pPr marL="685783" marR="0" lvl="2" indent="-12683" algn="l" rtl="0">
              <a:lnSpc>
                <a:spcPct val="100000"/>
              </a:lnSpc>
              <a:spcBef>
                <a:spcPts val="375"/>
              </a:spcBef>
              <a:spcAft>
                <a:spcPts val="0"/>
              </a:spcAft>
              <a:buClr>
                <a:srgbClr val="005BBB"/>
              </a:buClr>
              <a:buSzPts val="1400"/>
              <a:buFont typeface="Merriweather Sans"/>
              <a:buNone/>
              <a:defRPr sz="1800" b="0" i="0" u="none" strike="noStrike" cap="none">
                <a:solidFill>
                  <a:schemeClr val="dk1"/>
                </a:solidFill>
                <a:latin typeface="Arial"/>
                <a:ea typeface="Arial"/>
                <a:cs typeface="Arial"/>
                <a:sym typeface="Arial"/>
              </a:defRPr>
            </a:lvl3pPr>
            <a:lvl4pPr marL="1028674" marR="0" lvl="3" indent="-12674" algn="l" rtl="0">
              <a:lnSpc>
                <a:spcPct val="90000"/>
              </a:lnSpc>
              <a:spcBef>
                <a:spcPts val="375"/>
              </a:spcBef>
              <a:spcAft>
                <a:spcPts val="0"/>
              </a:spcAft>
              <a:buClr>
                <a:srgbClr val="005BBB"/>
              </a:buClr>
              <a:buSzPts val="1400"/>
              <a:buFont typeface="Arial"/>
              <a:buNone/>
              <a:defRPr sz="1500" b="0" i="0" u="none" strike="noStrike" cap="none">
                <a:solidFill>
                  <a:schemeClr val="dk1"/>
                </a:solidFill>
                <a:latin typeface="Arial"/>
                <a:ea typeface="Arial"/>
                <a:cs typeface="Arial"/>
                <a:sym typeface="Arial"/>
              </a:defRPr>
            </a:lvl4pPr>
            <a:lvl5pPr marL="1371565" marR="0" lvl="4" indent="-12665" algn="l" rtl="0">
              <a:lnSpc>
                <a:spcPct val="90000"/>
              </a:lnSpc>
              <a:spcBef>
                <a:spcPts val="375"/>
              </a:spcBef>
              <a:spcAft>
                <a:spcPts val="0"/>
              </a:spcAft>
              <a:buClr>
                <a:srgbClr val="005BBB"/>
              </a:buClr>
              <a:buSzPts val="1400"/>
              <a:buFont typeface="Arial"/>
              <a:buNone/>
              <a:defRPr sz="1500" b="0" i="0" u="none" strike="noStrike" cap="none">
                <a:solidFill>
                  <a:schemeClr val="dk1"/>
                </a:solidFill>
                <a:latin typeface="Arial"/>
                <a:ea typeface="Arial"/>
                <a:cs typeface="Arial"/>
                <a:sym typeface="Arial"/>
              </a:defRPr>
            </a:lvl5pPr>
            <a:lvl6pPr marL="1714456" marR="0" lvl="5" indent="-12656"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6pPr>
            <a:lvl7pPr marL="2057347" marR="0" lvl="6" indent="-12647"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7pPr>
            <a:lvl8pPr marL="2400240" marR="0" lvl="7" indent="-1264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8pPr>
            <a:lvl9pPr marL="2743131" marR="0" lvl="8" indent="-12631"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9pPr>
          </a:lstStyle>
          <a:p>
            <a:endParaRPr/>
          </a:p>
        </p:txBody>
      </p:sp>
      <p:sp>
        <p:nvSpPr>
          <p:cNvPr id="106" name="Google Shape;106;p26"/>
          <p:cNvSpPr>
            <a:spLocks noGrp="1"/>
          </p:cNvSpPr>
          <p:nvPr>
            <p:ph type="pic" idx="3"/>
          </p:nvPr>
        </p:nvSpPr>
        <p:spPr>
          <a:xfrm>
            <a:off x="4105275" y="2998722"/>
            <a:ext cx="2571900" cy="2143200"/>
          </a:xfrm>
          <a:prstGeom prst="rect">
            <a:avLst/>
          </a:prstGeom>
          <a:solidFill>
            <a:srgbClr val="BFBFBF"/>
          </a:solidFill>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marL="0" marR="0" lvl="0" indent="0" algn="ctr" rtl="0">
              <a:lnSpc>
                <a:spcPct val="100000"/>
              </a:lnSpc>
              <a:spcBef>
                <a:spcPts val="750"/>
              </a:spcBef>
              <a:spcAft>
                <a:spcPts val="0"/>
              </a:spcAft>
              <a:buClr>
                <a:srgbClr val="005BBB"/>
              </a:buClr>
              <a:buSzPts val="1400"/>
              <a:buFont typeface="Arial"/>
              <a:buNone/>
              <a:defRPr sz="1200" b="0" i="0" u="none" strike="noStrike" cap="none">
                <a:solidFill>
                  <a:schemeClr val="lt1"/>
                </a:solidFill>
                <a:latin typeface="Arial"/>
                <a:ea typeface="Arial"/>
                <a:cs typeface="Arial"/>
                <a:sym typeface="Arial"/>
              </a:defRPr>
            </a:lvl1pPr>
            <a:lvl2pPr marL="342892" marR="0" lvl="1" indent="-12692" algn="l" rtl="0">
              <a:lnSpc>
                <a:spcPct val="100000"/>
              </a:lnSpc>
              <a:spcBef>
                <a:spcPts val="375"/>
              </a:spcBef>
              <a:spcAft>
                <a:spcPts val="0"/>
              </a:spcAft>
              <a:buClr>
                <a:srgbClr val="005BBB"/>
              </a:buClr>
              <a:buSzPts val="1400"/>
              <a:buFont typeface="Arial"/>
              <a:buNone/>
              <a:defRPr sz="2100" b="0" i="0" u="none" strike="noStrike" cap="none">
                <a:solidFill>
                  <a:schemeClr val="dk1"/>
                </a:solidFill>
                <a:latin typeface="Arial"/>
                <a:ea typeface="Arial"/>
                <a:cs typeface="Arial"/>
                <a:sym typeface="Arial"/>
              </a:defRPr>
            </a:lvl2pPr>
            <a:lvl3pPr marL="685783" marR="0" lvl="2" indent="-12683" algn="l" rtl="0">
              <a:lnSpc>
                <a:spcPct val="100000"/>
              </a:lnSpc>
              <a:spcBef>
                <a:spcPts val="375"/>
              </a:spcBef>
              <a:spcAft>
                <a:spcPts val="0"/>
              </a:spcAft>
              <a:buClr>
                <a:srgbClr val="005BBB"/>
              </a:buClr>
              <a:buSzPts val="1400"/>
              <a:buFont typeface="Merriweather Sans"/>
              <a:buNone/>
              <a:defRPr sz="1800" b="0" i="0" u="none" strike="noStrike" cap="none">
                <a:solidFill>
                  <a:schemeClr val="dk1"/>
                </a:solidFill>
                <a:latin typeface="Arial"/>
                <a:ea typeface="Arial"/>
                <a:cs typeface="Arial"/>
                <a:sym typeface="Arial"/>
              </a:defRPr>
            </a:lvl3pPr>
            <a:lvl4pPr marL="1028674" marR="0" lvl="3" indent="-12674" algn="l" rtl="0">
              <a:lnSpc>
                <a:spcPct val="90000"/>
              </a:lnSpc>
              <a:spcBef>
                <a:spcPts val="375"/>
              </a:spcBef>
              <a:spcAft>
                <a:spcPts val="0"/>
              </a:spcAft>
              <a:buClr>
                <a:srgbClr val="005BBB"/>
              </a:buClr>
              <a:buSzPts val="1400"/>
              <a:buFont typeface="Arial"/>
              <a:buNone/>
              <a:defRPr sz="1500" b="0" i="0" u="none" strike="noStrike" cap="none">
                <a:solidFill>
                  <a:schemeClr val="dk1"/>
                </a:solidFill>
                <a:latin typeface="Arial"/>
                <a:ea typeface="Arial"/>
                <a:cs typeface="Arial"/>
                <a:sym typeface="Arial"/>
              </a:defRPr>
            </a:lvl4pPr>
            <a:lvl5pPr marL="1371565" marR="0" lvl="4" indent="-12665" algn="l" rtl="0">
              <a:lnSpc>
                <a:spcPct val="90000"/>
              </a:lnSpc>
              <a:spcBef>
                <a:spcPts val="375"/>
              </a:spcBef>
              <a:spcAft>
                <a:spcPts val="0"/>
              </a:spcAft>
              <a:buClr>
                <a:srgbClr val="005BBB"/>
              </a:buClr>
              <a:buSzPts val="1400"/>
              <a:buFont typeface="Arial"/>
              <a:buNone/>
              <a:defRPr sz="1500" b="0" i="0" u="none" strike="noStrike" cap="none">
                <a:solidFill>
                  <a:schemeClr val="dk1"/>
                </a:solidFill>
                <a:latin typeface="Arial"/>
                <a:ea typeface="Arial"/>
                <a:cs typeface="Arial"/>
                <a:sym typeface="Arial"/>
              </a:defRPr>
            </a:lvl5pPr>
            <a:lvl6pPr marL="1714456" marR="0" lvl="5" indent="-12656"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6pPr>
            <a:lvl7pPr marL="2057347" marR="0" lvl="6" indent="-12647"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7pPr>
            <a:lvl8pPr marL="2400240" marR="0" lvl="7" indent="-1264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8pPr>
            <a:lvl9pPr marL="2743131" marR="0" lvl="8" indent="-12631"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9pPr>
          </a:lstStyle>
          <a:p>
            <a:endParaRPr/>
          </a:p>
        </p:txBody>
      </p:sp>
      <p:sp>
        <p:nvSpPr>
          <p:cNvPr id="107" name="Google Shape;107;p26"/>
          <p:cNvSpPr>
            <a:spLocks noGrp="1"/>
          </p:cNvSpPr>
          <p:nvPr>
            <p:ph type="pic" idx="4"/>
          </p:nvPr>
        </p:nvSpPr>
        <p:spPr>
          <a:xfrm>
            <a:off x="6677026" y="2998722"/>
            <a:ext cx="2466900" cy="2143200"/>
          </a:xfrm>
          <a:prstGeom prst="rect">
            <a:avLst/>
          </a:prstGeom>
          <a:solidFill>
            <a:srgbClr val="BFBFBF"/>
          </a:solidFill>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marL="0" marR="0" lvl="0" indent="0" algn="ctr" rtl="0">
              <a:lnSpc>
                <a:spcPct val="100000"/>
              </a:lnSpc>
              <a:spcBef>
                <a:spcPts val="750"/>
              </a:spcBef>
              <a:spcAft>
                <a:spcPts val="0"/>
              </a:spcAft>
              <a:buClr>
                <a:srgbClr val="005BBB"/>
              </a:buClr>
              <a:buSzPts val="1400"/>
              <a:buFont typeface="Arial"/>
              <a:buNone/>
              <a:defRPr sz="1200" b="0" i="0" u="none" strike="noStrike" cap="none">
                <a:solidFill>
                  <a:schemeClr val="lt1"/>
                </a:solidFill>
                <a:latin typeface="Arial"/>
                <a:ea typeface="Arial"/>
                <a:cs typeface="Arial"/>
                <a:sym typeface="Arial"/>
              </a:defRPr>
            </a:lvl1pPr>
            <a:lvl2pPr marL="342892" marR="0" lvl="1" indent="-12692" algn="l" rtl="0">
              <a:lnSpc>
                <a:spcPct val="100000"/>
              </a:lnSpc>
              <a:spcBef>
                <a:spcPts val="375"/>
              </a:spcBef>
              <a:spcAft>
                <a:spcPts val="0"/>
              </a:spcAft>
              <a:buClr>
                <a:srgbClr val="005BBB"/>
              </a:buClr>
              <a:buSzPts val="1400"/>
              <a:buFont typeface="Arial"/>
              <a:buNone/>
              <a:defRPr sz="2100" b="0" i="0" u="none" strike="noStrike" cap="none">
                <a:solidFill>
                  <a:schemeClr val="dk1"/>
                </a:solidFill>
                <a:latin typeface="Arial"/>
                <a:ea typeface="Arial"/>
                <a:cs typeface="Arial"/>
                <a:sym typeface="Arial"/>
              </a:defRPr>
            </a:lvl2pPr>
            <a:lvl3pPr marL="685783" marR="0" lvl="2" indent="-12683" algn="l" rtl="0">
              <a:lnSpc>
                <a:spcPct val="100000"/>
              </a:lnSpc>
              <a:spcBef>
                <a:spcPts val="375"/>
              </a:spcBef>
              <a:spcAft>
                <a:spcPts val="0"/>
              </a:spcAft>
              <a:buClr>
                <a:srgbClr val="005BBB"/>
              </a:buClr>
              <a:buSzPts val="1400"/>
              <a:buFont typeface="Merriweather Sans"/>
              <a:buNone/>
              <a:defRPr sz="1800" b="0" i="0" u="none" strike="noStrike" cap="none">
                <a:solidFill>
                  <a:schemeClr val="dk1"/>
                </a:solidFill>
                <a:latin typeface="Arial"/>
                <a:ea typeface="Arial"/>
                <a:cs typeface="Arial"/>
                <a:sym typeface="Arial"/>
              </a:defRPr>
            </a:lvl3pPr>
            <a:lvl4pPr marL="1028674" marR="0" lvl="3" indent="-12674" algn="l" rtl="0">
              <a:lnSpc>
                <a:spcPct val="90000"/>
              </a:lnSpc>
              <a:spcBef>
                <a:spcPts val="375"/>
              </a:spcBef>
              <a:spcAft>
                <a:spcPts val="0"/>
              </a:spcAft>
              <a:buClr>
                <a:srgbClr val="005BBB"/>
              </a:buClr>
              <a:buSzPts val="1400"/>
              <a:buFont typeface="Arial"/>
              <a:buNone/>
              <a:defRPr sz="1500" b="0" i="0" u="none" strike="noStrike" cap="none">
                <a:solidFill>
                  <a:schemeClr val="dk1"/>
                </a:solidFill>
                <a:latin typeface="Arial"/>
                <a:ea typeface="Arial"/>
                <a:cs typeface="Arial"/>
                <a:sym typeface="Arial"/>
              </a:defRPr>
            </a:lvl4pPr>
            <a:lvl5pPr marL="1371565" marR="0" lvl="4" indent="-12665" algn="l" rtl="0">
              <a:lnSpc>
                <a:spcPct val="90000"/>
              </a:lnSpc>
              <a:spcBef>
                <a:spcPts val="375"/>
              </a:spcBef>
              <a:spcAft>
                <a:spcPts val="0"/>
              </a:spcAft>
              <a:buClr>
                <a:srgbClr val="005BBB"/>
              </a:buClr>
              <a:buSzPts val="1400"/>
              <a:buFont typeface="Arial"/>
              <a:buNone/>
              <a:defRPr sz="1500" b="0" i="0" u="none" strike="noStrike" cap="none">
                <a:solidFill>
                  <a:schemeClr val="dk1"/>
                </a:solidFill>
                <a:latin typeface="Arial"/>
                <a:ea typeface="Arial"/>
                <a:cs typeface="Arial"/>
                <a:sym typeface="Arial"/>
              </a:defRPr>
            </a:lvl5pPr>
            <a:lvl6pPr marL="1714456" marR="0" lvl="5" indent="-12656"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6pPr>
            <a:lvl7pPr marL="2057347" marR="0" lvl="6" indent="-12647"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7pPr>
            <a:lvl8pPr marL="2400240" marR="0" lvl="7" indent="-1264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8pPr>
            <a:lvl9pPr marL="2743131" marR="0" lvl="8" indent="-12631"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9pPr>
          </a:lstStyle>
          <a:p>
            <a:endParaRPr/>
          </a:p>
        </p:txBody>
      </p:sp>
      <p:sp>
        <p:nvSpPr>
          <p:cNvPr id="108" name="Google Shape;108;p26"/>
          <p:cNvSpPr txBox="1">
            <a:spLocks noGrp="1"/>
          </p:cNvSpPr>
          <p:nvPr>
            <p:ph type="body" idx="1"/>
          </p:nvPr>
        </p:nvSpPr>
        <p:spPr>
          <a:xfrm>
            <a:off x="427102" y="1641948"/>
            <a:ext cx="3001800" cy="2076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750"/>
              </a:spcBef>
              <a:spcAft>
                <a:spcPts val="0"/>
              </a:spcAft>
              <a:buClr>
                <a:srgbClr val="005BBB"/>
              </a:buClr>
              <a:buSzPts val="1500"/>
              <a:buFont typeface="Arial"/>
              <a:buNone/>
              <a:defRPr sz="1350" b="0" i="0" u="none" strike="noStrike" cap="none">
                <a:solidFill>
                  <a:schemeClr val="dk1"/>
                </a:solidFill>
                <a:latin typeface="Arial"/>
                <a:ea typeface="Arial"/>
                <a:cs typeface="Arial"/>
                <a:sym typeface="Arial"/>
              </a:defRPr>
            </a:lvl1pPr>
            <a:lvl2pPr marL="914400" marR="0" lvl="1" indent="-228600" algn="l" rtl="0">
              <a:lnSpc>
                <a:spcPct val="100000"/>
              </a:lnSpc>
              <a:spcBef>
                <a:spcPts val="375"/>
              </a:spcBef>
              <a:spcAft>
                <a:spcPts val="0"/>
              </a:spcAft>
              <a:buClr>
                <a:srgbClr val="005BBB"/>
              </a:buClr>
              <a:buSzPts val="1500"/>
              <a:buFont typeface="Arial"/>
              <a:buNone/>
              <a:defRPr sz="1500" b="0" i="0" u="none" strike="noStrike" cap="none">
                <a:solidFill>
                  <a:srgbClr val="9E9E9E"/>
                </a:solidFill>
                <a:latin typeface="Arial"/>
                <a:ea typeface="Arial"/>
                <a:cs typeface="Arial"/>
                <a:sym typeface="Arial"/>
              </a:defRPr>
            </a:lvl2pPr>
            <a:lvl3pPr marL="1371600" marR="0" lvl="2" indent="-228600" algn="l" rtl="0">
              <a:lnSpc>
                <a:spcPct val="100000"/>
              </a:lnSpc>
              <a:spcBef>
                <a:spcPts val="375"/>
              </a:spcBef>
              <a:spcAft>
                <a:spcPts val="0"/>
              </a:spcAft>
              <a:buClr>
                <a:srgbClr val="005BBB"/>
              </a:buClr>
              <a:buSzPts val="1350"/>
              <a:buFont typeface="Merriweather Sans"/>
              <a:buNone/>
              <a:defRPr sz="1350" b="0" i="0" u="none" strike="noStrike" cap="none">
                <a:solidFill>
                  <a:srgbClr val="9E9E9E"/>
                </a:solidFill>
                <a:latin typeface="Arial"/>
                <a:ea typeface="Arial"/>
                <a:cs typeface="Arial"/>
                <a:sym typeface="Arial"/>
              </a:defRPr>
            </a:lvl3pPr>
            <a:lvl4pPr marL="1828800" marR="0" lvl="3" indent="-228600" algn="l" rtl="0">
              <a:lnSpc>
                <a:spcPct val="90000"/>
              </a:lnSpc>
              <a:spcBef>
                <a:spcPts val="375"/>
              </a:spcBef>
              <a:spcAft>
                <a:spcPts val="0"/>
              </a:spcAft>
              <a:buClr>
                <a:srgbClr val="005BBB"/>
              </a:buClr>
              <a:buSzPts val="1350"/>
              <a:buFont typeface="Arial"/>
              <a:buNone/>
              <a:defRPr sz="1200" b="0" i="0" u="none" strike="noStrike" cap="none">
                <a:solidFill>
                  <a:srgbClr val="9E9E9E"/>
                </a:solidFill>
                <a:latin typeface="Arial"/>
                <a:ea typeface="Arial"/>
                <a:cs typeface="Arial"/>
                <a:sym typeface="Arial"/>
              </a:defRPr>
            </a:lvl4pPr>
            <a:lvl5pPr marL="2286000" marR="0" lvl="4" indent="-228600" algn="l" rtl="0">
              <a:lnSpc>
                <a:spcPct val="90000"/>
              </a:lnSpc>
              <a:spcBef>
                <a:spcPts val="375"/>
              </a:spcBef>
              <a:spcAft>
                <a:spcPts val="0"/>
              </a:spcAft>
              <a:buClr>
                <a:srgbClr val="005BBB"/>
              </a:buClr>
              <a:buSzPts val="1350"/>
              <a:buFont typeface="Arial"/>
              <a:buNone/>
              <a:defRPr sz="1200" b="0" i="0" u="none" strike="noStrike" cap="none">
                <a:solidFill>
                  <a:srgbClr val="9E9E9E"/>
                </a:solidFill>
                <a:latin typeface="Arial"/>
                <a:ea typeface="Arial"/>
                <a:cs typeface="Arial"/>
                <a:sym typeface="Arial"/>
              </a:defRPr>
            </a:lvl5pPr>
            <a:lvl6pPr marL="2743200" marR="0" lvl="5"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6pPr>
            <a:lvl7pPr marL="3200400" marR="0" lvl="6"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7pPr>
            <a:lvl8pPr marL="3657600" marR="0" lvl="7"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8pPr>
            <a:lvl9pPr marL="4114800" marR="0" lvl="8"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9pPr>
          </a:lstStyle>
          <a:p>
            <a:endParaRPr/>
          </a:p>
        </p:txBody>
      </p:sp>
      <p:sp>
        <p:nvSpPr>
          <p:cNvPr id="109" name="Google Shape;109;p26"/>
          <p:cNvSpPr txBox="1">
            <a:spLocks noGrp="1"/>
          </p:cNvSpPr>
          <p:nvPr>
            <p:ph type="title"/>
          </p:nvPr>
        </p:nvSpPr>
        <p:spPr>
          <a:xfrm>
            <a:off x="425196" y="987552"/>
            <a:ext cx="3398700" cy="6513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0"/>
              </a:spcBef>
              <a:spcAft>
                <a:spcPts val="0"/>
              </a:spcAft>
              <a:buClr>
                <a:schemeClr val="dk2"/>
              </a:buClr>
              <a:buSzPts val="1400"/>
              <a:buFont typeface="Arial"/>
              <a:buNone/>
              <a:defRPr sz="2250" b="0" i="0" u="none" strike="noStrike" cap="none">
                <a:solidFill>
                  <a:schemeClr val="dk2"/>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ull Width Photo">
  <p:cSld name="Full Width Photo">
    <p:spTree>
      <p:nvGrpSpPr>
        <p:cNvPr id="1" name="Shape 110"/>
        <p:cNvGrpSpPr/>
        <p:nvPr/>
      </p:nvGrpSpPr>
      <p:grpSpPr>
        <a:xfrm>
          <a:off x="0" y="0"/>
          <a:ext cx="0" cy="0"/>
          <a:chOff x="0" y="0"/>
          <a:chExt cx="0" cy="0"/>
        </a:xfrm>
      </p:grpSpPr>
      <p:sp>
        <p:nvSpPr>
          <p:cNvPr id="111" name="Google Shape;111;p27"/>
          <p:cNvSpPr>
            <a:spLocks noGrp="1"/>
          </p:cNvSpPr>
          <p:nvPr>
            <p:ph type="pic" idx="2"/>
          </p:nvPr>
        </p:nvSpPr>
        <p:spPr>
          <a:xfrm>
            <a:off x="0" y="857251"/>
            <a:ext cx="9144000" cy="4288500"/>
          </a:xfrm>
          <a:prstGeom prst="rect">
            <a:avLst/>
          </a:prstGeom>
          <a:solidFill>
            <a:srgbClr val="BFBFBF"/>
          </a:solidFill>
          <a:ln>
            <a:noFill/>
          </a:ln>
        </p:spPr>
        <p:txBody>
          <a:bodyPr spcFirstLastPara="1" wrap="square" lIns="91425" tIns="91425" rIns="91425" bIns="91425" anchor="t" anchorCtr="0"/>
          <a:lstStyle>
            <a:lvl1pPr marL="0" marR="0" lvl="0" indent="0" algn="ctr" rtl="0">
              <a:lnSpc>
                <a:spcPct val="100000"/>
              </a:lnSpc>
              <a:spcBef>
                <a:spcPts val="750"/>
              </a:spcBef>
              <a:spcAft>
                <a:spcPts val="0"/>
              </a:spcAft>
              <a:buClr>
                <a:srgbClr val="005BBB"/>
              </a:buClr>
              <a:buSzPts val="1400"/>
              <a:buFont typeface="Arial"/>
              <a:buNone/>
              <a:defRPr sz="1200" b="0" i="0" u="none" strike="noStrike" cap="none">
                <a:solidFill>
                  <a:schemeClr val="lt1"/>
                </a:solidFill>
                <a:latin typeface="Arial"/>
                <a:ea typeface="Arial"/>
                <a:cs typeface="Arial"/>
                <a:sym typeface="Arial"/>
              </a:defRPr>
            </a:lvl1pPr>
            <a:lvl2pPr marL="342892" marR="0" lvl="1" indent="-12692" algn="l" rtl="0">
              <a:lnSpc>
                <a:spcPct val="100000"/>
              </a:lnSpc>
              <a:spcBef>
                <a:spcPts val="375"/>
              </a:spcBef>
              <a:spcAft>
                <a:spcPts val="0"/>
              </a:spcAft>
              <a:buClr>
                <a:srgbClr val="005BBB"/>
              </a:buClr>
              <a:buSzPts val="1400"/>
              <a:buFont typeface="Arial"/>
              <a:buNone/>
              <a:defRPr sz="2100" b="0" i="0" u="none" strike="noStrike" cap="none">
                <a:solidFill>
                  <a:schemeClr val="dk1"/>
                </a:solidFill>
                <a:latin typeface="Arial"/>
                <a:ea typeface="Arial"/>
                <a:cs typeface="Arial"/>
                <a:sym typeface="Arial"/>
              </a:defRPr>
            </a:lvl2pPr>
            <a:lvl3pPr marL="685783" marR="0" lvl="2" indent="-12683" algn="l" rtl="0">
              <a:lnSpc>
                <a:spcPct val="100000"/>
              </a:lnSpc>
              <a:spcBef>
                <a:spcPts val="375"/>
              </a:spcBef>
              <a:spcAft>
                <a:spcPts val="0"/>
              </a:spcAft>
              <a:buClr>
                <a:srgbClr val="005BBB"/>
              </a:buClr>
              <a:buSzPts val="1400"/>
              <a:buFont typeface="Merriweather Sans"/>
              <a:buNone/>
              <a:defRPr sz="1800" b="0" i="0" u="none" strike="noStrike" cap="none">
                <a:solidFill>
                  <a:schemeClr val="dk1"/>
                </a:solidFill>
                <a:latin typeface="Arial"/>
                <a:ea typeface="Arial"/>
                <a:cs typeface="Arial"/>
                <a:sym typeface="Arial"/>
              </a:defRPr>
            </a:lvl3pPr>
            <a:lvl4pPr marL="1028674" marR="0" lvl="3" indent="-12674" algn="l" rtl="0">
              <a:lnSpc>
                <a:spcPct val="90000"/>
              </a:lnSpc>
              <a:spcBef>
                <a:spcPts val="375"/>
              </a:spcBef>
              <a:spcAft>
                <a:spcPts val="0"/>
              </a:spcAft>
              <a:buClr>
                <a:srgbClr val="005BBB"/>
              </a:buClr>
              <a:buSzPts val="1400"/>
              <a:buFont typeface="Arial"/>
              <a:buNone/>
              <a:defRPr sz="1500" b="0" i="0" u="none" strike="noStrike" cap="none">
                <a:solidFill>
                  <a:schemeClr val="dk1"/>
                </a:solidFill>
                <a:latin typeface="Arial"/>
                <a:ea typeface="Arial"/>
                <a:cs typeface="Arial"/>
                <a:sym typeface="Arial"/>
              </a:defRPr>
            </a:lvl4pPr>
            <a:lvl5pPr marL="1371565" marR="0" lvl="4" indent="-12665" algn="l" rtl="0">
              <a:lnSpc>
                <a:spcPct val="90000"/>
              </a:lnSpc>
              <a:spcBef>
                <a:spcPts val="375"/>
              </a:spcBef>
              <a:spcAft>
                <a:spcPts val="0"/>
              </a:spcAft>
              <a:buClr>
                <a:srgbClr val="005BBB"/>
              </a:buClr>
              <a:buSzPts val="1400"/>
              <a:buFont typeface="Arial"/>
              <a:buNone/>
              <a:defRPr sz="1500" b="0" i="0" u="none" strike="noStrike" cap="none">
                <a:solidFill>
                  <a:schemeClr val="dk1"/>
                </a:solidFill>
                <a:latin typeface="Arial"/>
                <a:ea typeface="Arial"/>
                <a:cs typeface="Arial"/>
                <a:sym typeface="Arial"/>
              </a:defRPr>
            </a:lvl5pPr>
            <a:lvl6pPr marL="1714456" marR="0" lvl="5" indent="-12656"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6pPr>
            <a:lvl7pPr marL="2057347" marR="0" lvl="6" indent="-12647"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7pPr>
            <a:lvl8pPr marL="2400240" marR="0" lvl="7" indent="-1264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8pPr>
            <a:lvl9pPr marL="2743131" marR="0" lvl="8" indent="-12631"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and Chart">
  <p:cSld name="Text and Chart">
    <p:spTree>
      <p:nvGrpSpPr>
        <p:cNvPr id="1" name="Shape 112"/>
        <p:cNvGrpSpPr/>
        <p:nvPr/>
      </p:nvGrpSpPr>
      <p:grpSpPr>
        <a:xfrm>
          <a:off x="0" y="0"/>
          <a:ext cx="0" cy="0"/>
          <a:chOff x="0" y="0"/>
          <a:chExt cx="0" cy="0"/>
        </a:xfrm>
      </p:grpSpPr>
      <p:sp>
        <p:nvSpPr>
          <p:cNvPr id="113" name="Google Shape;113;p28"/>
          <p:cNvSpPr>
            <a:spLocks noGrp="1"/>
          </p:cNvSpPr>
          <p:nvPr>
            <p:ph type="chart" idx="2"/>
          </p:nvPr>
        </p:nvSpPr>
        <p:spPr>
          <a:xfrm>
            <a:off x="3824240" y="990601"/>
            <a:ext cx="4791000" cy="3349200"/>
          </a:xfrm>
          <a:prstGeom prst="rect">
            <a:avLst/>
          </a:prstGeom>
          <a:solidFill>
            <a:srgbClr val="BFBFBF"/>
          </a:solidFill>
          <a:ln>
            <a:noFill/>
          </a:ln>
        </p:spPr>
        <p:txBody>
          <a:bodyPr spcFirstLastPara="1" wrap="square" lIns="91425" tIns="91425" rIns="91425" bIns="91425" anchor="t" anchorCtr="0"/>
          <a:lstStyle>
            <a:lvl1pPr marL="0" marR="0" lvl="0" indent="0" algn="ctr" rtl="0">
              <a:lnSpc>
                <a:spcPct val="90000"/>
              </a:lnSpc>
              <a:spcBef>
                <a:spcPts val="750"/>
              </a:spcBef>
              <a:spcAft>
                <a:spcPts val="0"/>
              </a:spcAft>
              <a:buClr>
                <a:schemeClr val="lt1"/>
              </a:buClr>
              <a:buSzPts val="1400"/>
              <a:buFont typeface="Arial"/>
              <a:buNone/>
              <a:defRPr sz="1200" b="0" i="0" u="none" strike="noStrike" cap="none">
                <a:solidFill>
                  <a:schemeClr val="lt1"/>
                </a:solidFill>
                <a:latin typeface="Arial"/>
                <a:ea typeface="Arial"/>
                <a:cs typeface="Arial"/>
                <a:sym typeface="Arial"/>
              </a:defRPr>
            </a:lvl1pPr>
            <a:lvl2pPr marL="514350" marR="0" lvl="1" indent="-171450" algn="l" rtl="0">
              <a:lnSpc>
                <a:spcPct val="100000"/>
              </a:lnSpc>
              <a:spcBef>
                <a:spcPts val="375"/>
              </a:spcBef>
              <a:spcAft>
                <a:spcPts val="0"/>
              </a:spcAft>
              <a:buClr>
                <a:srgbClr val="005BBB"/>
              </a:buClr>
              <a:buSzPts val="1500"/>
              <a:buFont typeface="Arial"/>
              <a:buChar char="•"/>
              <a:defRPr sz="1500" b="0" i="0" u="none" strike="noStrike" cap="none">
                <a:solidFill>
                  <a:schemeClr val="dk1"/>
                </a:solidFill>
                <a:latin typeface="Arial"/>
                <a:ea typeface="Arial"/>
                <a:cs typeface="Arial"/>
                <a:sym typeface="Arial"/>
              </a:defRPr>
            </a:lvl2pPr>
            <a:lvl3pPr marL="857250" marR="0" lvl="2" indent="-171450" algn="l" rtl="0">
              <a:lnSpc>
                <a:spcPct val="100000"/>
              </a:lnSpc>
              <a:spcBef>
                <a:spcPts val="375"/>
              </a:spcBef>
              <a:spcAft>
                <a:spcPts val="0"/>
              </a:spcAft>
              <a:buClr>
                <a:srgbClr val="005BBB"/>
              </a:buClr>
              <a:buSzPts val="1350"/>
              <a:buFont typeface="Merriweather Sans"/>
              <a:buChar char="-"/>
              <a:defRPr sz="1350" b="0" i="0" u="none" strike="noStrike" cap="none">
                <a:solidFill>
                  <a:schemeClr val="dk1"/>
                </a:solidFill>
                <a:latin typeface="Arial"/>
                <a:ea typeface="Arial"/>
                <a:cs typeface="Arial"/>
                <a:sym typeface="Arial"/>
              </a:defRPr>
            </a:lvl3pPr>
            <a:lvl4pPr marL="1200150" marR="0" lvl="3" indent="-171450" algn="l" rtl="0">
              <a:lnSpc>
                <a:spcPct val="90000"/>
              </a:lnSpc>
              <a:spcBef>
                <a:spcPts val="375"/>
              </a:spcBef>
              <a:spcAft>
                <a:spcPts val="0"/>
              </a:spcAft>
              <a:buClr>
                <a:srgbClr val="005BBB"/>
              </a:buClr>
              <a:buSzPts val="1350"/>
              <a:buFont typeface="Arial"/>
              <a:buChar char="•"/>
              <a:defRPr sz="1350" b="0" i="0" u="none" strike="noStrike" cap="none">
                <a:solidFill>
                  <a:schemeClr val="dk1"/>
                </a:solidFill>
                <a:latin typeface="Arial"/>
                <a:ea typeface="Arial"/>
                <a:cs typeface="Arial"/>
                <a:sym typeface="Arial"/>
              </a:defRPr>
            </a:lvl4pPr>
            <a:lvl5pPr marL="1543050" marR="0" lvl="4" indent="-171450" algn="l" rtl="0">
              <a:lnSpc>
                <a:spcPct val="90000"/>
              </a:lnSpc>
              <a:spcBef>
                <a:spcPts val="375"/>
              </a:spcBef>
              <a:spcAft>
                <a:spcPts val="0"/>
              </a:spcAft>
              <a:buClr>
                <a:srgbClr val="005BBB"/>
              </a:buClr>
              <a:buSzPts val="1350"/>
              <a:buFont typeface="Arial"/>
              <a:buChar char="•"/>
              <a:defRPr sz="1350" b="0" i="0" u="none" strike="noStrike" cap="none">
                <a:solidFill>
                  <a:schemeClr val="dk1"/>
                </a:solidFill>
                <a:latin typeface="Arial"/>
                <a:ea typeface="Arial"/>
                <a:cs typeface="Arial"/>
                <a:sym typeface="Arial"/>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14" name="Google Shape;114;p28"/>
          <p:cNvSpPr txBox="1">
            <a:spLocks noGrp="1"/>
          </p:cNvSpPr>
          <p:nvPr>
            <p:ph type="body" idx="1"/>
          </p:nvPr>
        </p:nvSpPr>
        <p:spPr>
          <a:xfrm>
            <a:off x="427102" y="1641948"/>
            <a:ext cx="3001800" cy="2076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750"/>
              </a:spcBef>
              <a:spcAft>
                <a:spcPts val="0"/>
              </a:spcAft>
              <a:buClr>
                <a:srgbClr val="005BBB"/>
              </a:buClr>
              <a:buSzPts val="1500"/>
              <a:buFont typeface="Arial"/>
              <a:buNone/>
              <a:defRPr sz="1350" b="0" i="0" u="none" strike="noStrike" cap="none">
                <a:solidFill>
                  <a:schemeClr val="dk1"/>
                </a:solidFill>
                <a:latin typeface="Arial"/>
                <a:ea typeface="Arial"/>
                <a:cs typeface="Arial"/>
                <a:sym typeface="Arial"/>
              </a:defRPr>
            </a:lvl1pPr>
            <a:lvl2pPr marL="914400" marR="0" lvl="1" indent="-228600" algn="l" rtl="0">
              <a:lnSpc>
                <a:spcPct val="100000"/>
              </a:lnSpc>
              <a:spcBef>
                <a:spcPts val="375"/>
              </a:spcBef>
              <a:spcAft>
                <a:spcPts val="0"/>
              </a:spcAft>
              <a:buClr>
                <a:srgbClr val="005BBB"/>
              </a:buClr>
              <a:buSzPts val="1500"/>
              <a:buFont typeface="Arial"/>
              <a:buNone/>
              <a:defRPr sz="1500" b="0" i="0" u="none" strike="noStrike" cap="none">
                <a:solidFill>
                  <a:srgbClr val="9E9E9E"/>
                </a:solidFill>
                <a:latin typeface="Arial"/>
                <a:ea typeface="Arial"/>
                <a:cs typeface="Arial"/>
                <a:sym typeface="Arial"/>
              </a:defRPr>
            </a:lvl2pPr>
            <a:lvl3pPr marL="1371600" marR="0" lvl="2" indent="-228600" algn="l" rtl="0">
              <a:lnSpc>
                <a:spcPct val="100000"/>
              </a:lnSpc>
              <a:spcBef>
                <a:spcPts val="375"/>
              </a:spcBef>
              <a:spcAft>
                <a:spcPts val="0"/>
              </a:spcAft>
              <a:buClr>
                <a:srgbClr val="005BBB"/>
              </a:buClr>
              <a:buSzPts val="1350"/>
              <a:buFont typeface="Merriweather Sans"/>
              <a:buNone/>
              <a:defRPr sz="1350" b="0" i="0" u="none" strike="noStrike" cap="none">
                <a:solidFill>
                  <a:srgbClr val="9E9E9E"/>
                </a:solidFill>
                <a:latin typeface="Arial"/>
                <a:ea typeface="Arial"/>
                <a:cs typeface="Arial"/>
                <a:sym typeface="Arial"/>
              </a:defRPr>
            </a:lvl3pPr>
            <a:lvl4pPr marL="1828800" marR="0" lvl="3" indent="-228600" algn="l" rtl="0">
              <a:lnSpc>
                <a:spcPct val="90000"/>
              </a:lnSpc>
              <a:spcBef>
                <a:spcPts val="375"/>
              </a:spcBef>
              <a:spcAft>
                <a:spcPts val="0"/>
              </a:spcAft>
              <a:buClr>
                <a:srgbClr val="005BBB"/>
              </a:buClr>
              <a:buSzPts val="1350"/>
              <a:buFont typeface="Arial"/>
              <a:buNone/>
              <a:defRPr sz="1200" b="0" i="0" u="none" strike="noStrike" cap="none">
                <a:solidFill>
                  <a:srgbClr val="9E9E9E"/>
                </a:solidFill>
                <a:latin typeface="Arial"/>
                <a:ea typeface="Arial"/>
                <a:cs typeface="Arial"/>
                <a:sym typeface="Arial"/>
              </a:defRPr>
            </a:lvl4pPr>
            <a:lvl5pPr marL="2286000" marR="0" lvl="4" indent="-228600" algn="l" rtl="0">
              <a:lnSpc>
                <a:spcPct val="90000"/>
              </a:lnSpc>
              <a:spcBef>
                <a:spcPts val="375"/>
              </a:spcBef>
              <a:spcAft>
                <a:spcPts val="0"/>
              </a:spcAft>
              <a:buClr>
                <a:srgbClr val="005BBB"/>
              </a:buClr>
              <a:buSzPts val="1350"/>
              <a:buFont typeface="Arial"/>
              <a:buNone/>
              <a:defRPr sz="1200" b="0" i="0" u="none" strike="noStrike" cap="none">
                <a:solidFill>
                  <a:srgbClr val="9E9E9E"/>
                </a:solidFill>
                <a:latin typeface="Arial"/>
                <a:ea typeface="Arial"/>
                <a:cs typeface="Arial"/>
                <a:sym typeface="Arial"/>
              </a:defRPr>
            </a:lvl5pPr>
            <a:lvl6pPr marL="2743200" marR="0" lvl="5"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6pPr>
            <a:lvl7pPr marL="3200400" marR="0" lvl="6"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7pPr>
            <a:lvl8pPr marL="3657600" marR="0" lvl="7"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8pPr>
            <a:lvl9pPr marL="4114800" marR="0" lvl="8"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9pPr>
          </a:lstStyle>
          <a:p>
            <a:endParaRPr/>
          </a:p>
        </p:txBody>
      </p:sp>
      <p:sp>
        <p:nvSpPr>
          <p:cNvPr id="115" name="Google Shape;115;p28"/>
          <p:cNvSpPr txBox="1">
            <a:spLocks noGrp="1"/>
          </p:cNvSpPr>
          <p:nvPr>
            <p:ph type="title"/>
          </p:nvPr>
        </p:nvSpPr>
        <p:spPr>
          <a:xfrm>
            <a:off x="425196" y="987552"/>
            <a:ext cx="3398700" cy="6513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0"/>
              </a:spcBef>
              <a:spcAft>
                <a:spcPts val="0"/>
              </a:spcAft>
              <a:buClr>
                <a:schemeClr val="dk2"/>
              </a:buClr>
              <a:buSzPts val="1400"/>
              <a:buFont typeface="Arial"/>
              <a:buNone/>
              <a:defRPr sz="2250" b="0" i="0" u="none" strike="noStrike" cap="none">
                <a:solidFill>
                  <a:schemeClr val="dk2"/>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6"/>
        <p:cNvGrpSpPr/>
        <p:nvPr/>
      </p:nvGrpSpPr>
      <p:grpSpPr>
        <a:xfrm>
          <a:off x="0" y="0"/>
          <a:ext cx="0" cy="0"/>
          <a:chOff x="0" y="0"/>
          <a:chExt cx="0" cy="0"/>
        </a:xfrm>
      </p:grpSpPr>
      <p:sp>
        <p:nvSpPr>
          <p:cNvPr id="117" name="Google Shape;117;p29"/>
          <p:cNvSpPr txBox="1">
            <a:spLocks noGrp="1"/>
          </p:cNvSpPr>
          <p:nvPr>
            <p:ph type="ctrTitle"/>
          </p:nvPr>
        </p:nvSpPr>
        <p:spPr>
          <a:xfrm>
            <a:off x="390525" y="1819275"/>
            <a:ext cx="8222100" cy="9336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2"/>
              </a:buClr>
              <a:buSzPts val="1400"/>
              <a:buFont typeface="Arial"/>
              <a:buNone/>
              <a:defRPr sz="4800" b="0" i="0" u="none" strike="noStrike" cap="none">
                <a:solidFill>
                  <a:schemeClr val="dk2"/>
                </a:solidFill>
                <a:latin typeface="Arial"/>
                <a:ea typeface="Arial"/>
                <a:cs typeface="Arial"/>
                <a:sym typeface="Arial"/>
              </a:defRPr>
            </a:lvl1pPr>
            <a:lvl2pPr lvl="1" indent="0" rtl="0">
              <a:spcBef>
                <a:spcPts val="0"/>
              </a:spcBef>
              <a:spcAft>
                <a:spcPts val="0"/>
              </a:spcAft>
              <a:buSzPts val="1400"/>
              <a:buNone/>
              <a:defRPr sz="4800"/>
            </a:lvl2pPr>
            <a:lvl3pPr lvl="2" indent="0" rtl="0">
              <a:spcBef>
                <a:spcPts val="0"/>
              </a:spcBef>
              <a:spcAft>
                <a:spcPts val="0"/>
              </a:spcAft>
              <a:buSzPts val="1400"/>
              <a:buNone/>
              <a:defRPr sz="4800"/>
            </a:lvl3pPr>
            <a:lvl4pPr lvl="3" indent="0" rtl="0">
              <a:spcBef>
                <a:spcPts val="0"/>
              </a:spcBef>
              <a:spcAft>
                <a:spcPts val="0"/>
              </a:spcAft>
              <a:buSzPts val="1400"/>
              <a:buNone/>
              <a:defRPr sz="4800"/>
            </a:lvl4pPr>
            <a:lvl5pPr lvl="4" indent="0" rtl="0">
              <a:spcBef>
                <a:spcPts val="0"/>
              </a:spcBef>
              <a:spcAft>
                <a:spcPts val="0"/>
              </a:spcAft>
              <a:buSzPts val="1400"/>
              <a:buNone/>
              <a:defRPr sz="4800"/>
            </a:lvl5pPr>
            <a:lvl6pPr lvl="5" indent="0" rtl="0">
              <a:spcBef>
                <a:spcPts val="0"/>
              </a:spcBef>
              <a:spcAft>
                <a:spcPts val="0"/>
              </a:spcAft>
              <a:buSzPts val="1400"/>
              <a:buNone/>
              <a:defRPr sz="4800"/>
            </a:lvl6pPr>
            <a:lvl7pPr lvl="6" indent="0" rtl="0">
              <a:spcBef>
                <a:spcPts val="0"/>
              </a:spcBef>
              <a:spcAft>
                <a:spcPts val="0"/>
              </a:spcAft>
              <a:buSzPts val="1400"/>
              <a:buNone/>
              <a:defRPr sz="4800"/>
            </a:lvl7pPr>
            <a:lvl8pPr lvl="7" indent="0" rtl="0">
              <a:spcBef>
                <a:spcPts val="0"/>
              </a:spcBef>
              <a:spcAft>
                <a:spcPts val="0"/>
              </a:spcAft>
              <a:buSzPts val="1400"/>
              <a:buNone/>
              <a:defRPr sz="4800"/>
            </a:lvl8pPr>
            <a:lvl9pPr lvl="8" indent="0" rtl="0">
              <a:spcBef>
                <a:spcPts val="0"/>
              </a:spcBef>
              <a:spcAft>
                <a:spcPts val="0"/>
              </a:spcAft>
              <a:buSzPts val="1400"/>
              <a:buNone/>
              <a:defRPr sz="4800"/>
            </a:lvl9pPr>
          </a:lstStyle>
          <a:p>
            <a:endParaRPr/>
          </a:p>
        </p:txBody>
      </p:sp>
      <p:sp>
        <p:nvSpPr>
          <p:cNvPr id="118" name="Google Shape;118;p29"/>
          <p:cNvSpPr txBox="1">
            <a:spLocks noGrp="1"/>
          </p:cNvSpPr>
          <p:nvPr>
            <p:ph type="subTitle" idx="1"/>
          </p:nvPr>
        </p:nvSpPr>
        <p:spPr>
          <a:xfrm>
            <a:off x="390525" y="2789130"/>
            <a:ext cx="8222100" cy="432900"/>
          </a:xfrm>
          <a:prstGeom prst="rect">
            <a:avLst/>
          </a:prstGeom>
          <a:noFill/>
          <a:ln>
            <a:noFill/>
          </a:ln>
        </p:spPr>
        <p:txBody>
          <a:bodyPr spcFirstLastPara="1" wrap="square" lIns="91425" tIns="91425" rIns="91425" bIns="91425" anchor="t" anchorCtr="0"/>
          <a:lstStyle>
            <a:lvl1pPr marL="171450" marR="0" lvl="0" indent="-171450" algn="l" rtl="0">
              <a:lnSpc>
                <a:spcPct val="10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1pPr>
            <a:lvl2pPr marL="514350" marR="0" lvl="1" indent="-171450" algn="l" rtl="0">
              <a:lnSpc>
                <a:spcPct val="100000"/>
              </a:lnSpc>
              <a:spcBef>
                <a:spcPts val="0"/>
              </a:spcBef>
              <a:spcAft>
                <a:spcPts val="0"/>
              </a:spcAft>
              <a:buClr>
                <a:schemeClr val="lt1"/>
              </a:buClr>
              <a:buSzPts val="1500"/>
              <a:buFont typeface="Arial"/>
              <a:buNone/>
              <a:defRPr sz="1800" b="0" i="0" u="none" strike="noStrike" cap="none">
                <a:solidFill>
                  <a:schemeClr val="lt1"/>
                </a:solidFill>
                <a:latin typeface="Arial"/>
                <a:ea typeface="Arial"/>
                <a:cs typeface="Arial"/>
                <a:sym typeface="Arial"/>
              </a:defRPr>
            </a:lvl2pPr>
            <a:lvl3pPr marL="857250" marR="0" lvl="2" indent="-171450" algn="l" rtl="0">
              <a:lnSpc>
                <a:spcPct val="100000"/>
              </a:lnSpc>
              <a:spcBef>
                <a:spcPts val="0"/>
              </a:spcBef>
              <a:spcAft>
                <a:spcPts val="0"/>
              </a:spcAft>
              <a:buClr>
                <a:schemeClr val="lt1"/>
              </a:buClr>
              <a:buSzPts val="1350"/>
              <a:buFont typeface="Merriweather Sans"/>
              <a:buNone/>
              <a:defRPr sz="1800" b="0" i="0" u="none" strike="noStrike" cap="none">
                <a:solidFill>
                  <a:schemeClr val="lt1"/>
                </a:solidFill>
                <a:latin typeface="Arial"/>
                <a:ea typeface="Arial"/>
                <a:cs typeface="Arial"/>
                <a:sym typeface="Arial"/>
              </a:defRPr>
            </a:lvl3pPr>
            <a:lvl4pPr marL="1200150" marR="0" lvl="3" indent="-171450" algn="l" rtl="0">
              <a:lnSpc>
                <a:spcPct val="100000"/>
              </a:lnSpc>
              <a:spcBef>
                <a:spcPts val="0"/>
              </a:spcBef>
              <a:spcAft>
                <a:spcPts val="0"/>
              </a:spcAft>
              <a:buClr>
                <a:schemeClr val="lt1"/>
              </a:buClr>
              <a:buSzPts val="1350"/>
              <a:buFont typeface="Arial"/>
              <a:buNone/>
              <a:defRPr sz="1800" b="0" i="0" u="none" strike="noStrike" cap="none">
                <a:solidFill>
                  <a:schemeClr val="lt1"/>
                </a:solidFill>
                <a:latin typeface="Arial"/>
                <a:ea typeface="Arial"/>
                <a:cs typeface="Arial"/>
                <a:sym typeface="Arial"/>
              </a:defRPr>
            </a:lvl4pPr>
            <a:lvl5pPr marL="1543050" marR="0" lvl="4" indent="-171450" algn="l" rtl="0">
              <a:lnSpc>
                <a:spcPct val="100000"/>
              </a:lnSpc>
              <a:spcBef>
                <a:spcPts val="0"/>
              </a:spcBef>
              <a:spcAft>
                <a:spcPts val="0"/>
              </a:spcAft>
              <a:buClr>
                <a:schemeClr val="lt1"/>
              </a:buClr>
              <a:buSzPts val="1350"/>
              <a:buFont typeface="Arial"/>
              <a:buNone/>
              <a:defRPr sz="1800" b="0" i="0" u="none" strike="noStrike" cap="none">
                <a:solidFill>
                  <a:schemeClr val="lt1"/>
                </a:solidFill>
                <a:latin typeface="Arial"/>
                <a:ea typeface="Arial"/>
                <a:cs typeface="Arial"/>
                <a:sym typeface="Arial"/>
              </a:defRPr>
            </a:lvl5pPr>
            <a:lvl6pPr marL="1885950" marR="0" lvl="5" indent="-171450" algn="l" rtl="0">
              <a:lnSpc>
                <a:spcPct val="100000"/>
              </a:lnSpc>
              <a:spcBef>
                <a:spcPts val="0"/>
              </a:spcBef>
              <a:spcAft>
                <a:spcPts val="0"/>
              </a:spcAft>
              <a:buClr>
                <a:schemeClr val="lt1"/>
              </a:buClr>
              <a:buSzPts val="1350"/>
              <a:buFont typeface="Arial"/>
              <a:buNone/>
              <a:defRPr sz="1800" b="0" i="0" u="none" strike="noStrike" cap="none">
                <a:solidFill>
                  <a:schemeClr val="lt1"/>
                </a:solidFill>
                <a:latin typeface="Arial"/>
                <a:ea typeface="Arial"/>
                <a:cs typeface="Arial"/>
                <a:sym typeface="Arial"/>
              </a:defRPr>
            </a:lvl6pPr>
            <a:lvl7pPr marL="2228850" marR="0" lvl="6" indent="-171450" algn="l" rtl="0">
              <a:lnSpc>
                <a:spcPct val="100000"/>
              </a:lnSpc>
              <a:spcBef>
                <a:spcPts val="0"/>
              </a:spcBef>
              <a:spcAft>
                <a:spcPts val="0"/>
              </a:spcAft>
              <a:buClr>
                <a:schemeClr val="lt1"/>
              </a:buClr>
              <a:buSzPts val="1350"/>
              <a:buFont typeface="Arial"/>
              <a:buNone/>
              <a:defRPr sz="1800" b="0" i="0" u="none" strike="noStrike" cap="none">
                <a:solidFill>
                  <a:schemeClr val="lt1"/>
                </a:solidFill>
                <a:latin typeface="Arial"/>
                <a:ea typeface="Arial"/>
                <a:cs typeface="Arial"/>
                <a:sym typeface="Arial"/>
              </a:defRPr>
            </a:lvl7pPr>
            <a:lvl8pPr marL="2571750" marR="0" lvl="7" indent="-171450" algn="l" rtl="0">
              <a:lnSpc>
                <a:spcPct val="100000"/>
              </a:lnSpc>
              <a:spcBef>
                <a:spcPts val="0"/>
              </a:spcBef>
              <a:spcAft>
                <a:spcPts val="0"/>
              </a:spcAft>
              <a:buClr>
                <a:schemeClr val="lt1"/>
              </a:buClr>
              <a:buSzPts val="1350"/>
              <a:buFont typeface="Arial"/>
              <a:buNone/>
              <a:defRPr sz="1800" b="0" i="0" u="none" strike="noStrike" cap="none">
                <a:solidFill>
                  <a:schemeClr val="lt1"/>
                </a:solidFill>
                <a:latin typeface="Arial"/>
                <a:ea typeface="Arial"/>
                <a:cs typeface="Arial"/>
                <a:sym typeface="Arial"/>
              </a:defRPr>
            </a:lvl8pPr>
            <a:lvl9pPr marL="2914650" marR="0" lvl="8" indent="-171450" algn="l" rtl="0">
              <a:lnSpc>
                <a:spcPct val="100000"/>
              </a:lnSpc>
              <a:spcBef>
                <a:spcPts val="0"/>
              </a:spcBef>
              <a:spcAft>
                <a:spcPts val="0"/>
              </a:spcAft>
              <a:buClr>
                <a:schemeClr val="lt1"/>
              </a:buClr>
              <a:buSzPts val="1350"/>
              <a:buFont typeface="Arial"/>
              <a:buNone/>
              <a:defRPr sz="1800" b="0" i="0" u="none" strike="noStrike" cap="none">
                <a:solidFill>
                  <a:schemeClr val="lt1"/>
                </a:solidFill>
                <a:latin typeface="Arial"/>
                <a:ea typeface="Arial"/>
                <a:cs typeface="Arial"/>
                <a:sym typeface="Arial"/>
              </a:defRPr>
            </a:lvl9pPr>
          </a:lstStyle>
          <a:p>
            <a:endParaRPr/>
          </a:p>
        </p:txBody>
      </p:sp>
      <p:sp>
        <p:nvSpPr>
          <p:cNvPr id="119" name="Google Shape;119;p29"/>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98250" y="16350"/>
            <a:ext cx="8826600" cy="602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7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White">
  <p:cSld name="Title Slide White">
    <p:spTree>
      <p:nvGrpSpPr>
        <p:cNvPr id="1" name="Shape 71"/>
        <p:cNvGrpSpPr/>
        <p:nvPr/>
      </p:nvGrpSpPr>
      <p:grpSpPr>
        <a:xfrm>
          <a:off x="0" y="0"/>
          <a:ext cx="0" cy="0"/>
          <a:chOff x="0" y="0"/>
          <a:chExt cx="0" cy="0"/>
        </a:xfrm>
      </p:grpSpPr>
      <p:pic>
        <p:nvPicPr>
          <p:cNvPr id="72" name="Google Shape;72;p18"/>
          <p:cNvPicPr preferRelativeResize="0"/>
          <p:nvPr/>
        </p:nvPicPr>
        <p:blipFill rotWithShape="1">
          <a:blip r:embed="rId2">
            <a:alphaModFix/>
          </a:blip>
          <a:srcRect/>
          <a:stretch/>
        </p:blipFill>
        <p:spPr>
          <a:xfrm>
            <a:off x="-3" y="0"/>
            <a:ext cx="9007634" cy="5132184"/>
          </a:xfrm>
          <a:prstGeom prst="rect">
            <a:avLst/>
          </a:prstGeom>
          <a:noFill/>
          <a:ln>
            <a:noFill/>
          </a:ln>
        </p:spPr>
      </p:pic>
      <p:sp>
        <p:nvSpPr>
          <p:cNvPr id="73" name="Google Shape;73;p18"/>
          <p:cNvSpPr txBox="1">
            <a:spLocks noGrp="1"/>
          </p:cNvSpPr>
          <p:nvPr>
            <p:ph type="body" idx="1"/>
          </p:nvPr>
        </p:nvSpPr>
        <p:spPr>
          <a:xfrm>
            <a:off x="493776" y="2976372"/>
            <a:ext cx="4978800" cy="12378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750"/>
              </a:spcBef>
              <a:spcAft>
                <a:spcPts val="0"/>
              </a:spcAft>
              <a:buClr>
                <a:srgbClr val="005BBB"/>
              </a:buClr>
              <a:buSzPts val="1500"/>
              <a:buFont typeface="Arial"/>
              <a:buNone/>
              <a:defRPr sz="2100" b="0" i="0" u="none" strike="noStrike" cap="none">
                <a:solidFill>
                  <a:schemeClr val="dk1"/>
                </a:solidFill>
                <a:latin typeface="Arial"/>
                <a:ea typeface="Arial"/>
                <a:cs typeface="Arial"/>
                <a:sym typeface="Arial"/>
              </a:defRPr>
            </a:lvl1pPr>
            <a:lvl2pPr marL="914400" marR="0" lvl="1" indent="-323850" algn="l" rtl="0">
              <a:lnSpc>
                <a:spcPct val="100000"/>
              </a:lnSpc>
              <a:spcBef>
                <a:spcPts val="375"/>
              </a:spcBef>
              <a:spcAft>
                <a:spcPts val="0"/>
              </a:spcAft>
              <a:buClr>
                <a:srgbClr val="005BBB"/>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14325" algn="l" rtl="0">
              <a:lnSpc>
                <a:spcPct val="100000"/>
              </a:lnSpc>
              <a:spcBef>
                <a:spcPts val="375"/>
              </a:spcBef>
              <a:spcAft>
                <a:spcPts val="0"/>
              </a:spcAft>
              <a:buClr>
                <a:srgbClr val="005BBB"/>
              </a:buClr>
              <a:buSzPts val="1350"/>
              <a:buFont typeface="Merriweather Sans"/>
              <a:buChar char="-"/>
              <a:defRPr sz="135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rgbClr val="005BBB"/>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rgbClr val="005BBB"/>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74" name="Google Shape;74;p18"/>
          <p:cNvSpPr txBox="1">
            <a:spLocks noGrp="1"/>
          </p:cNvSpPr>
          <p:nvPr>
            <p:ph type="ctrTitle"/>
          </p:nvPr>
        </p:nvSpPr>
        <p:spPr>
          <a:xfrm>
            <a:off x="493776" y="1117854"/>
            <a:ext cx="4978800" cy="1789800"/>
          </a:xfrm>
          <a:prstGeom prst="rect">
            <a:avLst/>
          </a:prstGeom>
          <a:noFill/>
          <a:ln>
            <a:noFill/>
          </a:ln>
        </p:spPr>
        <p:txBody>
          <a:bodyPr spcFirstLastPara="1" wrap="square" lIns="91425" tIns="91425" rIns="91425" bIns="91425" anchor="b" anchorCtr="0"/>
          <a:lstStyle>
            <a:lvl1pPr marL="0" marR="0" lvl="0" indent="0" algn="l" rtl="0">
              <a:lnSpc>
                <a:spcPct val="96666"/>
              </a:lnSpc>
              <a:spcBef>
                <a:spcPts val="0"/>
              </a:spcBef>
              <a:spcAft>
                <a:spcPts val="0"/>
              </a:spcAft>
              <a:buClr>
                <a:srgbClr val="005BBB"/>
              </a:buClr>
              <a:buSzPts val="1400"/>
              <a:buFont typeface="Arial"/>
              <a:buNone/>
              <a:defRPr sz="4500" b="1" i="0" u="none" strike="noStrike" cap="none">
                <a:solidFill>
                  <a:srgbClr val="005BBB"/>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75" name="Google Shape;75;p18"/>
          <p:cNvPicPr preferRelativeResize="0"/>
          <p:nvPr/>
        </p:nvPicPr>
        <p:blipFill rotWithShape="1">
          <a:blip r:embed="rId3">
            <a:alphaModFix/>
          </a:blip>
          <a:srcRect/>
          <a:stretch/>
        </p:blipFill>
        <p:spPr>
          <a:xfrm>
            <a:off x="493776" y="4037493"/>
            <a:ext cx="2279225" cy="49038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vider Slide White">
  <p:cSld name="Divider Slide White">
    <p:spTree>
      <p:nvGrpSpPr>
        <p:cNvPr id="1" name="Shape 76"/>
        <p:cNvGrpSpPr/>
        <p:nvPr/>
      </p:nvGrpSpPr>
      <p:grpSpPr>
        <a:xfrm>
          <a:off x="0" y="0"/>
          <a:ext cx="0" cy="0"/>
          <a:chOff x="0" y="0"/>
          <a:chExt cx="0" cy="0"/>
        </a:xfrm>
      </p:grpSpPr>
      <p:pic>
        <p:nvPicPr>
          <p:cNvPr id="77" name="Google Shape;77;p19"/>
          <p:cNvPicPr preferRelativeResize="0"/>
          <p:nvPr/>
        </p:nvPicPr>
        <p:blipFill rotWithShape="1">
          <a:blip r:embed="rId2">
            <a:alphaModFix/>
          </a:blip>
          <a:srcRect/>
          <a:stretch/>
        </p:blipFill>
        <p:spPr>
          <a:xfrm>
            <a:off x="1" y="1"/>
            <a:ext cx="9007634" cy="5132184"/>
          </a:xfrm>
          <a:prstGeom prst="rect">
            <a:avLst/>
          </a:prstGeom>
          <a:noFill/>
          <a:ln>
            <a:noFill/>
          </a:ln>
        </p:spPr>
      </p:pic>
      <p:sp>
        <p:nvSpPr>
          <p:cNvPr id="78" name="Google Shape;78;p19"/>
          <p:cNvSpPr txBox="1">
            <a:spLocks noGrp="1"/>
          </p:cNvSpPr>
          <p:nvPr>
            <p:ph type="ctrTitle"/>
          </p:nvPr>
        </p:nvSpPr>
        <p:spPr>
          <a:xfrm>
            <a:off x="493776" y="1117997"/>
            <a:ext cx="4978800" cy="1790700"/>
          </a:xfrm>
          <a:prstGeom prst="rect">
            <a:avLst/>
          </a:prstGeom>
          <a:noFill/>
          <a:ln>
            <a:noFill/>
          </a:ln>
        </p:spPr>
        <p:txBody>
          <a:bodyPr spcFirstLastPara="1" wrap="square" lIns="91425" tIns="91425" rIns="91425" bIns="91425" anchor="b" anchorCtr="0"/>
          <a:lstStyle>
            <a:lvl1pPr marL="0" marR="0" lvl="0" indent="0" algn="l" rtl="0">
              <a:lnSpc>
                <a:spcPct val="96666"/>
              </a:lnSpc>
              <a:spcBef>
                <a:spcPts val="0"/>
              </a:spcBef>
              <a:spcAft>
                <a:spcPts val="0"/>
              </a:spcAft>
              <a:buClr>
                <a:srgbClr val="005BBB"/>
              </a:buClr>
              <a:buSzPts val="1400"/>
              <a:buFont typeface="Arial"/>
              <a:buNone/>
              <a:defRPr sz="4500" b="1" i="0" u="none" strike="noStrike" cap="none">
                <a:solidFill>
                  <a:srgbClr val="005BBB"/>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9" name="Google Shape;79;p19"/>
          <p:cNvSpPr txBox="1">
            <a:spLocks noGrp="1"/>
          </p:cNvSpPr>
          <p:nvPr>
            <p:ph type="subTitle" idx="1"/>
          </p:nvPr>
        </p:nvSpPr>
        <p:spPr>
          <a:xfrm>
            <a:off x="493776" y="2977753"/>
            <a:ext cx="4978800" cy="16596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750"/>
              </a:spcBef>
              <a:spcAft>
                <a:spcPts val="0"/>
              </a:spcAft>
              <a:buClr>
                <a:srgbClr val="005BBB"/>
              </a:buClr>
              <a:buSzPts val="1500"/>
              <a:buFont typeface="Arial"/>
              <a:buNone/>
              <a:defRPr sz="2100" b="0" i="0" u="none" strike="noStrike" cap="none">
                <a:solidFill>
                  <a:schemeClr val="dk1"/>
                </a:solidFill>
                <a:latin typeface="Arial"/>
                <a:ea typeface="Arial"/>
                <a:cs typeface="Arial"/>
                <a:sym typeface="Arial"/>
              </a:defRPr>
            </a:lvl1pPr>
            <a:lvl2pPr marL="342900" marR="0" lvl="1" indent="0" algn="ctr" rtl="0">
              <a:lnSpc>
                <a:spcPct val="100000"/>
              </a:lnSpc>
              <a:spcBef>
                <a:spcPts val="375"/>
              </a:spcBef>
              <a:spcAft>
                <a:spcPts val="0"/>
              </a:spcAft>
              <a:buClr>
                <a:srgbClr val="005BBB"/>
              </a:buClr>
              <a:buSzPts val="1500"/>
              <a:buFont typeface="Arial"/>
              <a:buNone/>
              <a:defRPr sz="1500" b="0" i="0" u="none" strike="noStrike" cap="none">
                <a:solidFill>
                  <a:schemeClr val="dk1"/>
                </a:solidFill>
                <a:latin typeface="Arial"/>
                <a:ea typeface="Arial"/>
                <a:cs typeface="Arial"/>
                <a:sym typeface="Arial"/>
              </a:defRPr>
            </a:lvl2pPr>
            <a:lvl3pPr marL="685800" marR="0" lvl="2" indent="0" algn="ctr" rtl="0">
              <a:lnSpc>
                <a:spcPct val="100000"/>
              </a:lnSpc>
              <a:spcBef>
                <a:spcPts val="375"/>
              </a:spcBef>
              <a:spcAft>
                <a:spcPts val="0"/>
              </a:spcAft>
              <a:buClr>
                <a:srgbClr val="005BBB"/>
              </a:buClr>
              <a:buSzPts val="1350"/>
              <a:buFont typeface="Merriweather Sans"/>
              <a:buNone/>
              <a:defRPr sz="1350" b="0" i="0" u="none" strike="noStrike" cap="none">
                <a:solidFill>
                  <a:schemeClr val="dk1"/>
                </a:solidFill>
                <a:latin typeface="Arial"/>
                <a:ea typeface="Arial"/>
                <a:cs typeface="Arial"/>
                <a:sym typeface="Arial"/>
              </a:defRPr>
            </a:lvl3pPr>
            <a:lvl4pPr marL="1028700" marR="0" lvl="3" indent="0" algn="ctr" rtl="0">
              <a:lnSpc>
                <a:spcPct val="90000"/>
              </a:lnSpc>
              <a:spcBef>
                <a:spcPts val="375"/>
              </a:spcBef>
              <a:spcAft>
                <a:spcPts val="0"/>
              </a:spcAft>
              <a:buClr>
                <a:srgbClr val="005BBB"/>
              </a:buClr>
              <a:buSzPts val="1350"/>
              <a:buFont typeface="Arial"/>
              <a:buNone/>
              <a:defRPr sz="1200" b="0" i="0" u="none" strike="noStrike" cap="none">
                <a:solidFill>
                  <a:schemeClr val="dk1"/>
                </a:solidFill>
                <a:latin typeface="Arial"/>
                <a:ea typeface="Arial"/>
                <a:cs typeface="Arial"/>
                <a:sym typeface="Arial"/>
              </a:defRPr>
            </a:lvl4pPr>
            <a:lvl5pPr marL="1371600" marR="0" lvl="4" indent="0" algn="ctr" rtl="0">
              <a:lnSpc>
                <a:spcPct val="90000"/>
              </a:lnSpc>
              <a:spcBef>
                <a:spcPts val="375"/>
              </a:spcBef>
              <a:spcAft>
                <a:spcPts val="0"/>
              </a:spcAft>
              <a:buClr>
                <a:srgbClr val="005BBB"/>
              </a:buClr>
              <a:buSzPts val="1350"/>
              <a:buFont typeface="Arial"/>
              <a:buNone/>
              <a:defRPr sz="1200" b="0" i="0" u="none" strike="noStrike" cap="none">
                <a:solidFill>
                  <a:schemeClr val="dk1"/>
                </a:solidFill>
                <a:latin typeface="Arial"/>
                <a:ea typeface="Arial"/>
                <a:cs typeface="Arial"/>
                <a:sym typeface="Arial"/>
              </a:defRPr>
            </a:lvl5pPr>
            <a:lvl6pPr marL="1714500" marR="0" lvl="5"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Arial"/>
                <a:ea typeface="Arial"/>
                <a:cs typeface="Arial"/>
                <a:sym typeface="Arial"/>
              </a:defRPr>
            </a:lvl6pPr>
            <a:lvl7pPr marL="2057400" marR="0" lvl="6"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Arial"/>
                <a:ea typeface="Arial"/>
                <a:cs typeface="Arial"/>
                <a:sym typeface="Arial"/>
              </a:defRPr>
            </a:lvl7pPr>
            <a:lvl8pPr marL="2400300" marR="0" lvl="7"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Arial"/>
                <a:ea typeface="Arial"/>
                <a:cs typeface="Arial"/>
                <a:sym typeface="Arial"/>
              </a:defRPr>
            </a:lvl8pPr>
            <a:lvl9pPr marL="2743200" marR="0" lvl="8"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Arial"/>
                <a:ea typeface="Arial"/>
                <a:cs typeface="Arial"/>
                <a:sym typeface="Arial"/>
              </a:defRPr>
            </a:lvl9pPr>
          </a:lstStyle>
          <a:p>
            <a:endParaRPr/>
          </a:p>
        </p:txBody>
      </p:sp>
      <p:pic>
        <p:nvPicPr>
          <p:cNvPr id="80" name="Google Shape;80;p19"/>
          <p:cNvPicPr preferRelativeResize="0"/>
          <p:nvPr/>
        </p:nvPicPr>
        <p:blipFill rotWithShape="1">
          <a:blip r:embed="rId3">
            <a:alphaModFix/>
          </a:blip>
          <a:srcRect/>
          <a:stretch/>
        </p:blipFill>
        <p:spPr>
          <a:xfrm>
            <a:off x="133516" y="138729"/>
            <a:ext cx="2279225" cy="49038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vider Slide Blue">
  <p:cSld name="Divider Slide Blue">
    <p:spTree>
      <p:nvGrpSpPr>
        <p:cNvPr id="1" name="Shape 81"/>
        <p:cNvGrpSpPr/>
        <p:nvPr/>
      </p:nvGrpSpPr>
      <p:grpSpPr>
        <a:xfrm>
          <a:off x="0" y="0"/>
          <a:ext cx="0" cy="0"/>
          <a:chOff x="0" y="0"/>
          <a:chExt cx="0" cy="0"/>
        </a:xfrm>
      </p:grpSpPr>
      <p:pic>
        <p:nvPicPr>
          <p:cNvPr id="82" name="Google Shape;82;p20"/>
          <p:cNvPicPr preferRelativeResize="0"/>
          <p:nvPr/>
        </p:nvPicPr>
        <p:blipFill rotWithShape="1">
          <a:blip r:embed="rId2">
            <a:alphaModFix/>
          </a:blip>
          <a:srcRect/>
          <a:stretch/>
        </p:blipFill>
        <p:spPr>
          <a:xfrm>
            <a:off x="1" y="0"/>
            <a:ext cx="9007634" cy="5132184"/>
          </a:xfrm>
          <a:prstGeom prst="rect">
            <a:avLst/>
          </a:prstGeom>
          <a:noFill/>
          <a:ln>
            <a:noFill/>
          </a:ln>
        </p:spPr>
      </p:pic>
      <p:sp>
        <p:nvSpPr>
          <p:cNvPr id="83" name="Google Shape;83;p20"/>
          <p:cNvSpPr txBox="1">
            <a:spLocks noGrp="1"/>
          </p:cNvSpPr>
          <p:nvPr>
            <p:ph type="ctrTitle"/>
          </p:nvPr>
        </p:nvSpPr>
        <p:spPr>
          <a:xfrm>
            <a:off x="493776" y="1117997"/>
            <a:ext cx="4978800" cy="1790700"/>
          </a:xfrm>
          <a:prstGeom prst="rect">
            <a:avLst/>
          </a:prstGeom>
          <a:noFill/>
          <a:ln>
            <a:noFill/>
          </a:ln>
        </p:spPr>
        <p:txBody>
          <a:bodyPr spcFirstLastPara="1" wrap="square" lIns="91425" tIns="91425" rIns="91425" bIns="91425" anchor="b" anchorCtr="0"/>
          <a:lstStyle>
            <a:lvl1pPr marL="0" marR="0" lvl="0" indent="0" algn="l" rtl="0">
              <a:lnSpc>
                <a:spcPct val="96666"/>
              </a:lnSpc>
              <a:spcBef>
                <a:spcPts val="0"/>
              </a:spcBef>
              <a:spcAft>
                <a:spcPts val="0"/>
              </a:spcAft>
              <a:buClr>
                <a:schemeClr val="lt1"/>
              </a:buClr>
              <a:buSzPts val="1400"/>
              <a:buFont typeface="Arial"/>
              <a:buNone/>
              <a:defRPr sz="4500" b="1" i="0" u="none" strike="noStrike" cap="none">
                <a:solidFill>
                  <a:schemeClr val="lt1"/>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4" name="Google Shape;84;p20"/>
          <p:cNvSpPr txBox="1">
            <a:spLocks noGrp="1"/>
          </p:cNvSpPr>
          <p:nvPr>
            <p:ph type="subTitle" idx="1"/>
          </p:nvPr>
        </p:nvSpPr>
        <p:spPr>
          <a:xfrm>
            <a:off x="493776" y="2977753"/>
            <a:ext cx="4978800" cy="16596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750"/>
              </a:spcBef>
              <a:spcAft>
                <a:spcPts val="0"/>
              </a:spcAft>
              <a:buClr>
                <a:srgbClr val="005BBB"/>
              </a:buClr>
              <a:buSzPts val="1500"/>
              <a:buFont typeface="Arial"/>
              <a:buNone/>
              <a:defRPr sz="2100" b="0" i="0" u="none" strike="noStrike" cap="none">
                <a:solidFill>
                  <a:schemeClr val="lt1"/>
                </a:solidFill>
                <a:latin typeface="Arial"/>
                <a:ea typeface="Arial"/>
                <a:cs typeface="Arial"/>
                <a:sym typeface="Arial"/>
              </a:defRPr>
            </a:lvl1pPr>
            <a:lvl2pPr marL="342900" marR="0" lvl="1" indent="0" algn="ctr" rtl="0">
              <a:lnSpc>
                <a:spcPct val="100000"/>
              </a:lnSpc>
              <a:spcBef>
                <a:spcPts val="375"/>
              </a:spcBef>
              <a:spcAft>
                <a:spcPts val="0"/>
              </a:spcAft>
              <a:buClr>
                <a:srgbClr val="005BBB"/>
              </a:buClr>
              <a:buSzPts val="1500"/>
              <a:buFont typeface="Arial"/>
              <a:buNone/>
              <a:defRPr sz="1500" b="0" i="0" u="none" strike="noStrike" cap="none">
                <a:solidFill>
                  <a:schemeClr val="dk1"/>
                </a:solidFill>
                <a:latin typeface="Arial"/>
                <a:ea typeface="Arial"/>
                <a:cs typeface="Arial"/>
                <a:sym typeface="Arial"/>
              </a:defRPr>
            </a:lvl2pPr>
            <a:lvl3pPr marL="685800" marR="0" lvl="2" indent="0" algn="ctr" rtl="0">
              <a:lnSpc>
                <a:spcPct val="100000"/>
              </a:lnSpc>
              <a:spcBef>
                <a:spcPts val="375"/>
              </a:spcBef>
              <a:spcAft>
                <a:spcPts val="0"/>
              </a:spcAft>
              <a:buClr>
                <a:srgbClr val="005BBB"/>
              </a:buClr>
              <a:buSzPts val="1350"/>
              <a:buFont typeface="Merriweather Sans"/>
              <a:buNone/>
              <a:defRPr sz="1350" b="0" i="0" u="none" strike="noStrike" cap="none">
                <a:solidFill>
                  <a:schemeClr val="dk1"/>
                </a:solidFill>
                <a:latin typeface="Arial"/>
                <a:ea typeface="Arial"/>
                <a:cs typeface="Arial"/>
                <a:sym typeface="Arial"/>
              </a:defRPr>
            </a:lvl3pPr>
            <a:lvl4pPr marL="1028700" marR="0" lvl="3" indent="0" algn="ctr" rtl="0">
              <a:lnSpc>
                <a:spcPct val="90000"/>
              </a:lnSpc>
              <a:spcBef>
                <a:spcPts val="375"/>
              </a:spcBef>
              <a:spcAft>
                <a:spcPts val="0"/>
              </a:spcAft>
              <a:buClr>
                <a:srgbClr val="005BBB"/>
              </a:buClr>
              <a:buSzPts val="1350"/>
              <a:buFont typeface="Arial"/>
              <a:buNone/>
              <a:defRPr sz="1200" b="0" i="0" u="none" strike="noStrike" cap="none">
                <a:solidFill>
                  <a:schemeClr val="dk1"/>
                </a:solidFill>
                <a:latin typeface="Arial"/>
                <a:ea typeface="Arial"/>
                <a:cs typeface="Arial"/>
                <a:sym typeface="Arial"/>
              </a:defRPr>
            </a:lvl4pPr>
            <a:lvl5pPr marL="1371600" marR="0" lvl="4" indent="0" algn="ctr" rtl="0">
              <a:lnSpc>
                <a:spcPct val="90000"/>
              </a:lnSpc>
              <a:spcBef>
                <a:spcPts val="375"/>
              </a:spcBef>
              <a:spcAft>
                <a:spcPts val="0"/>
              </a:spcAft>
              <a:buClr>
                <a:srgbClr val="005BBB"/>
              </a:buClr>
              <a:buSzPts val="1350"/>
              <a:buFont typeface="Arial"/>
              <a:buNone/>
              <a:defRPr sz="1200" b="0" i="0" u="none" strike="noStrike" cap="none">
                <a:solidFill>
                  <a:schemeClr val="dk1"/>
                </a:solidFill>
                <a:latin typeface="Arial"/>
                <a:ea typeface="Arial"/>
                <a:cs typeface="Arial"/>
                <a:sym typeface="Arial"/>
              </a:defRPr>
            </a:lvl5pPr>
            <a:lvl6pPr marL="1714500" marR="0" lvl="5"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Arial"/>
                <a:ea typeface="Arial"/>
                <a:cs typeface="Arial"/>
                <a:sym typeface="Arial"/>
              </a:defRPr>
            </a:lvl6pPr>
            <a:lvl7pPr marL="2057400" marR="0" lvl="6"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Arial"/>
                <a:ea typeface="Arial"/>
                <a:cs typeface="Arial"/>
                <a:sym typeface="Arial"/>
              </a:defRPr>
            </a:lvl7pPr>
            <a:lvl8pPr marL="2400300" marR="0" lvl="7"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Arial"/>
                <a:ea typeface="Arial"/>
                <a:cs typeface="Arial"/>
                <a:sym typeface="Arial"/>
              </a:defRPr>
            </a:lvl8pPr>
            <a:lvl9pPr marL="2743200" marR="0" lvl="8"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Arial"/>
                <a:ea typeface="Arial"/>
                <a:cs typeface="Arial"/>
                <a:sym typeface="Arial"/>
              </a:defRPr>
            </a:lvl9pPr>
          </a:lstStyle>
          <a:p>
            <a:endParaRPr/>
          </a:p>
        </p:txBody>
      </p:sp>
      <p:pic>
        <p:nvPicPr>
          <p:cNvPr id="85" name="Google Shape;85;p20"/>
          <p:cNvPicPr preferRelativeResize="0"/>
          <p:nvPr/>
        </p:nvPicPr>
        <p:blipFill rotWithShape="1">
          <a:blip r:embed="rId3">
            <a:alphaModFix/>
          </a:blip>
          <a:srcRect/>
          <a:stretch/>
        </p:blipFill>
        <p:spPr>
          <a:xfrm>
            <a:off x="166321" y="149961"/>
            <a:ext cx="2146950" cy="46192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 Column Text">
  <p:cSld name="1 Column Text">
    <p:spTree>
      <p:nvGrpSpPr>
        <p:cNvPr id="1" name="Shape 86"/>
        <p:cNvGrpSpPr/>
        <p:nvPr/>
      </p:nvGrpSpPr>
      <p:grpSpPr>
        <a:xfrm>
          <a:off x="0" y="0"/>
          <a:ext cx="0" cy="0"/>
          <a:chOff x="0" y="0"/>
          <a:chExt cx="0" cy="0"/>
        </a:xfrm>
      </p:grpSpPr>
      <p:sp>
        <p:nvSpPr>
          <p:cNvPr id="87" name="Google Shape;87;p21"/>
          <p:cNvSpPr txBox="1">
            <a:spLocks noGrp="1"/>
          </p:cNvSpPr>
          <p:nvPr>
            <p:ph type="body" idx="1"/>
          </p:nvPr>
        </p:nvSpPr>
        <p:spPr>
          <a:xfrm>
            <a:off x="427101" y="1641948"/>
            <a:ext cx="4802100" cy="28428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750"/>
              </a:spcBef>
              <a:spcAft>
                <a:spcPts val="0"/>
              </a:spcAft>
              <a:buClr>
                <a:srgbClr val="005BBB"/>
              </a:buClr>
              <a:buSzPts val="1500"/>
              <a:buFont typeface="Arial"/>
              <a:buNone/>
              <a:defRPr sz="1350" b="0" i="0" u="none" strike="noStrike" cap="none">
                <a:solidFill>
                  <a:schemeClr val="dk1"/>
                </a:solidFill>
                <a:latin typeface="Arial"/>
                <a:ea typeface="Arial"/>
                <a:cs typeface="Arial"/>
                <a:sym typeface="Arial"/>
              </a:defRPr>
            </a:lvl1pPr>
            <a:lvl2pPr marL="914400" marR="0" lvl="1" indent="-228600" algn="l" rtl="0">
              <a:lnSpc>
                <a:spcPct val="100000"/>
              </a:lnSpc>
              <a:spcBef>
                <a:spcPts val="375"/>
              </a:spcBef>
              <a:spcAft>
                <a:spcPts val="0"/>
              </a:spcAft>
              <a:buClr>
                <a:srgbClr val="005BBB"/>
              </a:buClr>
              <a:buSzPts val="1500"/>
              <a:buFont typeface="Arial"/>
              <a:buNone/>
              <a:defRPr sz="1500" b="0" i="0" u="none" strike="noStrike" cap="none">
                <a:solidFill>
                  <a:srgbClr val="9E9E9E"/>
                </a:solidFill>
                <a:latin typeface="Arial"/>
                <a:ea typeface="Arial"/>
                <a:cs typeface="Arial"/>
                <a:sym typeface="Arial"/>
              </a:defRPr>
            </a:lvl2pPr>
            <a:lvl3pPr marL="1371600" marR="0" lvl="2" indent="-228600" algn="l" rtl="0">
              <a:lnSpc>
                <a:spcPct val="100000"/>
              </a:lnSpc>
              <a:spcBef>
                <a:spcPts val="375"/>
              </a:spcBef>
              <a:spcAft>
                <a:spcPts val="0"/>
              </a:spcAft>
              <a:buClr>
                <a:srgbClr val="005BBB"/>
              </a:buClr>
              <a:buSzPts val="1350"/>
              <a:buFont typeface="Merriweather Sans"/>
              <a:buNone/>
              <a:defRPr sz="1350" b="0" i="0" u="none" strike="noStrike" cap="none">
                <a:solidFill>
                  <a:srgbClr val="9E9E9E"/>
                </a:solidFill>
                <a:latin typeface="Arial"/>
                <a:ea typeface="Arial"/>
                <a:cs typeface="Arial"/>
                <a:sym typeface="Arial"/>
              </a:defRPr>
            </a:lvl3pPr>
            <a:lvl4pPr marL="1828800" marR="0" lvl="3" indent="-228600" algn="l" rtl="0">
              <a:lnSpc>
                <a:spcPct val="90000"/>
              </a:lnSpc>
              <a:spcBef>
                <a:spcPts val="375"/>
              </a:spcBef>
              <a:spcAft>
                <a:spcPts val="0"/>
              </a:spcAft>
              <a:buClr>
                <a:srgbClr val="005BBB"/>
              </a:buClr>
              <a:buSzPts val="1350"/>
              <a:buFont typeface="Arial"/>
              <a:buNone/>
              <a:defRPr sz="1200" b="0" i="0" u="none" strike="noStrike" cap="none">
                <a:solidFill>
                  <a:srgbClr val="9E9E9E"/>
                </a:solidFill>
                <a:latin typeface="Arial"/>
                <a:ea typeface="Arial"/>
                <a:cs typeface="Arial"/>
                <a:sym typeface="Arial"/>
              </a:defRPr>
            </a:lvl4pPr>
            <a:lvl5pPr marL="2286000" marR="0" lvl="4" indent="-228600" algn="l" rtl="0">
              <a:lnSpc>
                <a:spcPct val="90000"/>
              </a:lnSpc>
              <a:spcBef>
                <a:spcPts val="375"/>
              </a:spcBef>
              <a:spcAft>
                <a:spcPts val="0"/>
              </a:spcAft>
              <a:buClr>
                <a:srgbClr val="005BBB"/>
              </a:buClr>
              <a:buSzPts val="1350"/>
              <a:buFont typeface="Arial"/>
              <a:buNone/>
              <a:defRPr sz="1200" b="0" i="0" u="none" strike="noStrike" cap="none">
                <a:solidFill>
                  <a:srgbClr val="9E9E9E"/>
                </a:solidFill>
                <a:latin typeface="Arial"/>
                <a:ea typeface="Arial"/>
                <a:cs typeface="Arial"/>
                <a:sym typeface="Arial"/>
              </a:defRPr>
            </a:lvl5pPr>
            <a:lvl6pPr marL="2743200" marR="0" lvl="5"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6pPr>
            <a:lvl7pPr marL="3200400" marR="0" lvl="6"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7pPr>
            <a:lvl8pPr marL="3657600" marR="0" lvl="7"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8pPr>
            <a:lvl9pPr marL="4114800" marR="0" lvl="8"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9pPr>
          </a:lstStyle>
          <a:p>
            <a:endParaRPr/>
          </a:p>
        </p:txBody>
      </p:sp>
      <p:sp>
        <p:nvSpPr>
          <p:cNvPr id="88" name="Google Shape;88;p21"/>
          <p:cNvSpPr txBox="1">
            <a:spLocks noGrp="1"/>
          </p:cNvSpPr>
          <p:nvPr>
            <p:ph type="title"/>
          </p:nvPr>
        </p:nvSpPr>
        <p:spPr>
          <a:xfrm>
            <a:off x="425196" y="987552"/>
            <a:ext cx="7886700" cy="6513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0"/>
              </a:spcBef>
              <a:spcAft>
                <a:spcPts val="0"/>
              </a:spcAft>
              <a:buClr>
                <a:schemeClr val="dk2"/>
              </a:buClr>
              <a:buSzPts val="1400"/>
              <a:buFont typeface="Arial"/>
              <a:buNone/>
              <a:defRPr sz="2250" b="0" i="0" u="none" strike="noStrike" cap="none">
                <a:solidFill>
                  <a:schemeClr val="dk2"/>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 Column Text">
  <p:cSld name="2 Column Text">
    <p:spTree>
      <p:nvGrpSpPr>
        <p:cNvPr id="1" name="Shape 89"/>
        <p:cNvGrpSpPr/>
        <p:nvPr/>
      </p:nvGrpSpPr>
      <p:grpSpPr>
        <a:xfrm>
          <a:off x="0" y="0"/>
          <a:ext cx="0" cy="0"/>
          <a:chOff x="0" y="0"/>
          <a:chExt cx="0" cy="0"/>
        </a:xfrm>
      </p:grpSpPr>
      <p:sp>
        <p:nvSpPr>
          <p:cNvPr id="90" name="Google Shape;90;p22"/>
          <p:cNvSpPr txBox="1">
            <a:spLocks noGrp="1"/>
          </p:cNvSpPr>
          <p:nvPr>
            <p:ph type="body" idx="1"/>
          </p:nvPr>
        </p:nvSpPr>
        <p:spPr>
          <a:xfrm>
            <a:off x="425196" y="1639062"/>
            <a:ext cx="3134700" cy="2633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750"/>
              </a:spcBef>
              <a:spcAft>
                <a:spcPts val="0"/>
              </a:spcAft>
              <a:buClr>
                <a:srgbClr val="005BBB"/>
              </a:buClr>
              <a:buSzPts val="1500"/>
              <a:buFont typeface="Arial"/>
              <a:buNone/>
              <a:defRPr sz="1350" b="0" i="0" u="none" strike="noStrike" cap="none">
                <a:solidFill>
                  <a:schemeClr val="dk1"/>
                </a:solidFill>
                <a:latin typeface="Arial"/>
                <a:ea typeface="Arial"/>
                <a:cs typeface="Arial"/>
                <a:sym typeface="Arial"/>
              </a:defRPr>
            </a:lvl1pPr>
            <a:lvl2pPr marL="914400" marR="0" lvl="1" indent="-228600" algn="l" rtl="0">
              <a:lnSpc>
                <a:spcPct val="100000"/>
              </a:lnSpc>
              <a:spcBef>
                <a:spcPts val="375"/>
              </a:spcBef>
              <a:spcAft>
                <a:spcPts val="0"/>
              </a:spcAft>
              <a:buClr>
                <a:srgbClr val="005BBB"/>
              </a:buClr>
              <a:buSzPts val="1500"/>
              <a:buFont typeface="Arial"/>
              <a:buNone/>
              <a:defRPr sz="1500" b="0" i="0" u="none" strike="noStrike" cap="none">
                <a:solidFill>
                  <a:srgbClr val="9E9E9E"/>
                </a:solidFill>
                <a:latin typeface="Arial"/>
                <a:ea typeface="Arial"/>
                <a:cs typeface="Arial"/>
                <a:sym typeface="Arial"/>
              </a:defRPr>
            </a:lvl2pPr>
            <a:lvl3pPr marL="1371600" marR="0" lvl="2" indent="-228600" algn="l" rtl="0">
              <a:lnSpc>
                <a:spcPct val="100000"/>
              </a:lnSpc>
              <a:spcBef>
                <a:spcPts val="375"/>
              </a:spcBef>
              <a:spcAft>
                <a:spcPts val="0"/>
              </a:spcAft>
              <a:buClr>
                <a:srgbClr val="005BBB"/>
              </a:buClr>
              <a:buSzPts val="1350"/>
              <a:buFont typeface="Merriweather Sans"/>
              <a:buNone/>
              <a:defRPr sz="1350" b="0" i="0" u="none" strike="noStrike" cap="none">
                <a:solidFill>
                  <a:srgbClr val="9E9E9E"/>
                </a:solidFill>
                <a:latin typeface="Arial"/>
                <a:ea typeface="Arial"/>
                <a:cs typeface="Arial"/>
                <a:sym typeface="Arial"/>
              </a:defRPr>
            </a:lvl3pPr>
            <a:lvl4pPr marL="1828800" marR="0" lvl="3" indent="-228600" algn="l" rtl="0">
              <a:lnSpc>
                <a:spcPct val="90000"/>
              </a:lnSpc>
              <a:spcBef>
                <a:spcPts val="375"/>
              </a:spcBef>
              <a:spcAft>
                <a:spcPts val="0"/>
              </a:spcAft>
              <a:buClr>
                <a:srgbClr val="005BBB"/>
              </a:buClr>
              <a:buSzPts val="1350"/>
              <a:buFont typeface="Arial"/>
              <a:buNone/>
              <a:defRPr sz="1200" b="0" i="0" u="none" strike="noStrike" cap="none">
                <a:solidFill>
                  <a:srgbClr val="9E9E9E"/>
                </a:solidFill>
                <a:latin typeface="Arial"/>
                <a:ea typeface="Arial"/>
                <a:cs typeface="Arial"/>
                <a:sym typeface="Arial"/>
              </a:defRPr>
            </a:lvl4pPr>
            <a:lvl5pPr marL="2286000" marR="0" lvl="4" indent="-228600" algn="l" rtl="0">
              <a:lnSpc>
                <a:spcPct val="90000"/>
              </a:lnSpc>
              <a:spcBef>
                <a:spcPts val="375"/>
              </a:spcBef>
              <a:spcAft>
                <a:spcPts val="0"/>
              </a:spcAft>
              <a:buClr>
                <a:srgbClr val="005BBB"/>
              </a:buClr>
              <a:buSzPts val="1350"/>
              <a:buFont typeface="Arial"/>
              <a:buNone/>
              <a:defRPr sz="1200" b="0" i="0" u="none" strike="noStrike" cap="none">
                <a:solidFill>
                  <a:srgbClr val="9E9E9E"/>
                </a:solidFill>
                <a:latin typeface="Arial"/>
                <a:ea typeface="Arial"/>
                <a:cs typeface="Arial"/>
                <a:sym typeface="Arial"/>
              </a:defRPr>
            </a:lvl5pPr>
            <a:lvl6pPr marL="2743200" marR="0" lvl="5"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6pPr>
            <a:lvl7pPr marL="3200400" marR="0" lvl="6"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7pPr>
            <a:lvl8pPr marL="3657600" marR="0" lvl="7"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8pPr>
            <a:lvl9pPr marL="4114800" marR="0" lvl="8"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9pPr>
          </a:lstStyle>
          <a:p>
            <a:endParaRPr/>
          </a:p>
        </p:txBody>
      </p:sp>
      <p:sp>
        <p:nvSpPr>
          <p:cNvPr id="91" name="Google Shape;91;p22"/>
          <p:cNvSpPr txBox="1">
            <a:spLocks noGrp="1"/>
          </p:cNvSpPr>
          <p:nvPr>
            <p:ph type="body" idx="2"/>
          </p:nvPr>
        </p:nvSpPr>
        <p:spPr>
          <a:xfrm>
            <a:off x="3771900" y="1639062"/>
            <a:ext cx="3134700" cy="2633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750"/>
              </a:spcBef>
              <a:spcAft>
                <a:spcPts val="0"/>
              </a:spcAft>
              <a:buClr>
                <a:srgbClr val="005BBB"/>
              </a:buClr>
              <a:buSzPts val="1500"/>
              <a:buFont typeface="Arial"/>
              <a:buNone/>
              <a:defRPr sz="1350" b="0" i="0" u="none" strike="noStrike" cap="none">
                <a:solidFill>
                  <a:schemeClr val="dk1"/>
                </a:solidFill>
                <a:latin typeface="Arial"/>
                <a:ea typeface="Arial"/>
                <a:cs typeface="Arial"/>
                <a:sym typeface="Arial"/>
              </a:defRPr>
            </a:lvl1pPr>
            <a:lvl2pPr marL="914400" marR="0" lvl="1" indent="-228600" algn="l" rtl="0">
              <a:lnSpc>
                <a:spcPct val="100000"/>
              </a:lnSpc>
              <a:spcBef>
                <a:spcPts val="375"/>
              </a:spcBef>
              <a:spcAft>
                <a:spcPts val="0"/>
              </a:spcAft>
              <a:buClr>
                <a:srgbClr val="005BBB"/>
              </a:buClr>
              <a:buSzPts val="1500"/>
              <a:buFont typeface="Arial"/>
              <a:buNone/>
              <a:defRPr sz="1500" b="0" i="0" u="none" strike="noStrike" cap="none">
                <a:solidFill>
                  <a:srgbClr val="9E9E9E"/>
                </a:solidFill>
                <a:latin typeface="Arial"/>
                <a:ea typeface="Arial"/>
                <a:cs typeface="Arial"/>
                <a:sym typeface="Arial"/>
              </a:defRPr>
            </a:lvl2pPr>
            <a:lvl3pPr marL="1371600" marR="0" lvl="2" indent="-228600" algn="l" rtl="0">
              <a:lnSpc>
                <a:spcPct val="100000"/>
              </a:lnSpc>
              <a:spcBef>
                <a:spcPts val="375"/>
              </a:spcBef>
              <a:spcAft>
                <a:spcPts val="0"/>
              </a:spcAft>
              <a:buClr>
                <a:srgbClr val="005BBB"/>
              </a:buClr>
              <a:buSzPts val="1350"/>
              <a:buFont typeface="Merriweather Sans"/>
              <a:buNone/>
              <a:defRPr sz="1350" b="0" i="0" u="none" strike="noStrike" cap="none">
                <a:solidFill>
                  <a:srgbClr val="9E9E9E"/>
                </a:solidFill>
                <a:latin typeface="Arial"/>
                <a:ea typeface="Arial"/>
                <a:cs typeface="Arial"/>
                <a:sym typeface="Arial"/>
              </a:defRPr>
            </a:lvl3pPr>
            <a:lvl4pPr marL="1828800" marR="0" lvl="3" indent="-228600" algn="l" rtl="0">
              <a:lnSpc>
                <a:spcPct val="90000"/>
              </a:lnSpc>
              <a:spcBef>
                <a:spcPts val="375"/>
              </a:spcBef>
              <a:spcAft>
                <a:spcPts val="0"/>
              </a:spcAft>
              <a:buClr>
                <a:srgbClr val="005BBB"/>
              </a:buClr>
              <a:buSzPts val="1350"/>
              <a:buFont typeface="Arial"/>
              <a:buNone/>
              <a:defRPr sz="1200" b="0" i="0" u="none" strike="noStrike" cap="none">
                <a:solidFill>
                  <a:srgbClr val="9E9E9E"/>
                </a:solidFill>
                <a:latin typeface="Arial"/>
                <a:ea typeface="Arial"/>
                <a:cs typeface="Arial"/>
                <a:sym typeface="Arial"/>
              </a:defRPr>
            </a:lvl4pPr>
            <a:lvl5pPr marL="2286000" marR="0" lvl="4" indent="-228600" algn="l" rtl="0">
              <a:lnSpc>
                <a:spcPct val="90000"/>
              </a:lnSpc>
              <a:spcBef>
                <a:spcPts val="375"/>
              </a:spcBef>
              <a:spcAft>
                <a:spcPts val="0"/>
              </a:spcAft>
              <a:buClr>
                <a:srgbClr val="005BBB"/>
              </a:buClr>
              <a:buSzPts val="1350"/>
              <a:buFont typeface="Arial"/>
              <a:buNone/>
              <a:defRPr sz="1200" b="0" i="0" u="none" strike="noStrike" cap="none">
                <a:solidFill>
                  <a:srgbClr val="9E9E9E"/>
                </a:solidFill>
                <a:latin typeface="Arial"/>
                <a:ea typeface="Arial"/>
                <a:cs typeface="Arial"/>
                <a:sym typeface="Arial"/>
              </a:defRPr>
            </a:lvl5pPr>
            <a:lvl6pPr marL="2743200" marR="0" lvl="5"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6pPr>
            <a:lvl7pPr marL="3200400" marR="0" lvl="6"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7pPr>
            <a:lvl8pPr marL="3657600" marR="0" lvl="7"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8pPr>
            <a:lvl9pPr marL="4114800" marR="0" lvl="8"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9pPr>
          </a:lstStyle>
          <a:p>
            <a:endParaRPr/>
          </a:p>
        </p:txBody>
      </p:sp>
      <p:sp>
        <p:nvSpPr>
          <p:cNvPr id="92" name="Google Shape;92;p22"/>
          <p:cNvSpPr txBox="1">
            <a:spLocks noGrp="1"/>
          </p:cNvSpPr>
          <p:nvPr>
            <p:ph type="title"/>
          </p:nvPr>
        </p:nvSpPr>
        <p:spPr>
          <a:xfrm>
            <a:off x="425196" y="987552"/>
            <a:ext cx="7886700" cy="6513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0"/>
              </a:spcBef>
              <a:spcAft>
                <a:spcPts val="0"/>
              </a:spcAft>
              <a:buClr>
                <a:schemeClr val="dk2"/>
              </a:buClr>
              <a:buSzPts val="1400"/>
              <a:buFont typeface="Arial"/>
              <a:buNone/>
              <a:defRPr sz="2250" b="0" i="0" u="none" strike="noStrike" cap="none">
                <a:solidFill>
                  <a:schemeClr val="dk2"/>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ulleted List">
  <p:cSld name="Bulleted List">
    <p:spTree>
      <p:nvGrpSpPr>
        <p:cNvPr id="1" name="Shape 93"/>
        <p:cNvGrpSpPr/>
        <p:nvPr/>
      </p:nvGrpSpPr>
      <p:grpSpPr>
        <a:xfrm>
          <a:off x="0" y="0"/>
          <a:ext cx="0" cy="0"/>
          <a:chOff x="0" y="0"/>
          <a:chExt cx="0" cy="0"/>
        </a:xfrm>
      </p:grpSpPr>
      <p:sp>
        <p:nvSpPr>
          <p:cNvPr id="94" name="Google Shape;94;p23"/>
          <p:cNvSpPr txBox="1">
            <a:spLocks noGrp="1"/>
          </p:cNvSpPr>
          <p:nvPr>
            <p:ph type="body" idx="1"/>
          </p:nvPr>
        </p:nvSpPr>
        <p:spPr>
          <a:xfrm>
            <a:off x="425196" y="1639062"/>
            <a:ext cx="6418200" cy="2799300"/>
          </a:xfrm>
          <a:prstGeom prst="rect">
            <a:avLst/>
          </a:prstGeom>
          <a:noFill/>
          <a:ln>
            <a:noFill/>
          </a:ln>
        </p:spPr>
        <p:txBody>
          <a:bodyPr spcFirstLastPara="1" wrap="square" lIns="91425" tIns="91425" rIns="91425" bIns="91425" anchor="t" anchorCtr="0"/>
          <a:lstStyle>
            <a:lvl1pPr marL="457200" marR="0" lvl="0" indent="-332422" algn="l" rtl="0">
              <a:lnSpc>
                <a:spcPct val="100000"/>
              </a:lnSpc>
              <a:spcBef>
                <a:spcPts val="750"/>
              </a:spcBef>
              <a:spcAft>
                <a:spcPts val="0"/>
              </a:spcAft>
              <a:buClr>
                <a:srgbClr val="005BBB"/>
              </a:buClr>
              <a:buSzPts val="1635"/>
              <a:buFont typeface="Arial"/>
              <a:buChar char="•"/>
              <a:defRPr sz="1500" b="0" i="0" u="none" strike="noStrike" cap="none">
                <a:solidFill>
                  <a:schemeClr val="dk1"/>
                </a:solidFill>
                <a:latin typeface="Arial"/>
                <a:ea typeface="Arial"/>
                <a:cs typeface="Arial"/>
                <a:sym typeface="Arial"/>
              </a:defRPr>
            </a:lvl1pPr>
            <a:lvl2pPr marL="914400" marR="0" lvl="1" indent="-228600" algn="l" rtl="0">
              <a:lnSpc>
                <a:spcPct val="100000"/>
              </a:lnSpc>
              <a:spcBef>
                <a:spcPts val="375"/>
              </a:spcBef>
              <a:spcAft>
                <a:spcPts val="0"/>
              </a:spcAft>
              <a:buClr>
                <a:srgbClr val="005BBB"/>
              </a:buClr>
              <a:buSzPts val="1500"/>
              <a:buFont typeface="Arial"/>
              <a:buNone/>
              <a:defRPr sz="1500" b="0" i="0" u="none" strike="noStrike" cap="none">
                <a:solidFill>
                  <a:srgbClr val="9E9E9E"/>
                </a:solidFill>
                <a:latin typeface="Arial"/>
                <a:ea typeface="Arial"/>
                <a:cs typeface="Arial"/>
                <a:sym typeface="Arial"/>
              </a:defRPr>
            </a:lvl2pPr>
            <a:lvl3pPr marL="1371600" marR="0" lvl="2" indent="-228600" algn="l" rtl="0">
              <a:lnSpc>
                <a:spcPct val="100000"/>
              </a:lnSpc>
              <a:spcBef>
                <a:spcPts val="375"/>
              </a:spcBef>
              <a:spcAft>
                <a:spcPts val="0"/>
              </a:spcAft>
              <a:buClr>
                <a:srgbClr val="005BBB"/>
              </a:buClr>
              <a:buSzPts val="1350"/>
              <a:buFont typeface="Merriweather Sans"/>
              <a:buNone/>
              <a:defRPr sz="1350" b="0" i="0" u="none" strike="noStrike" cap="none">
                <a:solidFill>
                  <a:srgbClr val="9E9E9E"/>
                </a:solidFill>
                <a:latin typeface="Arial"/>
                <a:ea typeface="Arial"/>
                <a:cs typeface="Arial"/>
                <a:sym typeface="Arial"/>
              </a:defRPr>
            </a:lvl3pPr>
            <a:lvl4pPr marL="1828800" marR="0" lvl="3" indent="-228600" algn="l" rtl="0">
              <a:lnSpc>
                <a:spcPct val="90000"/>
              </a:lnSpc>
              <a:spcBef>
                <a:spcPts val="375"/>
              </a:spcBef>
              <a:spcAft>
                <a:spcPts val="0"/>
              </a:spcAft>
              <a:buClr>
                <a:srgbClr val="005BBB"/>
              </a:buClr>
              <a:buSzPts val="1350"/>
              <a:buFont typeface="Arial"/>
              <a:buNone/>
              <a:defRPr sz="1200" b="0" i="0" u="none" strike="noStrike" cap="none">
                <a:solidFill>
                  <a:srgbClr val="9E9E9E"/>
                </a:solidFill>
                <a:latin typeface="Arial"/>
                <a:ea typeface="Arial"/>
                <a:cs typeface="Arial"/>
                <a:sym typeface="Arial"/>
              </a:defRPr>
            </a:lvl4pPr>
            <a:lvl5pPr marL="2286000" marR="0" lvl="4" indent="-228600" algn="l" rtl="0">
              <a:lnSpc>
                <a:spcPct val="90000"/>
              </a:lnSpc>
              <a:spcBef>
                <a:spcPts val="375"/>
              </a:spcBef>
              <a:spcAft>
                <a:spcPts val="0"/>
              </a:spcAft>
              <a:buClr>
                <a:srgbClr val="005BBB"/>
              </a:buClr>
              <a:buSzPts val="1350"/>
              <a:buFont typeface="Arial"/>
              <a:buNone/>
              <a:defRPr sz="1200" b="0" i="0" u="none" strike="noStrike" cap="none">
                <a:solidFill>
                  <a:srgbClr val="9E9E9E"/>
                </a:solidFill>
                <a:latin typeface="Arial"/>
                <a:ea typeface="Arial"/>
                <a:cs typeface="Arial"/>
                <a:sym typeface="Arial"/>
              </a:defRPr>
            </a:lvl5pPr>
            <a:lvl6pPr marL="2743200" marR="0" lvl="5"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6pPr>
            <a:lvl7pPr marL="3200400" marR="0" lvl="6"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7pPr>
            <a:lvl8pPr marL="3657600" marR="0" lvl="7"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8pPr>
            <a:lvl9pPr marL="4114800" marR="0" lvl="8" indent="-228600" algn="l" rtl="0">
              <a:lnSpc>
                <a:spcPct val="90000"/>
              </a:lnSpc>
              <a:spcBef>
                <a:spcPts val="375"/>
              </a:spcBef>
              <a:spcAft>
                <a:spcPts val="0"/>
              </a:spcAft>
              <a:buClr>
                <a:srgbClr val="9E9E9E"/>
              </a:buClr>
              <a:buSzPts val="1350"/>
              <a:buFont typeface="Arial"/>
              <a:buNone/>
              <a:defRPr sz="1200" b="0" i="0" u="none" strike="noStrike" cap="none">
                <a:solidFill>
                  <a:srgbClr val="9E9E9E"/>
                </a:solidFill>
                <a:latin typeface="Arial"/>
                <a:ea typeface="Arial"/>
                <a:cs typeface="Arial"/>
                <a:sym typeface="Arial"/>
              </a:defRPr>
            </a:lvl9pPr>
          </a:lstStyle>
          <a:p>
            <a:endParaRPr/>
          </a:p>
        </p:txBody>
      </p:sp>
      <p:sp>
        <p:nvSpPr>
          <p:cNvPr id="95" name="Google Shape;95;p23"/>
          <p:cNvSpPr txBox="1">
            <a:spLocks noGrp="1"/>
          </p:cNvSpPr>
          <p:nvPr>
            <p:ph type="title"/>
          </p:nvPr>
        </p:nvSpPr>
        <p:spPr>
          <a:xfrm>
            <a:off x="425196" y="987552"/>
            <a:ext cx="7886700" cy="6513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0"/>
              </a:spcBef>
              <a:spcAft>
                <a:spcPts val="0"/>
              </a:spcAft>
              <a:buClr>
                <a:schemeClr val="dk2"/>
              </a:buClr>
              <a:buSzPts val="1400"/>
              <a:buFont typeface="Arial"/>
              <a:buNone/>
              <a:defRPr sz="2250" b="0" i="0" u="none" strike="noStrike" cap="none">
                <a:solidFill>
                  <a:schemeClr val="dk2"/>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p:nvPr/>
        </p:nvSpPr>
        <p:spPr>
          <a:xfrm>
            <a:off x="201479" y="0"/>
            <a:ext cx="8772000" cy="5143500"/>
          </a:xfrm>
          <a:prstGeom prst="rect">
            <a:avLst/>
          </a:prstGeom>
          <a:solidFill>
            <a:schemeClr val="lt1"/>
          </a:solidFill>
          <a:ln>
            <a:noFill/>
          </a:ln>
        </p:spPr>
        <p:txBody>
          <a:bodyPr spcFirstLastPara="1" wrap="square" lIns="91425" tIns="45700" rIns="91425" bIns="45700" anchor="ctr" anchorCtr="0">
            <a:noAutofit/>
          </a:bodyPr>
          <a:lstStyle/>
          <a:p>
            <a:pPr marL="2057347" marR="0" lvl="6" indent="-12647" algn="ctr" rtl="0">
              <a:lnSpc>
                <a:spcPct val="100000"/>
              </a:lnSpc>
              <a:spcBef>
                <a:spcPts val="0"/>
              </a:spcBef>
              <a:spcAft>
                <a:spcPts val="0"/>
              </a:spcAft>
              <a:buClr>
                <a:srgbClr val="FFFFFF"/>
              </a:buClr>
              <a:buFont typeface="Arial"/>
              <a:buNone/>
            </a:pPr>
            <a:r>
              <a:rPr lang="en" sz="1800" b="0" i="0" u="none" strike="noStrike" cap="none">
                <a:solidFill>
                  <a:srgbClr val="FFFFFF"/>
                </a:solidFill>
                <a:latin typeface="Arial"/>
                <a:ea typeface="Arial"/>
                <a:cs typeface="Arial"/>
                <a:sym typeface="Arial"/>
              </a:rPr>
              <a:t>‘-</a:t>
            </a:r>
            <a:endParaRPr sz="1800" b="0" i="0" u="none" strike="noStrike" cap="none">
              <a:solidFill>
                <a:srgbClr val="FFFFFF"/>
              </a:solidFill>
              <a:latin typeface="Arial"/>
              <a:ea typeface="Arial"/>
              <a:cs typeface="Arial"/>
              <a:sym typeface="Arial"/>
            </a:endParaRPr>
          </a:p>
        </p:txBody>
      </p:sp>
      <p:sp>
        <p:nvSpPr>
          <p:cNvPr id="52" name="Google Shape;52;p13"/>
          <p:cNvSpPr txBox="1"/>
          <p:nvPr/>
        </p:nvSpPr>
        <p:spPr>
          <a:xfrm>
            <a:off x="1534334" y="767947"/>
            <a:ext cx="6418200" cy="10521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Font typeface="Arial"/>
              <a:buNone/>
            </a:pPr>
            <a:endParaRPr sz="3600" b="1" i="0" u="none" strike="noStrike" cap="none">
              <a:solidFill>
                <a:srgbClr val="666666"/>
              </a:solidFill>
              <a:latin typeface="Georgia"/>
              <a:ea typeface="Georgia"/>
              <a:cs typeface="Georgia"/>
              <a:sym typeface="Georgia"/>
            </a:endParaRPr>
          </a:p>
        </p:txBody>
      </p:sp>
      <p:sp>
        <p:nvSpPr>
          <p:cNvPr id="53" name="Google Shape;53;p13"/>
          <p:cNvSpPr txBox="1"/>
          <p:nvPr/>
        </p:nvSpPr>
        <p:spPr>
          <a:xfrm>
            <a:off x="1534334" y="1916916"/>
            <a:ext cx="6418200" cy="2308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828383"/>
              </a:buClr>
              <a:buFont typeface="Arial"/>
              <a:buNone/>
            </a:pPr>
            <a:endParaRPr sz="1200" b="0" i="0" u="none" strike="noStrike" cap="none">
              <a:solidFill>
                <a:srgbClr val="828383"/>
              </a:solidFill>
              <a:latin typeface="Arial"/>
              <a:ea typeface="Arial"/>
              <a:cs typeface="Arial"/>
              <a:sym typeface="Arial"/>
            </a:endParaRPr>
          </a:p>
        </p:txBody>
      </p:sp>
      <p:pic>
        <p:nvPicPr>
          <p:cNvPr id="54" name="Google Shape;54;p13"/>
          <p:cNvPicPr preferRelativeResize="0"/>
          <p:nvPr/>
        </p:nvPicPr>
        <p:blipFill rotWithShape="1">
          <a:blip r:embed="rId17">
            <a:alphaModFix/>
          </a:blip>
          <a:srcRect/>
          <a:stretch/>
        </p:blipFill>
        <p:spPr>
          <a:xfrm>
            <a:off x="-1" y="0"/>
            <a:ext cx="9007634" cy="5132184"/>
          </a:xfrm>
          <a:prstGeom prst="rect">
            <a:avLst/>
          </a:prstGeom>
          <a:noFill/>
          <a:ln>
            <a:noFill/>
          </a:ln>
        </p:spPr>
      </p:pic>
      <p:sp>
        <p:nvSpPr>
          <p:cNvPr id="55" name="Google Shape;55;p13"/>
          <p:cNvSpPr txBox="1">
            <a:spLocks noGrp="1"/>
          </p:cNvSpPr>
          <p:nvPr>
            <p:ph type="body" idx="1"/>
          </p:nvPr>
        </p:nvSpPr>
        <p:spPr>
          <a:xfrm>
            <a:off x="425196" y="1740083"/>
            <a:ext cx="7886700" cy="2859900"/>
          </a:xfrm>
          <a:prstGeom prst="rect">
            <a:avLst/>
          </a:prstGeom>
          <a:noFill/>
          <a:ln>
            <a:noFill/>
          </a:ln>
        </p:spPr>
        <p:txBody>
          <a:bodyPr spcFirstLastPara="1" wrap="square" lIns="91425" tIns="91425" rIns="91425" bIns="91425" anchor="t" anchorCtr="0"/>
          <a:lstStyle>
            <a:lvl1pPr marL="457200" marR="0" lvl="0" indent="-323850" algn="l" rtl="0">
              <a:lnSpc>
                <a:spcPct val="100000"/>
              </a:lnSpc>
              <a:spcBef>
                <a:spcPts val="750"/>
              </a:spcBef>
              <a:spcAft>
                <a:spcPts val="0"/>
              </a:spcAft>
              <a:buClr>
                <a:srgbClr val="005BBB"/>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375"/>
              </a:spcBef>
              <a:spcAft>
                <a:spcPts val="0"/>
              </a:spcAft>
              <a:buClr>
                <a:srgbClr val="005BBB"/>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14325" algn="l" rtl="0">
              <a:lnSpc>
                <a:spcPct val="100000"/>
              </a:lnSpc>
              <a:spcBef>
                <a:spcPts val="375"/>
              </a:spcBef>
              <a:spcAft>
                <a:spcPts val="0"/>
              </a:spcAft>
              <a:buClr>
                <a:srgbClr val="005BBB"/>
              </a:buClr>
              <a:buSzPts val="1350"/>
              <a:buFont typeface="Merriweather Sans"/>
              <a:buChar char="-"/>
              <a:defRPr sz="135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rgbClr val="005BBB"/>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rgbClr val="005BBB"/>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56" name="Google Shape;56;p13"/>
          <p:cNvSpPr txBox="1">
            <a:spLocks noGrp="1"/>
          </p:cNvSpPr>
          <p:nvPr>
            <p:ph type="title"/>
          </p:nvPr>
        </p:nvSpPr>
        <p:spPr>
          <a:xfrm>
            <a:off x="425196" y="987552"/>
            <a:ext cx="7886700" cy="6513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0"/>
              </a:spcBef>
              <a:spcAft>
                <a:spcPts val="0"/>
              </a:spcAft>
              <a:buClr>
                <a:schemeClr val="dk2"/>
              </a:buClr>
              <a:buSzPts val="1400"/>
              <a:buFont typeface="Arial"/>
              <a:buNone/>
              <a:defRPr sz="2250" b="0" i="0" u="none" strike="noStrike" cap="none">
                <a:solidFill>
                  <a:schemeClr val="dk2"/>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7" name="Google Shape;57;p13"/>
          <p:cNvSpPr txBox="1"/>
          <p:nvPr/>
        </p:nvSpPr>
        <p:spPr>
          <a:xfrm>
            <a:off x="7691628" y="4680742"/>
            <a:ext cx="544200" cy="4008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666666"/>
              </a:buClr>
              <a:buFont typeface="Arial"/>
              <a:buNone/>
            </a:pPr>
            <a:fld id="{00000000-1234-1234-1234-123412341234}" type="slidenum">
              <a:rPr lang="en" sz="1200" b="1" i="0" u="none" strike="noStrike" cap="none">
                <a:solidFill>
                  <a:srgbClr val="666666"/>
                </a:solidFill>
                <a:latin typeface="Arial"/>
                <a:ea typeface="Arial"/>
                <a:cs typeface="Arial"/>
                <a:sym typeface="Arial"/>
              </a:rPr>
              <a:t>‹#›</a:t>
            </a:fld>
            <a:endParaRPr sz="1200" b="1" i="0" u="none" strike="noStrike" cap="none">
              <a:solidFill>
                <a:srgbClr val="666666"/>
              </a:solidFill>
              <a:latin typeface="Arial"/>
              <a:ea typeface="Arial"/>
              <a:cs typeface="Arial"/>
              <a:sym typeface="Arial"/>
            </a:endParaRPr>
          </a:p>
        </p:txBody>
      </p:sp>
      <p:pic>
        <p:nvPicPr>
          <p:cNvPr id="58" name="Google Shape;58;p13"/>
          <p:cNvPicPr preferRelativeResize="0"/>
          <p:nvPr/>
        </p:nvPicPr>
        <p:blipFill rotWithShape="1">
          <a:blip r:embed="rId18">
            <a:alphaModFix/>
          </a:blip>
          <a:srcRect/>
          <a:stretch/>
        </p:blipFill>
        <p:spPr>
          <a:xfrm>
            <a:off x="133516" y="138729"/>
            <a:ext cx="2279225" cy="490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ipfs.io/ipfs/QmR7GSQM93Cx5eAg6a6yRzNde1FQv7uL6X1o4k7zrJa3LX/ipfs.draft3.pdf"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www.cse.buffalo.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coursera.or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IPFS: Interplanetary File Systems</a:t>
            </a:r>
            <a:endParaRPr lang="en-US" dirty="0"/>
          </a:p>
        </p:txBody>
      </p:sp>
      <p:sp>
        <p:nvSpPr>
          <p:cNvPr id="2" name="Text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2490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4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How are multiple versions of files maintained?</a:t>
            </a:r>
            <a:endParaRPr/>
          </a:p>
        </p:txBody>
      </p:sp>
      <p:sp>
        <p:nvSpPr>
          <p:cNvPr id="187" name="Google Shape;187;p40"/>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171450" lvl="0" indent="-76200" algn="l" rtl="0">
              <a:spcBef>
                <a:spcPts val="0"/>
              </a:spcBef>
              <a:spcAft>
                <a:spcPts val="0"/>
              </a:spcAft>
              <a:buNone/>
            </a:pPr>
            <a:r>
              <a:rPr lang="en"/>
              <a:t>Multiple versions of a file are maintained using a Merkle Directed Acyclic Graph data structure on top of the file system.</a:t>
            </a:r>
            <a:endParaRPr/>
          </a:p>
          <a:p>
            <a:pPr marL="171450" lvl="0" indent="-76200" algn="l" rtl="0">
              <a:spcBef>
                <a:spcPts val="0"/>
              </a:spcBef>
              <a:spcAft>
                <a:spcPts val="0"/>
              </a:spcAft>
              <a:buNone/>
            </a:pPr>
            <a:r>
              <a:rPr lang="en"/>
              <a:t>The basic elements of the block, list of blocks, tree of block representing an instance, and commit that is snapshot of the tree.</a:t>
            </a:r>
            <a:endParaRPr/>
          </a:p>
          <a:p>
            <a:pPr marL="171450" lvl="0" indent="-76200" algn="l" rtl="0">
              <a:spcBef>
                <a:spcPts val="0"/>
              </a:spcBef>
              <a:spcAft>
                <a:spcPts val="0"/>
              </a:spcAft>
              <a:buNone/>
            </a:pPr>
            <a:endParaRPr/>
          </a:p>
          <a:p>
            <a:pPr marL="171450" lvl="0" indent="-76200" algn="l" rtl="0">
              <a:spcBef>
                <a:spcPts val="0"/>
              </a:spcBef>
              <a:spcAft>
                <a:spcPts val="0"/>
              </a:spcAft>
              <a:buNone/>
            </a:pPr>
            <a:r>
              <a:rPr lang="en"/>
              <a:t>This Merkle DAG also helps in checking any tampering and also in deduplication.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How are multiple versions of files maintained?</a:t>
            </a:r>
            <a:endParaRPr/>
          </a:p>
        </p:txBody>
      </p:sp>
      <p:sp>
        <p:nvSpPr>
          <p:cNvPr id="193" name="Google Shape;193;p41"/>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171450" lvl="0" indent="-76200" algn="l" rtl="0">
              <a:spcBef>
                <a:spcPts val="0"/>
              </a:spcBef>
              <a:spcAft>
                <a:spcPts val="0"/>
              </a:spcAft>
              <a:buNone/>
            </a:pPr>
            <a:r>
              <a:rPr lang="en"/>
              <a:t>Multiple versions of a file are maintained using a Merkle Directed Acyclic Graph data structure on top of the file system.</a:t>
            </a:r>
            <a:endParaRPr/>
          </a:p>
          <a:p>
            <a:pPr marL="171450" lvl="0" indent="-76200" algn="l" rtl="0">
              <a:spcBef>
                <a:spcPts val="0"/>
              </a:spcBef>
              <a:spcAft>
                <a:spcPts val="0"/>
              </a:spcAft>
              <a:buNone/>
            </a:pPr>
            <a:r>
              <a:rPr lang="en"/>
              <a:t>The basic elements of the block, list of blocks, tree of block representing an instance, and commit that is snapshot of the tree.</a:t>
            </a:r>
            <a:endParaRPr/>
          </a:p>
        </p:txBody>
      </p:sp>
      <p:pic>
        <p:nvPicPr>
          <p:cNvPr id="194" name="Google Shape;194;p41"/>
          <p:cNvPicPr preferRelativeResize="0"/>
          <p:nvPr/>
        </p:nvPicPr>
        <p:blipFill>
          <a:blip r:embed="rId3">
            <a:alphaModFix/>
          </a:blip>
          <a:stretch>
            <a:fillRect/>
          </a:stretch>
        </p:blipFill>
        <p:spPr>
          <a:xfrm>
            <a:off x="0" y="231458"/>
            <a:ext cx="9144000" cy="468058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6664" y="16350"/>
            <a:ext cx="5898186" cy="602700"/>
          </a:xfrm>
        </p:spPr>
        <p:txBody>
          <a:bodyPr/>
          <a:lstStyle/>
          <a:p>
            <a:r>
              <a:rPr lang="en-US" dirty="0" smtClean="0"/>
              <a:t>IPFS shared files</a:t>
            </a:r>
            <a:endParaRPr lang="en-US" dirty="0"/>
          </a:p>
        </p:txBody>
      </p:sp>
      <p:sp>
        <p:nvSpPr>
          <p:cNvPr id="3" name="Rectangle 2"/>
          <p:cNvSpPr/>
          <p:nvPr/>
        </p:nvSpPr>
        <p:spPr>
          <a:xfrm>
            <a:off x="548640" y="923544"/>
            <a:ext cx="7964424" cy="954107"/>
          </a:xfrm>
          <a:prstGeom prst="rect">
            <a:avLst/>
          </a:prstGeom>
        </p:spPr>
        <p:txBody>
          <a:bodyPr wrap="square">
            <a:spAutoFit/>
          </a:bodyPr>
          <a:lstStyle/>
          <a:p>
            <a:pPr lvl="0"/>
            <a:r>
              <a:rPr lang="en-US" dirty="0"/>
              <a:t>The picture here depicts the You can observe in this picture two commits of the course3Dir, the four nodes on the left form the first commit and the three nodes on the right the second commit. The is </a:t>
            </a:r>
            <a:r>
              <a:rPr lang="en-US" dirty="0" smtClean="0"/>
              <a:t>DAG </a:t>
            </a:r>
            <a:r>
              <a:rPr lang="en-US" dirty="0"/>
              <a:t>instead of a </a:t>
            </a:r>
            <a:r>
              <a:rPr lang="en-US" dirty="0" err="1"/>
              <a:t>Merkle</a:t>
            </a:r>
            <a:r>
              <a:rPr lang="en-US" dirty="0"/>
              <a:t> tree we have seen in Ethereum state root. You can observe deduplication, that is same files are shared. There are two shared files </a:t>
            </a:r>
          </a:p>
        </p:txBody>
      </p:sp>
      <p:pic>
        <p:nvPicPr>
          <p:cNvPr id="4" name="Picture 3"/>
          <p:cNvPicPr>
            <a:picLocks noChangeAspect="1"/>
          </p:cNvPicPr>
          <p:nvPr/>
        </p:nvPicPr>
        <p:blipFill>
          <a:blip r:embed="rId2"/>
          <a:stretch>
            <a:fillRect/>
          </a:stretch>
        </p:blipFill>
        <p:spPr>
          <a:xfrm>
            <a:off x="1901952" y="2182145"/>
            <a:ext cx="5230764" cy="2678151"/>
          </a:xfrm>
          <a:prstGeom prst="rect">
            <a:avLst/>
          </a:prstGeom>
        </p:spPr>
      </p:pic>
    </p:spTree>
    <p:extLst>
      <p:ext uri="{BB962C8B-B14F-4D97-AF65-F5344CB8AC3E}">
        <p14:creationId xmlns:p14="http://schemas.microsoft.com/office/powerpoint/2010/main" val="2421206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42"/>
          <p:cNvSpPr txBox="1">
            <a:spLocks noGrp="1"/>
          </p:cNvSpPr>
          <p:nvPr>
            <p:ph type="title"/>
          </p:nvPr>
        </p:nvSpPr>
        <p:spPr>
          <a:xfrm>
            <a:off x="471900" y="850725"/>
            <a:ext cx="8222100" cy="498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Use cases and Relationship to Blockchain </a:t>
            </a:r>
            <a:endParaRPr/>
          </a:p>
        </p:txBody>
      </p:sp>
      <p:sp>
        <p:nvSpPr>
          <p:cNvPr id="200" name="Google Shape;200;p42"/>
          <p:cNvSpPr txBox="1">
            <a:spLocks noGrp="1"/>
          </p:cNvSpPr>
          <p:nvPr>
            <p:ph type="body" idx="1"/>
          </p:nvPr>
        </p:nvSpPr>
        <p:spPr>
          <a:xfrm>
            <a:off x="471900" y="1616025"/>
            <a:ext cx="8222100" cy="3013200"/>
          </a:xfrm>
          <a:prstGeom prst="rect">
            <a:avLst/>
          </a:prstGeom>
        </p:spPr>
        <p:txBody>
          <a:bodyPr spcFirstLastPara="1" wrap="square" lIns="91425" tIns="91425" rIns="91425" bIns="91425" anchor="t" anchorCtr="0">
            <a:noAutofit/>
          </a:bodyPr>
          <a:lstStyle/>
          <a:p>
            <a:pPr marL="171450" lvl="0" indent="-76200" algn="l" rtl="0">
              <a:spcBef>
                <a:spcPts val="0"/>
              </a:spcBef>
              <a:spcAft>
                <a:spcPts val="0"/>
              </a:spcAft>
              <a:buNone/>
            </a:pPr>
            <a:r>
              <a:rPr lang="en"/>
              <a:t>IPFS can be a standalone decentralized file system.</a:t>
            </a:r>
            <a:endParaRPr/>
          </a:p>
          <a:p>
            <a:pPr marL="171450" lvl="0" indent="-76200" algn="l" rtl="0">
              <a:spcBef>
                <a:spcPts val="0"/>
              </a:spcBef>
              <a:spcAft>
                <a:spcPts val="0"/>
              </a:spcAft>
              <a:buNone/>
            </a:pPr>
            <a:endParaRPr/>
          </a:p>
          <a:p>
            <a:pPr marL="171450" lvl="0" indent="-76200" algn="l" rtl="0">
              <a:spcBef>
                <a:spcPts val="0"/>
              </a:spcBef>
              <a:spcAft>
                <a:spcPts val="0"/>
              </a:spcAft>
              <a:buNone/>
            </a:pPr>
            <a:r>
              <a:rPr lang="en"/>
              <a:t>It can be complementary to the existing HTTP based centralized system.</a:t>
            </a:r>
            <a:endParaRPr/>
          </a:p>
          <a:p>
            <a:pPr marL="171450" lvl="0" indent="-76200" algn="l" rtl="0">
              <a:spcBef>
                <a:spcPts val="0"/>
              </a:spcBef>
              <a:spcAft>
                <a:spcPts val="0"/>
              </a:spcAft>
              <a:buNone/>
            </a:pPr>
            <a:endParaRPr/>
          </a:p>
          <a:p>
            <a:pPr marL="171450" lvl="0" indent="-76200" algn="l" rtl="0">
              <a:spcBef>
                <a:spcPts val="0"/>
              </a:spcBef>
              <a:spcAft>
                <a:spcPts val="0"/>
              </a:spcAft>
              <a:buNone/>
            </a:pPr>
            <a:r>
              <a:rPr lang="en"/>
              <a:t>We discussed it in the context of blockchain systems because it can serve an important role of decentralized storage for blockchain application that have a lot of data, but will store only the hash on the blockchain.</a:t>
            </a:r>
            <a:endParaRPr/>
          </a:p>
          <a:p>
            <a:pPr marL="171450" lvl="0" indent="-76200" algn="l" rtl="0">
              <a:spcBef>
                <a:spcPts val="0"/>
              </a:spcBef>
              <a:spcAft>
                <a:spcPts val="0"/>
              </a:spcAft>
              <a:buNone/>
            </a:pPr>
            <a:r>
              <a:rPr lang="en"/>
              <a:t>In this case instead of a centralized store, IPFS can be the decentralized store that work in tandem with the decentralized ledger technology of the blockchain to create a powerful  solution for many storage-rich business usecases.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4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Summarizing,</a:t>
            </a:r>
            <a:endParaRPr/>
          </a:p>
        </p:txBody>
      </p:sp>
      <p:sp>
        <p:nvSpPr>
          <p:cNvPr id="206" name="Google Shape;206;p43"/>
          <p:cNvSpPr txBox="1">
            <a:spLocks noGrp="1"/>
          </p:cNvSpPr>
          <p:nvPr>
            <p:ph type="body" idx="1"/>
          </p:nvPr>
        </p:nvSpPr>
        <p:spPr>
          <a:xfrm>
            <a:off x="293650" y="1506425"/>
            <a:ext cx="8222100" cy="3125100"/>
          </a:xfrm>
          <a:prstGeom prst="rect">
            <a:avLst/>
          </a:prstGeom>
        </p:spPr>
        <p:txBody>
          <a:bodyPr spcFirstLastPara="1" wrap="square" lIns="91425" tIns="91425" rIns="91425" bIns="91425" anchor="t" anchorCtr="0">
            <a:noAutofit/>
          </a:bodyPr>
          <a:lstStyle/>
          <a:p>
            <a:pPr marL="171450" lvl="0" indent="-76200" algn="l" rtl="0">
              <a:spcBef>
                <a:spcPts val="0"/>
              </a:spcBef>
              <a:spcAft>
                <a:spcPts val="0"/>
              </a:spcAft>
              <a:buNone/>
            </a:pPr>
            <a:r>
              <a:rPr lang="en" sz="1800"/>
              <a:t>We discussed the details of a decentralized storage system that can be used for storing the off-chain data for a blockchain application. It is used in many  genomic data applications for storing large genomic data  and in dapps such as Openlaw for document storage.</a:t>
            </a:r>
            <a:endParaRPr sz="1800"/>
          </a:p>
        </p:txBody>
      </p:sp>
      <p:pic>
        <p:nvPicPr>
          <p:cNvPr id="2" name="Picture 1"/>
          <p:cNvPicPr>
            <a:picLocks noChangeAspect="1"/>
          </p:cNvPicPr>
          <p:nvPr/>
        </p:nvPicPr>
        <p:blipFill>
          <a:blip r:embed="rId3"/>
          <a:stretch>
            <a:fillRect/>
          </a:stretch>
        </p:blipFill>
        <p:spPr>
          <a:xfrm>
            <a:off x="277798" y="2802673"/>
            <a:ext cx="7094171" cy="182885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Juan Bennet’s </a:t>
            </a:r>
            <a:r>
              <a:rPr lang="en-US" dirty="0"/>
              <a:t>IPFS whitepaper: </a:t>
            </a:r>
            <a:r>
              <a:rPr lang="en-US" dirty="0">
                <a:hlinkClick r:id="rId2"/>
              </a:rPr>
              <a:t>https://</a:t>
            </a:r>
            <a:r>
              <a:rPr lang="en-US" dirty="0" smtClean="0">
                <a:hlinkClick r:id="rId2"/>
              </a:rPr>
              <a:t>ipfs.io/ipfs/QmR7GSQM93Cx5eAg6a6yRzNde1FQv7uL6X1o4k7zrJa3LX/ipfs.draft3.pdf</a:t>
            </a:r>
            <a:endParaRPr lang="en-US" dirty="0" smtClean="0"/>
          </a:p>
          <a:p>
            <a:r>
              <a:rPr lang="en-US" dirty="0" smtClean="0"/>
              <a:t>The Protocol Labs</a:t>
            </a:r>
          </a:p>
          <a:p>
            <a:r>
              <a:rPr lang="en-US" dirty="0" err="1" smtClean="0"/>
              <a:t>Filecoin</a:t>
            </a:r>
            <a:r>
              <a:rPr lang="en-US" smtClean="0"/>
              <a:t> crypto</a:t>
            </a:r>
          </a:p>
        </p:txBody>
      </p:sp>
      <p:sp>
        <p:nvSpPr>
          <p:cNvPr id="3" name="Title 2"/>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2617442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2"/>
          <p:cNvSpPr txBox="1">
            <a:spLocks noGrp="1"/>
          </p:cNvSpPr>
          <p:nvPr>
            <p:ph type="title"/>
          </p:nvPr>
        </p:nvSpPr>
        <p:spPr>
          <a:xfrm>
            <a:off x="2700475" y="258175"/>
            <a:ext cx="5779800" cy="43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Introduction</a:t>
            </a:r>
            <a:endParaRPr/>
          </a:p>
        </p:txBody>
      </p:sp>
      <p:sp>
        <p:nvSpPr>
          <p:cNvPr id="137" name="Google Shape;137;p32"/>
          <p:cNvSpPr txBox="1">
            <a:spLocks noGrp="1"/>
          </p:cNvSpPr>
          <p:nvPr>
            <p:ph type="body" idx="1"/>
          </p:nvPr>
        </p:nvSpPr>
        <p:spPr>
          <a:xfrm>
            <a:off x="315600" y="868525"/>
            <a:ext cx="8378400" cy="4128900"/>
          </a:xfrm>
          <a:prstGeom prst="rect">
            <a:avLst/>
          </a:prstGeom>
        </p:spPr>
        <p:txBody>
          <a:bodyPr spcFirstLastPara="1" wrap="square" lIns="91425" tIns="91425" rIns="91425" bIns="91425" anchor="t" anchorCtr="0">
            <a:noAutofit/>
          </a:bodyPr>
          <a:lstStyle/>
          <a:p>
            <a:pPr marL="95250" lvl="0" indent="0" algn="l" rtl="0">
              <a:spcBef>
                <a:spcPts val="0"/>
              </a:spcBef>
              <a:spcAft>
                <a:spcPts val="0"/>
              </a:spcAft>
              <a:buNone/>
            </a:pPr>
            <a:r>
              <a:rPr lang="en"/>
              <a:t>Think about this: </a:t>
            </a:r>
            <a:endParaRPr/>
          </a:p>
          <a:p>
            <a:pPr marL="95250" lvl="0" indent="0" algn="l" rtl="0">
              <a:spcBef>
                <a:spcPts val="0"/>
              </a:spcBef>
              <a:spcAft>
                <a:spcPts val="0"/>
              </a:spcAft>
              <a:buNone/>
            </a:pPr>
            <a:r>
              <a:rPr lang="en"/>
              <a:t>A blockchain is fundamentally a  decentralized system. </a:t>
            </a:r>
            <a:endParaRPr/>
          </a:p>
          <a:p>
            <a:pPr marL="95250" lvl="0" indent="0" algn="l" rtl="0">
              <a:spcBef>
                <a:spcPts val="0"/>
              </a:spcBef>
              <a:spcAft>
                <a:spcPts val="0"/>
              </a:spcAft>
              <a:buNone/>
            </a:pPr>
            <a:r>
              <a:rPr lang="en"/>
              <a:t>Alternatively, a decentralized peer-to-peer system can be realized independent of a blockchain.</a:t>
            </a:r>
            <a:endParaRPr/>
          </a:p>
          <a:p>
            <a:pPr marL="95250" lvl="0" indent="0" algn="l" rtl="0">
              <a:spcBef>
                <a:spcPts val="0"/>
              </a:spcBef>
              <a:spcAft>
                <a:spcPts val="0"/>
              </a:spcAft>
              <a:buNone/>
            </a:pPr>
            <a:endParaRPr/>
          </a:p>
          <a:p>
            <a:pPr marL="95250" lvl="0" indent="0" algn="l" rtl="0">
              <a:spcBef>
                <a:spcPts val="0"/>
              </a:spcBef>
              <a:spcAft>
                <a:spcPts val="0"/>
              </a:spcAft>
              <a:buNone/>
            </a:pPr>
            <a:r>
              <a:rPr lang="en"/>
              <a:t>Interplanetary File System (IPFS) is a fine example of such a system..</a:t>
            </a:r>
            <a:endParaRPr/>
          </a:p>
          <a:p>
            <a:pPr marL="95250" lvl="0" indent="0" algn="l" rtl="0">
              <a:spcBef>
                <a:spcPts val="0"/>
              </a:spcBef>
              <a:spcAft>
                <a:spcPts val="0"/>
              </a:spcAft>
              <a:buNone/>
            </a:pPr>
            <a:r>
              <a:rPr lang="en"/>
              <a:t>IPFS is a decentralized model for file transfer in contrast to the centralized namespace and transfer provided by the http family of protocols.</a:t>
            </a:r>
            <a:endParaRPr/>
          </a:p>
          <a:p>
            <a:pPr marL="95250" lvl="0" indent="0" algn="l" rtl="0">
              <a:spcBef>
                <a:spcPts val="0"/>
              </a:spcBef>
              <a:spcAft>
                <a:spcPts val="0"/>
              </a:spcAft>
              <a:buNone/>
            </a:pPr>
            <a:r>
              <a:rPr lang="en"/>
              <a:t>(HTTP operates in a centralized, hierarchical namespace: a web site is identified by </a:t>
            </a:r>
            <a:r>
              <a:rPr lang="en" u="sng">
                <a:solidFill>
                  <a:schemeClr val="hlink"/>
                </a:solidFill>
                <a:hlinkClick r:id="rId3"/>
              </a:rPr>
              <a:t>http://www.cse.buffalo.edu</a:t>
            </a:r>
            <a:r>
              <a:rPr lang="en"/>
              <a:t> where each item is resolved hierarchically by the domain name service (DNS).)</a:t>
            </a:r>
            <a:endParaRPr/>
          </a:p>
          <a:p>
            <a:pPr marL="0" lvl="0" indent="0" algn="l" rtl="0">
              <a:spcBef>
                <a:spcPts val="0"/>
              </a:spcBef>
              <a:spcAft>
                <a:spcPts val="0"/>
              </a:spcAft>
              <a:buNone/>
            </a:pPr>
            <a:endParaRPr/>
          </a:p>
          <a:p>
            <a:pPr marL="95250" lvl="0" indent="0" algn="l" rtl="0">
              <a:spcBef>
                <a:spcPts val="0"/>
              </a:spcBef>
              <a:spcAft>
                <a:spcPts val="0"/>
              </a:spcAft>
              <a:buNone/>
            </a:pPr>
            <a:r>
              <a:rPr lang="en"/>
              <a:t>This peer-peer transfer of data is not new! It has been an age old quest. Recall or lookup the  Napster and Gnutella media sharing services. And the bittorrent services that is underlying many of our current data services. </a:t>
            </a:r>
            <a:endParaRPr/>
          </a:p>
          <a:p>
            <a:pPr marL="95250" lvl="0" indent="0" algn="l" rtl="0">
              <a:spcBef>
                <a:spcPts val="0"/>
              </a:spcBef>
              <a:spcAft>
                <a:spcPts val="0"/>
              </a:spcAft>
              <a:buNone/>
            </a:pPr>
            <a:r>
              <a:rPr lang="en"/>
              <a:t>Juan Benet in the IPFS white paper describes it as a “Content Addressed, Versioned, P2P Filesystem”.</a:t>
            </a:r>
            <a:endParaRPr/>
          </a:p>
          <a:p>
            <a:pPr marL="95250" lvl="0" indent="0" algn="l" rtl="0">
              <a:spcBef>
                <a:spcPts val="0"/>
              </a:spcBef>
              <a:spcAft>
                <a:spcPts val="0"/>
              </a:spcAft>
              <a:buNone/>
            </a:pPr>
            <a:r>
              <a:rPr lang="en"/>
              <a:t>In this lesson we will look into the details of IPFS, the alternative approach to file sharing, a decentralized approach.</a:t>
            </a:r>
            <a:endParaRPr/>
          </a:p>
          <a:p>
            <a:pPr marL="9525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Learning Outcomes</a:t>
            </a:r>
            <a:endParaRPr/>
          </a:p>
        </p:txBody>
      </p:sp>
      <p:sp>
        <p:nvSpPr>
          <p:cNvPr id="143" name="Google Shape;143;p33"/>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171450" lvl="0" indent="-76200" algn="l" rtl="0">
              <a:spcBef>
                <a:spcPts val="0"/>
              </a:spcBef>
              <a:spcAft>
                <a:spcPts val="0"/>
              </a:spcAft>
              <a:buNone/>
            </a:pPr>
            <a:r>
              <a:rPr lang="en" dirty="0"/>
              <a:t>On completion of </a:t>
            </a:r>
            <a:r>
              <a:rPr lang="en" dirty="0" smtClean="0"/>
              <a:t>this lesson, </a:t>
            </a:r>
            <a:r>
              <a:rPr lang="en" dirty="0"/>
              <a:t>you will be able to,</a:t>
            </a:r>
            <a:endParaRPr dirty="0"/>
          </a:p>
          <a:p>
            <a:pPr marL="171450" lvl="0" indent="-76200" algn="l" rtl="0">
              <a:spcBef>
                <a:spcPts val="0"/>
              </a:spcBef>
              <a:spcAft>
                <a:spcPts val="0"/>
              </a:spcAft>
              <a:buNone/>
            </a:pPr>
            <a:r>
              <a:rPr lang="en" dirty="0"/>
              <a:t>--Discuss the architecture of IPFS</a:t>
            </a:r>
            <a:endParaRPr dirty="0"/>
          </a:p>
          <a:p>
            <a:pPr marL="171450" lvl="0" indent="-76200" algn="l" rtl="0">
              <a:spcBef>
                <a:spcPts val="0"/>
              </a:spcBef>
              <a:spcAft>
                <a:spcPts val="0"/>
              </a:spcAft>
              <a:buNone/>
            </a:pPr>
            <a:r>
              <a:rPr lang="en" dirty="0"/>
              <a:t>--Explain the operation of IPFS</a:t>
            </a:r>
            <a:endParaRPr dirty="0"/>
          </a:p>
          <a:p>
            <a:pPr marL="171450" lvl="0" indent="-76200" algn="l" rtl="0">
              <a:spcBef>
                <a:spcPts val="0"/>
              </a:spcBef>
              <a:spcAft>
                <a:spcPts val="0"/>
              </a:spcAft>
              <a:buNone/>
            </a:pPr>
            <a:r>
              <a:rPr lang="en" dirty="0"/>
              <a:t>--List the benefits over blockchain based solution</a:t>
            </a:r>
            <a:endParaRPr dirty="0"/>
          </a:p>
          <a:p>
            <a:pPr marL="171450" lvl="0" indent="-76200" algn="l" rtl="0">
              <a:spcBef>
                <a:spcPts val="0"/>
              </a:spcBef>
              <a:spcAft>
                <a:spcPts val="0"/>
              </a:spcAft>
              <a:buNone/>
            </a:pPr>
            <a:r>
              <a:rPr lang="en" dirty="0"/>
              <a:t>--Discuss IPFS + Blockchain solution</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Key Ideas</a:t>
            </a:r>
            <a:endParaRPr/>
          </a:p>
        </p:txBody>
      </p:sp>
      <p:sp>
        <p:nvSpPr>
          <p:cNvPr id="149" name="Google Shape;149;p34"/>
          <p:cNvSpPr txBox="1">
            <a:spLocks noGrp="1"/>
          </p:cNvSpPr>
          <p:nvPr>
            <p:ph type="body" idx="1"/>
          </p:nvPr>
        </p:nvSpPr>
        <p:spPr>
          <a:xfrm>
            <a:off x="460950" y="1506425"/>
            <a:ext cx="8222100" cy="322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Once again similar to how Bitcoin did,  IPFS leverages and combines many successful peer-to-peer system ideas.</a:t>
            </a:r>
            <a:endParaRPr/>
          </a:p>
          <a:p>
            <a:pPr marL="0" lvl="0" indent="0" algn="l" rtl="0">
              <a:spcBef>
                <a:spcPts val="0"/>
              </a:spcBef>
              <a:spcAft>
                <a:spcPts val="0"/>
              </a:spcAft>
              <a:buNone/>
            </a:pPr>
            <a:endParaRPr/>
          </a:p>
          <a:p>
            <a:pPr marL="457200" lvl="0" indent="-323850" algn="l" rtl="0">
              <a:spcBef>
                <a:spcPts val="0"/>
              </a:spcBef>
              <a:spcAft>
                <a:spcPts val="0"/>
              </a:spcAft>
              <a:buSzPts val="1500"/>
              <a:buAutoNum type="arabicPeriod"/>
            </a:pPr>
            <a:r>
              <a:rPr lang="en"/>
              <a:t>Global distributed file system: IPFS is about “distribution” decentralization. </a:t>
            </a:r>
            <a:endParaRPr/>
          </a:p>
          <a:p>
            <a:pPr marL="457200" lvl="0" indent="-323850" algn="l" rtl="0">
              <a:spcBef>
                <a:spcPts val="0"/>
              </a:spcBef>
              <a:spcAft>
                <a:spcPts val="0"/>
              </a:spcAft>
              <a:buSzPts val="1500"/>
              <a:buAutoNum type="arabicPeriod"/>
            </a:pPr>
            <a:r>
              <a:rPr lang="en"/>
              <a:t>Content-based identification with secure hash of contents;Resolving locations using Distributed Hash Table (DHT) </a:t>
            </a:r>
            <a:endParaRPr/>
          </a:p>
          <a:p>
            <a:pPr marL="457200" lvl="0" indent="-323850" algn="l" rtl="0">
              <a:spcBef>
                <a:spcPts val="0"/>
              </a:spcBef>
              <a:spcAft>
                <a:spcPts val="0"/>
              </a:spcAft>
              <a:buSzPts val="1500"/>
              <a:buAutoNum type="arabicPeriod"/>
            </a:pPr>
            <a:r>
              <a:rPr lang="en"/>
              <a:t>Block exchanges using popular Bittorrent peer-to-peer file distribution protocol </a:t>
            </a:r>
            <a:endParaRPr/>
          </a:p>
          <a:p>
            <a:pPr marL="457200" lvl="0" indent="-323850" algn="l" rtl="0">
              <a:spcBef>
                <a:spcPts val="0"/>
              </a:spcBef>
              <a:spcAft>
                <a:spcPts val="0"/>
              </a:spcAft>
              <a:buClr>
                <a:schemeClr val="dk2"/>
              </a:buClr>
              <a:buSzPts val="1500"/>
              <a:buAutoNum type="arabicPeriod"/>
            </a:pPr>
            <a:r>
              <a:rPr lang="en"/>
              <a:t>Incentivized block exchange using  Bitswap protocol </a:t>
            </a:r>
            <a:endParaRPr/>
          </a:p>
          <a:p>
            <a:pPr marL="457200" lvl="0" indent="-323850" algn="l" rtl="0">
              <a:spcBef>
                <a:spcPts val="0"/>
              </a:spcBef>
              <a:spcAft>
                <a:spcPts val="0"/>
              </a:spcAft>
              <a:buSzPts val="1500"/>
              <a:buAutoNum type="arabicPeriod"/>
            </a:pPr>
            <a:r>
              <a:rPr lang="en"/>
              <a:t>Merkle DAG (Directed Acyclic Graph) version-based organization of files, similar Git version control system</a:t>
            </a:r>
            <a:endParaRPr/>
          </a:p>
          <a:p>
            <a:pPr marL="457200" lvl="0" indent="-323850" algn="l" rtl="0">
              <a:spcBef>
                <a:spcPts val="0"/>
              </a:spcBef>
              <a:spcAft>
                <a:spcPts val="0"/>
              </a:spcAft>
              <a:buSzPts val="1500"/>
              <a:buAutoNum type="arabicPeriod"/>
            </a:pPr>
            <a:r>
              <a:rPr lang="en"/>
              <a:t>Self-certification servers for the storage nodes for security</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5"/>
          <p:cNvSpPr txBox="1">
            <a:spLocks noGrp="1"/>
          </p:cNvSpPr>
          <p:nvPr>
            <p:ph type="title"/>
          </p:nvPr>
        </p:nvSpPr>
        <p:spPr>
          <a:xfrm>
            <a:off x="471900" y="738724"/>
            <a:ext cx="3203988" cy="4404775"/>
          </a:xfrm>
          <a:prstGeom prst="rect">
            <a:avLst/>
          </a:prstGeom>
        </p:spPr>
        <p:txBody>
          <a:bodyPr spcFirstLastPara="1" wrap="square" lIns="91425" tIns="91425" rIns="91425" bIns="91425" anchor="b" anchorCtr="0">
            <a:noAutofit/>
          </a:bodyPr>
          <a:lstStyle/>
          <a:p>
            <a:r>
              <a:rPr lang="en-US" dirty="0"/>
              <a:t>This is a high level view of the architecture of IPFS. Files in distributed storage, and distributed hash table, uses the hash of the file as a key to return the location of the file. Once the location is determined, the transfer takes place peer-to-peer as a decentralized transfer.</a:t>
            </a:r>
            <a:br>
              <a:rPr lang="en-US" dirty="0"/>
            </a:br>
            <a:endParaRPr dirty="0"/>
          </a:p>
        </p:txBody>
      </p:sp>
      <p:sp>
        <p:nvSpPr>
          <p:cNvPr id="155" name="Google Shape;155;p3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p:txBody>
      </p:sp>
      <p:pic>
        <p:nvPicPr>
          <p:cNvPr id="156" name="Google Shape;156;p35"/>
          <p:cNvPicPr preferRelativeResize="0"/>
          <p:nvPr/>
        </p:nvPicPr>
        <p:blipFill>
          <a:blip r:embed="rId3">
            <a:alphaModFix/>
          </a:blip>
          <a:stretch>
            <a:fillRect/>
          </a:stretch>
        </p:blipFill>
        <p:spPr>
          <a:xfrm>
            <a:off x="4193092" y="631925"/>
            <a:ext cx="4289206" cy="4404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Distributed Nodes</a:t>
            </a:r>
            <a:endParaRPr/>
          </a:p>
        </p:txBody>
      </p:sp>
      <p:sp>
        <p:nvSpPr>
          <p:cNvPr id="162" name="Google Shape;162;p36"/>
          <p:cNvSpPr txBox="1">
            <a:spLocks noGrp="1"/>
          </p:cNvSpPr>
          <p:nvPr>
            <p:ph type="body" idx="1"/>
          </p:nvPr>
        </p:nvSpPr>
        <p:spPr>
          <a:xfrm>
            <a:off x="471900" y="1669425"/>
            <a:ext cx="8222100" cy="29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nodes are the computers that holds the decentralized data file objects that form the global file system.</a:t>
            </a:r>
            <a:endParaRPr/>
          </a:p>
          <a:p>
            <a:pPr marL="0" lvl="0" indent="0" algn="l" rtl="0">
              <a:spcBef>
                <a:spcPts val="0"/>
              </a:spcBef>
              <a:spcAft>
                <a:spcPts val="0"/>
              </a:spcAft>
              <a:buNone/>
            </a:pPr>
            <a:endParaRPr/>
          </a:p>
          <a:p>
            <a:pPr marL="0" lvl="0" indent="0" algn="l" rtl="0">
              <a:spcBef>
                <a:spcPts val="0"/>
              </a:spcBef>
              <a:spcAft>
                <a:spcPts val="0"/>
              </a:spcAft>
              <a:buNone/>
            </a:pPr>
            <a:r>
              <a:rPr lang="en"/>
              <a:t>Nodes are identified by cryptographic hashes of public key. (Similar to our blockchain nodes).</a:t>
            </a:r>
            <a:endParaRPr/>
          </a:p>
          <a:p>
            <a:pPr marL="0" lvl="0" indent="0" algn="l" rtl="0">
              <a:spcBef>
                <a:spcPts val="0"/>
              </a:spcBef>
              <a:spcAft>
                <a:spcPts val="0"/>
              </a:spcAft>
              <a:buNone/>
            </a:pPr>
            <a:endParaRPr/>
          </a:p>
          <a:p>
            <a:pPr marL="0" lvl="0" indent="0" algn="l" rtl="0">
              <a:spcBef>
                <a:spcPts val="0"/>
              </a:spcBef>
              <a:spcAft>
                <a:spcPts val="0"/>
              </a:spcAft>
              <a:buNone/>
            </a:pPr>
            <a:r>
              <a:rPr lang="en"/>
              <a:t>They hold the objects that form the files to be exchanged. Objects are identified by a secure hash and an object may contain sub objects each with its own hash that is used in the creation of the root hash of the object. Recall our Merkle tree from course 1: Blockchain Basics.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7"/>
          <p:cNvSpPr txBox="1">
            <a:spLocks noGrp="1"/>
          </p:cNvSpPr>
          <p:nvPr>
            <p:ph type="title"/>
          </p:nvPr>
        </p:nvSpPr>
        <p:spPr>
          <a:xfrm>
            <a:off x="471900" y="738725"/>
            <a:ext cx="8222100" cy="39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Content Addressable</a:t>
            </a:r>
            <a:endParaRPr/>
          </a:p>
        </p:txBody>
      </p:sp>
      <p:sp>
        <p:nvSpPr>
          <p:cNvPr id="168" name="Google Shape;168;p37"/>
          <p:cNvSpPr txBox="1">
            <a:spLocks noGrp="1"/>
          </p:cNvSpPr>
          <p:nvPr>
            <p:ph type="body" idx="1"/>
          </p:nvPr>
        </p:nvSpPr>
        <p:spPr>
          <a:xfrm>
            <a:off x="471900" y="1135625"/>
            <a:ext cx="8222100" cy="3933000"/>
          </a:xfrm>
          <a:prstGeom prst="rect">
            <a:avLst/>
          </a:prstGeom>
        </p:spPr>
        <p:txBody>
          <a:bodyPr spcFirstLastPara="1" wrap="square" lIns="91425" tIns="91425" rIns="91425" bIns="91425" anchor="t" anchorCtr="0">
            <a:noAutofit/>
          </a:bodyPr>
          <a:lstStyle/>
          <a:p>
            <a:pPr marL="95250" lvl="0" indent="0" algn="l" rtl="0">
              <a:spcBef>
                <a:spcPts val="0"/>
              </a:spcBef>
              <a:spcAft>
                <a:spcPts val="0"/>
              </a:spcAft>
              <a:buNone/>
            </a:pPr>
            <a:r>
              <a:rPr lang="en"/>
              <a:t>In the current world wide web protocol, we typically refer to a web resource or data by the server on which they are stored on:</a:t>
            </a:r>
            <a:endParaRPr/>
          </a:p>
          <a:p>
            <a:pPr marL="95250" lvl="0" indent="0" algn="l" rtl="0">
              <a:spcBef>
                <a:spcPts val="0"/>
              </a:spcBef>
              <a:spcAft>
                <a:spcPts val="0"/>
              </a:spcAft>
              <a:buNone/>
            </a:pPr>
            <a:r>
              <a:rPr lang="en"/>
              <a:t>For example, </a:t>
            </a:r>
            <a:r>
              <a:rPr lang="en" u="sng">
                <a:solidFill>
                  <a:schemeClr val="hlink"/>
                </a:solidFill>
                <a:hlinkClick r:id="rId3"/>
              </a:rPr>
              <a:t>https://www.coursera.org/</a:t>
            </a:r>
            <a:r>
              <a:rPr lang="en"/>
              <a:t> actually refers to the server on which the Coursera page is hosted and to a particular directory and file on that server. This is a “centralized” approach. What if the resource is available in numerous and dynamically variable number of locations? IPFS offers a decentralized solution for this.</a:t>
            </a:r>
            <a:endParaRPr/>
          </a:p>
          <a:p>
            <a:pPr marL="95250" lvl="0" indent="0" algn="l" rtl="0">
              <a:spcBef>
                <a:spcPts val="0"/>
              </a:spcBef>
              <a:spcAft>
                <a:spcPts val="0"/>
              </a:spcAft>
              <a:buNone/>
            </a:pPr>
            <a:endParaRPr/>
          </a:p>
          <a:p>
            <a:pPr marL="95250" lvl="0" indent="0" algn="l" rtl="0">
              <a:spcBef>
                <a:spcPts val="0"/>
              </a:spcBef>
              <a:spcAft>
                <a:spcPts val="0"/>
              </a:spcAft>
              <a:buNone/>
            </a:pPr>
            <a:r>
              <a:rPr lang="en"/>
              <a:t>IPFS identifies the resources by what else, a hash of course. Instead of identifying the resource by its location as in HTTP, IPFS identifies it by its content or by the secure hash of its content.</a:t>
            </a:r>
            <a:endParaRPr/>
          </a:p>
          <a:p>
            <a:pPr marL="95250" lvl="0" indent="0" algn="l" rtl="0">
              <a:spcBef>
                <a:spcPts val="0"/>
              </a:spcBef>
              <a:spcAft>
                <a:spcPts val="0"/>
              </a:spcAft>
              <a:buNone/>
            </a:pPr>
            <a:r>
              <a:rPr lang="en"/>
              <a:t>In this case,  the file is addressed by a universally unique identifier instead of by location.</a:t>
            </a:r>
            <a:endParaRPr/>
          </a:p>
          <a:p>
            <a:pPr marL="95250" lvl="0" indent="0" algn="l" rtl="0">
              <a:spcBef>
                <a:spcPts val="0"/>
              </a:spcBef>
              <a:spcAft>
                <a:spcPts val="0"/>
              </a:spcAft>
              <a:buNone/>
            </a:pPr>
            <a:endParaRPr/>
          </a:p>
          <a:p>
            <a:pPr marL="95250" lvl="0" indent="0" algn="l" rtl="0">
              <a:spcBef>
                <a:spcPts val="0"/>
              </a:spcBef>
              <a:spcAft>
                <a:spcPts val="0"/>
              </a:spcAft>
              <a:buNone/>
            </a:pPr>
            <a:r>
              <a:rPr lang="en"/>
              <a:t>Then how do you resolve  the location? Just like you have a URL or link of a website, you start with the hash identifier of the resource. You send around a request for anyone with a resource with this identifier; on a successful response,  access it peer-to-peer.</a:t>
            </a:r>
            <a:endParaRPr/>
          </a:p>
          <a:p>
            <a:pPr marL="95250" lvl="0" indent="0" algn="l" rtl="0">
              <a:spcBef>
                <a:spcPts val="0"/>
              </a:spcBef>
              <a:spcAft>
                <a:spcPts val="0"/>
              </a:spcAft>
              <a:buNone/>
            </a:pPr>
            <a:endParaRPr/>
          </a:p>
          <a:p>
            <a:pPr marL="95250" lvl="0" indent="0" algn="l" rtl="0">
              <a:spcBef>
                <a:spcPts val="0"/>
              </a:spcBef>
              <a:spcAft>
                <a:spcPts val="0"/>
              </a:spcAft>
              <a:buNone/>
            </a:pPr>
            <a:endParaRPr/>
          </a:p>
          <a:p>
            <a:pPr marL="95250" lvl="0" indent="0" algn="l" rtl="0">
              <a:spcBef>
                <a:spcPts val="0"/>
              </a:spcBef>
              <a:spcAft>
                <a:spcPts val="0"/>
              </a:spcAft>
              <a:buNone/>
            </a:pPr>
            <a:endParaRPr/>
          </a:p>
          <a:p>
            <a:pPr marL="95250" lvl="0" indent="0" algn="l" rtl="0">
              <a:spcBef>
                <a:spcPts val="0"/>
              </a:spcBef>
              <a:spcAft>
                <a:spcPts val="0"/>
              </a:spcAft>
              <a:buNone/>
            </a:pPr>
            <a:endParaRPr/>
          </a:p>
          <a:p>
            <a:pPr marL="9525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If content addressable, how do you resolve location of objects?</a:t>
            </a:r>
            <a:endParaRPr/>
          </a:p>
        </p:txBody>
      </p:sp>
      <p:sp>
        <p:nvSpPr>
          <p:cNvPr id="174" name="Google Shape;174;p38"/>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171450" lvl="0" indent="-76200" algn="l" rtl="0">
              <a:spcBef>
                <a:spcPts val="0"/>
              </a:spcBef>
              <a:spcAft>
                <a:spcPts val="0"/>
              </a:spcAft>
              <a:buNone/>
            </a:pPr>
            <a:r>
              <a:rPr lang="en"/>
              <a:t>Routing part of the IPFS protocol maintains a DHT (Distributed Hash Table) for the locating the nodes as well as for file objects.</a:t>
            </a:r>
            <a:endParaRPr/>
          </a:p>
          <a:p>
            <a:pPr marL="171450" lvl="0" indent="-76200" algn="l" rtl="0">
              <a:spcBef>
                <a:spcPts val="0"/>
              </a:spcBef>
              <a:spcAft>
                <a:spcPts val="0"/>
              </a:spcAft>
              <a:buNone/>
            </a:pPr>
            <a:r>
              <a:rPr lang="en"/>
              <a:t>A simple DHT hold the hash as the key and location as the value. Key can directly hash into the location.</a:t>
            </a:r>
            <a:endParaRPr/>
          </a:p>
        </p:txBody>
      </p:sp>
      <p:pic>
        <p:nvPicPr>
          <p:cNvPr id="175" name="Google Shape;175;p38"/>
          <p:cNvPicPr preferRelativeResize="0"/>
          <p:nvPr/>
        </p:nvPicPr>
        <p:blipFill>
          <a:blip r:embed="rId3">
            <a:alphaModFix/>
          </a:blip>
          <a:stretch>
            <a:fillRect/>
          </a:stretch>
        </p:blipFill>
        <p:spPr>
          <a:xfrm>
            <a:off x="1621225" y="2995425"/>
            <a:ext cx="4762500" cy="2000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Now that we have located the node and the location of the object how do we exchange the blocks of the file?</a:t>
            </a:r>
            <a:endParaRPr/>
          </a:p>
        </p:txBody>
      </p:sp>
      <p:sp>
        <p:nvSpPr>
          <p:cNvPr id="181" name="Google Shape;181;p39"/>
          <p:cNvSpPr txBox="1">
            <a:spLocks noGrp="1"/>
          </p:cNvSpPr>
          <p:nvPr>
            <p:ph type="body" idx="1"/>
          </p:nvPr>
        </p:nvSpPr>
        <p:spPr>
          <a:xfrm>
            <a:off x="471900" y="1580425"/>
            <a:ext cx="8222100" cy="3363900"/>
          </a:xfrm>
          <a:prstGeom prst="rect">
            <a:avLst/>
          </a:prstGeom>
        </p:spPr>
        <p:txBody>
          <a:bodyPr spcFirstLastPara="1" wrap="square" lIns="91425" tIns="91425" rIns="91425" bIns="91425" anchor="t" anchorCtr="0">
            <a:noAutofit/>
          </a:bodyPr>
          <a:lstStyle/>
          <a:p>
            <a:pPr marL="171450" lvl="0" indent="-76200" algn="l" rtl="0">
              <a:spcBef>
                <a:spcPts val="0"/>
              </a:spcBef>
              <a:spcAft>
                <a:spcPts val="0"/>
              </a:spcAft>
              <a:buNone/>
            </a:pPr>
            <a:r>
              <a:rPr lang="en"/>
              <a:t>In a typical  IPFS system, DHT resolves to the closest location to the key value. The peer nodes holding the data blocks are incentivized by a protocol called BitSwap. </a:t>
            </a:r>
            <a:endParaRPr/>
          </a:p>
          <a:p>
            <a:pPr marL="171450" lvl="0" indent="-76200" algn="l" rtl="0">
              <a:spcBef>
                <a:spcPts val="0"/>
              </a:spcBef>
              <a:spcAft>
                <a:spcPts val="0"/>
              </a:spcAft>
              <a:buNone/>
            </a:pPr>
            <a:endParaRPr/>
          </a:p>
          <a:p>
            <a:pPr marL="95250" lvl="0" indent="0" algn="l" rtl="0">
              <a:spcBef>
                <a:spcPts val="0"/>
              </a:spcBef>
              <a:spcAft>
                <a:spcPts val="0"/>
              </a:spcAft>
              <a:buNone/>
            </a:pPr>
            <a:r>
              <a:rPr lang="en"/>
              <a:t>Peer nodes have a </a:t>
            </a:r>
            <a:r>
              <a:rPr lang="en" b="1"/>
              <a:t>want_list </a:t>
            </a:r>
            <a:r>
              <a:rPr lang="en"/>
              <a:t>and </a:t>
            </a:r>
            <a:r>
              <a:rPr lang="en" b="1"/>
              <a:t>have_list</a:t>
            </a:r>
            <a:r>
              <a:rPr lang="en"/>
              <a:t> and some form of a </a:t>
            </a:r>
            <a:r>
              <a:rPr lang="en" b="1"/>
              <a:t>barter system</a:t>
            </a:r>
            <a:r>
              <a:rPr lang="en"/>
              <a:t> is formed. Any imbalance is noted in form of a </a:t>
            </a:r>
            <a:r>
              <a:rPr lang="en" b="1"/>
              <a:t>BitSwap credit and debt; </a:t>
            </a:r>
            <a:r>
              <a:rPr lang="en"/>
              <a:t>Bitswap protocol manages the block exchanges involving the nodes accordingly. The nodes in the network thus have to provide value in the form of blocks.</a:t>
            </a:r>
            <a:endParaRPr/>
          </a:p>
          <a:p>
            <a:pPr marL="95250" lvl="0" indent="0" algn="l" rtl="0">
              <a:spcBef>
                <a:spcPts val="0"/>
              </a:spcBef>
              <a:spcAft>
                <a:spcPts val="0"/>
              </a:spcAft>
              <a:buNone/>
            </a:pPr>
            <a:r>
              <a:rPr lang="en"/>
              <a:t> (Hmm...This could be an ideal usecase for a “digital token?”; if you send a block you get a IPFS token that can be used when you need a block.)</a:t>
            </a:r>
            <a:endParaRPr/>
          </a:p>
          <a:p>
            <a:pPr marL="95250" lvl="0" indent="0" algn="l" rtl="0">
              <a:spcBef>
                <a:spcPts val="0"/>
              </a:spcBef>
              <a:spcAft>
                <a:spcPts val="0"/>
              </a:spcAft>
              <a:buNone/>
            </a:pPr>
            <a:endParaRPr/>
          </a:p>
          <a:p>
            <a:pPr marL="95250" lvl="0" indent="0" algn="l" rtl="0">
              <a:spcBef>
                <a:spcPts val="0"/>
              </a:spcBef>
              <a:spcAft>
                <a:spcPts val="0"/>
              </a:spcAft>
              <a:buNone/>
            </a:pPr>
            <a:r>
              <a:rPr lang="en"/>
              <a:t>The Bitswap protocol has provisions for handling exceptions such as free loading node, node wanting nothing, node having nothing.</a:t>
            </a:r>
            <a:endParaRPr/>
          </a:p>
        </p:txBody>
      </p:sp>
    </p:spTree>
  </p:cSld>
  <p:clrMapOvr>
    <a:masterClrMapping/>
  </p:clrMapOvr>
</p:sld>
</file>

<file path=ppt/theme/theme1.xml><?xml version="1.0" encoding="utf-8"?>
<a:theme xmlns:a="http://schemas.openxmlformats.org/drawingml/2006/main" name="1_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1514</Words>
  <Application>Microsoft Office PowerPoint</Application>
  <PresentationFormat>On-screen Show (16:9)</PresentationFormat>
  <Paragraphs>99</Paragraphs>
  <Slides>15</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Georgia</vt:lpstr>
      <vt:lpstr>Merriweather Sans</vt:lpstr>
      <vt:lpstr>1_UB Powerpoint Template</vt:lpstr>
      <vt:lpstr>IPFS: Interplanetary File Systems</vt:lpstr>
      <vt:lpstr>Introduction</vt:lpstr>
      <vt:lpstr>Learning Outcomes</vt:lpstr>
      <vt:lpstr>Key Ideas</vt:lpstr>
      <vt:lpstr>This is a high level view of the architecture of IPFS. Files in distributed storage, and distributed hash table, uses the hash of the file as a key to return the location of the file. Once the location is determined, the transfer takes place peer-to-peer as a decentralized transfer. </vt:lpstr>
      <vt:lpstr>Distributed Nodes</vt:lpstr>
      <vt:lpstr>Content Addressable</vt:lpstr>
      <vt:lpstr>If content addressable, how do you resolve location of objects?</vt:lpstr>
      <vt:lpstr>Now that we have located the node and the location of the object how do we exchange the blocks of the file?</vt:lpstr>
      <vt:lpstr>How are multiple versions of files maintained?</vt:lpstr>
      <vt:lpstr>How are multiple versions of files maintained?</vt:lpstr>
      <vt:lpstr>IPFS shared files</vt:lpstr>
      <vt:lpstr>Use cases and Relationship to Blockchain </vt:lpstr>
      <vt:lpstr>Summarizing,</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4: Module 2: Lesson 1: IPFS</dc:title>
  <dc:creator>bina</dc:creator>
  <cp:lastModifiedBy>Bina Ramamurthy</cp:lastModifiedBy>
  <cp:revision>6</cp:revision>
  <dcterms:modified xsi:type="dcterms:W3CDTF">2018-11-07T15:13:30Z</dcterms:modified>
</cp:coreProperties>
</file>