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57" r:id="rId4"/>
    <p:sldId id="261" r:id="rId5"/>
    <p:sldId id="262" r:id="rId6"/>
    <p:sldId id="263" r:id="rId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 varScale="1">
        <p:scale>
          <a:sx n="69" d="100"/>
          <a:sy n="69" d="100"/>
        </p:scale>
        <p:origin x="161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883285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/>
            </a:lvl1pPr>
          </a:lstStyle>
          <a:p>
            <a:pPr>
              <a:defRPr/>
            </a:pPr>
            <a:fld id="{3A81BBB5-E6F5-4561-8709-798B325E67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4838"/>
            <a:ext cx="5029200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702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1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8832850"/>
            <a:ext cx="29702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9" tIns="46149" rIns="92299" bIns="46149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100"/>
            </a:lvl1pPr>
          </a:lstStyle>
          <a:p>
            <a:pPr>
              <a:defRPr/>
            </a:pPr>
            <a:fld id="{86120FF6-28FE-4D0A-BF61-226944EACD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BA7DA-8D9E-4B81-91A9-74BADF9DA1DC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7627B-5B0C-4CBE-B94D-EE0413BE01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76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A0ED4-C43F-47FD-882C-705AA03EE22E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C4632-C02E-4B6F-9EFE-2CD883D3E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06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ED5A1-F6E7-4AA2-BDB6-15C8C87301CC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76D45-E4B2-45D5-97B4-85E77B78BD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56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A12D8-A6A9-4ACB-BF91-0DB5B15C369C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BD01A-FCBF-491E-84A8-78A3CD00C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41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4B8C-F220-42AC-A66C-4A99F900C13E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17ADA-6E66-4B77-94EF-365ED97DE2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743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E38D0-48A2-4F4E-A1F0-CAC6E7F96764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A322B-A038-4A0B-B0DA-0D8A8FABFF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38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87E51-C240-4878-92D6-DAC15B460F88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8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9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BE7F9-B184-40DC-99B5-B6FED7F24B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5289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69C05-1CAC-429C-8232-73EF130D99AF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06DB2-E5A2-4523-B298-0739C6A46F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7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9A6AF-DC1B-4507-884E-0A85FBC556D5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28569-9D46-4B1C-92FA-C39DABC00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154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1A904-90FD-49C4-8D9C-C092F55E5273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7E2CB-1CEA-4FE7-AA0F-8E31BFB73C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65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DCAAA-875B-4803-9DFA-038B55346211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6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7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E5510-C3A8-4530-AD76-9E8D0E3454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17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1 w 43195"/>
                  <a:gd name="T1" fmla="*/ 0 h 43200"/>
                  <a:gd name="T2" fmla="*/ 0 w 43195"/>
                  <a:gd name="T3" fmla="*/ 1 h 43200"/>
                  <a:gd name="T4" fmla="*/ 1 w 43195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387FA102-48A3-45FF-BFC3-1814186E8AD3}" type="datetime1">
              <a:rPr lang="en-US"/>
              <a:pPr>
                <a:defRPr/>
              </a:pPr>
              <a:t>10/15/2018</a:t>
            </a:fld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B.Ramamurthy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5F9F570-790D-4D58-AFC8-BE393A3A1A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9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C0E08EB-4E91-4125-9D89-995C406C86F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10/15/2018</a:t>
            </a:fld>
            <a:endParaRPr lang="en-US" altLang="en-US" sz="1400" smtClean="0"/>
          </a:p>
        </p:txBody>
      </p:sp>
      <p:sp>
        <p:nvSpPr>
          <p:cNvPr id="5123" name="Rectangle 70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1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AFB105-5E54-4E89-82CB-BF6C8F9DF30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Mid-term Exam Review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CSE486/586</a:t>
            </a:r>
          </a:p>
          <a:p>
            <a:pPr eaLnBrk="1" hangingPunct="1"/>
            <a:r>
              <a:rPr lang="en-US" altLang="en-US" smtClean="0"/>
              <a:t>Distributed Systems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530B96-20E3-4C72-A7FC-B35689A8072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10/15/2018</a:t>
            </a:fld>
            <a:endParaRPr lang="en-US" altLang="en-US" sz="140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0685CC-DBCB-44A0-AA9B-59F9EF751A9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Theme</a:t>
            </a:r>
          </a:p>
        </p:txBody>
      </p:sp>
      <p:sp>
        <p:nvSpPr>
          <p:cNvPr id="615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10600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How to built a distributed systems?</a:t>
            </a:r>
          </a:p>
          <a:p>
            <a:pPr eaLnBrk="1" hangingPunct="1"/>
            <a:r>
              <a:rPr lang="en-US" altLang="en-US" smtClean="0"/>
              <a:t>What are the underlying principles?</a:t>
            </a:r>
          </a:p>
          <a:p>
            <a:pPr eaLnBrk="1" hangingPunct="1"/>
            <a:r>
              <a:rPr lang="en-US" altLang="en-US" smtClean="0"/>
              <a:t>How to handle distributed data and distributed algorithms</a:t>
            </a:r>
          </a:p>
          <a:p>
            <a:pPr lvl="1" eaLnBrk="1" hangingPunct="1"/>
            <a:r>
              <a:rPr lang="en-US" altLang="en-US" smtClean="0"/>
              <a:t>Examples: Distributed routing tables and routing</a:t>
            </a:r>
          </a:p>
          <a:p>
            <a:pPr eaLnBrk="1" hangingPunct="1"/>
            <a:r>
              <a:rPr lang="en-US" altLang="en-US" smtClean="0"/>
              <a:t>Communication models</a:t>
            </a:r>
          </a:p>
          <a:p>
            <a:pPr eaLnBrk="1" hangingPunct="1"/>
            <a:r>
              <a:rPr lang="en-US" altLang="en-US" smtClean="0"/>
              <a:t>Different architectural styles (Client/server, peer-to-peer etc.)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EC8858-8E6D-4D8A-A18F-4352A23F1AC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10/15/2018</a:t>
            </a:fld>
            <a:endParaRPr lang="en-US" altLang="en-US" sz="140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B3D88A-D547-492B-91E3-D149567214B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Topics</a:t>
            </a:r>
          </a:p>
        </p:txBody>
      </p:sp>
      <p:sp>
        <p:nvSpPr>
          <p:cNvPr id="717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Distributed Systems(DS): Chapter 1- 10 except 7 and 8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Ch.1: Characterization of and challenges in DS: good read, general concepts that you should be knowledgeable about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Ch.2: System models: Physical models, architectural models and fundamental models; we also have interaction, failure, and security models: generally instructs you on how to define a DS at high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Ch.3: Network Principles: Routing Table and Algorithms (RIP)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Ch.4: Interprocess communication up to page 155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Ch.5: Direct Communication: up to to only 5.2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Ch.6: Indirect communication: group communication, Pub/sub, message queues,  up to 6.5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Ch.9: Web services, class notes + up to p.392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Ch.10: Up to 10.5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27277C-F697-4C3E-AF71-B7017E52EB1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10/15/2018</a:t>
            </a:fld>
            <a:endParaRPr lang="en-US" altLang="en-US" sz="1400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481CDD-50A6-4F69-9D5E-1F409058F5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 Format</a:t>
            </a:r>
          </a:p>
        </p:txBody>
      </p:sp>
      <p:sp>
        <p:nvSpPr>
          <p:cNvPr id="819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Closed book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No definitions, no essays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Be precise, use figures and pasudo code when answering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5 questions with subsections: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20 points each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Total points will be scaled down to 100 points.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5D8F0A-0316-497E-B782-E17A4740DEF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10/15/2018</a:t>
            </a:fld>
            <a:endParaRPr lang="en-US" altLang="en-US" sz="1400" smtClean="0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A39EA2-4F2D-43B5-B86E-C6141CDB3F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Sample Topics for Questions</a:t>
            </a:r>
          </a:p>
        </p:txBody>
      </p:sp>
      <p:sp>
        <p:nvSpPr>
          <p:cNvPr id="922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772400" cy="41148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/>
              <a:t>System model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/>
              <a:t>IP Routing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/>
              <a:t>P2P models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/>
              <a:t>Project 1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mtClean="0"/>
              <a:t>General concepts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864E5A-EB56-417D-BE92-243E2A6EF5C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10/15/2018</a:t>
            </a:fld>
            <a:endParaRPr lang="en-US" altLang="en-US" sz="1400" smtClean="0"/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A2D118-CD82-47BD-AC3F-A7687E804E3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Time and Date</a:t>
            </a:r>
          </a:p>
        </p:txBody>
      </p:sp>
      <p:sp>
        <p:nvSpPr>
          <p:cNvPr id="1024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Oct 17, Wednesday 5.00 – 6.20PM</a:t>
            </a:r>
          </a:p>
          <a:p>
            <a:pPr eaLnBrk="1" hangingPunct="1"/>
            <a:r>
              <a:rPr lang="en-US" altLang="en-US" smtClean="0"/>
              <a:t>Be there on time</a:t>
            </a:r>
          </a:p>
          <a:p>
            <a:pPr eaLnBrk="1" hangingPunct="1"/>
            <a:r>
              <a:rPr lang="en-US" altLang="en-US" smtClean="0"/>
              <a:t>Designated seating</a:t>
            </a:r>
          </a:p>
          <a:p>
            <a:pPr eaLnBrk="1" hangingPunct="1"/>
            <a:endParaRPr lang="en-US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2222</TotalTime>
  <Words>261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Tahoma</vt:lpstr>
      <vt:lpstr>Arial</vt:lpstr>
      <vt:lpstr>Wingdings</vt:lpstr>
      <vt:lpstr>Times New Roman</vt:lpstr>
      <vt:lpstr>Blueprint</vt:lpstr>
      <vt:lpstr>Mid-term Exam Review</vt:lpstr>
      <vt:lpstr>Theme</vt:lpstr>
      <vt:lpstr>Topics</vt:lpstr>
      <vt:lpstr>Exam Format</vt:lpstr>
      <vt:lpstr>Sample Topics for Questions</vt:lpstr>
      <vt:lpstr>Time and Date</vt:lpstr>
    </vt:vector>
  </TitlesOfParts>
  <Company>State University of New York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Mid-term Exam</dc:title>
  <dc:creator>bina</dc:creator>
  <cp:lastModifiedBy>Bina Ramamurthy</cp:lastModifiedBy>
  <cp:revision>19</cp:revision>
  <dcterms:created xsi:type="dcterms:W3CDTF">2002-03-07T15:13:25Z</dcterms:created>
  <dcterms:modified xsi:type="dcterms:W3CDTF">2018-10-15T13:24:13Z</dcterms:modified>
</cp:coreProperties>
</file>