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31"/>
  </p:notesMasterIdLst>
  <p:sldIdLst>
    <p:sldId id="256" r:id="rId2"/>
    <p:sldId id="257" r:id="rId3"/>
    <p:sldId id="283" r:id="rId4"/>
    <p:sldId id="286" r:id="rId5"/>
    <p:sldId id="284" r:id="rId6"/>
    <p:sldId id="260" r:id="rId7"/>
    <p:sldId id="285" r:id="rId8"/>
    <p:sldId id="261" r:id="rId9"/>
    <p:sldId id="262" r:id="rId10"/>
    <p:sldId id="264" r:id="rId11"/>
    <p:sldId id="265" r:id="rId12"/>
    <p:sldId id="267" r:id="rId13"/>
    <p:sldId id="268" r:id="rId14"/>
    <p:sldId id="288" r:id="rId15"/>
    <p:sldId id="289" r:id="rId16"/>
    <p:sldId id="269" r:id="rId17"/>
    <p:sldId id="270" r:id="rId18"/>
    <p:sldId id="273" r:id="rId19"/>
    <p:sldId id="272" r:id="rId20"/>
    <p:sldId id="274" r:id="rId21"/>
    <p:sldId id="275" r:id="rId22"/>
    <p:sldId id="276" r:id="rId23"/>
    <p:sldId id="277" r:id="rId24"/>
    <p:sldId id="278" r:id="rId25"/>
    <p:sldId id="279" r:id="rId26"/>
    <p:sldId id="280" r:id="rId27"/>
    <p:sldId id="290" r:id="rId28"/>
    <p:sldId id="282" r:id="rId29"/>
    <p:sldId id="287"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0E7B299-B938-4C16-9A49-C9CC1381D2F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fld id="{C2F1BD95-9334-47DB-B230-F842DBEEA437}" type="slidenum">
              <a:rPr lang="en-US" altLang="en-US" smtClean="0"/>
              <a:pPr/>
              <a:t>8</a:t>
            </a:fld>
            <a:endParaRPr lang="en-US" alt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fld id="{71DAD514-90E9-41FD-9C30-5D6A3D8BA14A}" type="slidenum">
              <a:rPr lang="en-US" altLang="en-US" smtClean="0"/>
              <a:pPr/>
              <a:t>26</a:t>
            </a:fld>
            <a:endParaRPr lang="en-US" altLang="en-US"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fld id="{EDE037D6-1D38-4DCF-9539-F1648EE4424E}" type="slidenum">
              <a:rPr lang="en-US" altLang="en-US" smtClean="0"/>
              <a:pPr/>
              <a:t>11</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fld id="{B3525D8E-C761-49BC-98BD-887AFB3DBF8F}" type="slidenum">
              <a:rPr lang="en-US" altLang="en-US" smtClean="0"/>
              <a:pPr/>
              <a:t>12</a:t>
            </a:fld>
            <a:endParaRPr lang="en-US" altLang="en-US"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fld id="{F16C8DB2-62CE-485E-BED4-E89B4D4B4471}" type="slidenum">
              <a:rPr lang="en-US" altLang="en-US" smtClean="0"/>
              <a:pPr/>
              <a:t>19</a:t>
            </a:fld>
            <a:endParaRPr lang="en-US" alt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fld id="{762EC781-A577-4087-AE32-A7525E673FEB}" type="slidenum">
              <a:rPr lang="en-US" altLang="en-US" smtClean="0"/>
              <a:pPr/>
              <a:t>20</a:t>
            </a:fld>
            <a:endParaRPr lang="en-US" altLang="en-US"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fld id="{0B4D0780-E89E-4FE4-8B1C-952991E66C90}" type="slidenum">
              <a:rPr lang="en-US" altLang="en-US" smtClean="0"/>
              <a:pPr/>
              <a:t>21</a:t>
            </a:fld>
            <a:endParaRPr lang="en-US" alt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fld id="{66CE2318-7388-4B96-93EA-3C989D3EDBE7}" type="slidenum">
              <a:rPr lang="en-US" altLang="en-US" smtClean="0"/>
              <a:pPr/>
              <a:t>23</a:t>
            </a:fld>
            <a:endParaRPr lang="en-US" altLang="en-US"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fld id="{3BEAD66A-4CAD-4552-9056-7DB6F0EFEF58}" type="slidenum">
              <a:rPr lang="en-US" altLang="en-US" smtClean="0"/>
              <a:pPr/>
              <a:t>24</a:t>
            </a:fld>
            <a:endParaRPr lang="en-US" alt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fld id="{704B1CD7-6C26-45BD-9086-999E9B050280}" type="slidenum">
              <a:rPr lang="en-US" altLang="en-US" smtClean="0"/>
              <a:pPr/>
              <a:t>25</a:t>
            </a:fld>
            <a:endParaRPr lang="en-US" altLang="en-US"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9"/>
          <p:cNvGrpSpPr>
            <a:grpSpLocks/>
          </p:cNvGrpSpPr>
          <p:nvPr/>
        </p:nvGrpSpPr>
        <p:grpSpPr bwMode="auto">
          <a:xfrm>
            <a:off x="0" y="0"/>
            <a:ext cx="9144000" cy="6858000"/>
            <a:chOff x="0" y="0"/>
            <a:chExt cx="5760" cy="4320"/>
          </a:xfrm>
        </p:grpSpPr>
        <p:grpSp>
          <p:nvGrpSpPr>
            <p:cNvPr id="5" name="Group 90"/>
            <p:cNvGrpSpPr>
              <a:grpSpLocks/>
            </p:cNvGrpSpPr>
            <p:nvPr userDrawn="1"/>
          </p:nvGrpSpPr>
          <p:grpSpPr bwMode="auto">
            <a:xfrm>
              <a:off x="696" y="1979"/>
              <a:ext cx="3132" cy="324"/>
              <a:chOff x="696" y="894"/>
              <a:chExt cx="3132" cy="324"/>
            </a:xfrm>
          </p:grpSpPr>
          <p:sp>
            <p:nvSpPr>
              <p:cNvPr id="87" name="Rectangle 86"/>
              <p:cNvSpPr>
                <a:spLocks noChangeArrowheads="1"/>
              </p:cNvSpPr>
              <p:nvPr userDrawn="1"/>
            </p:nvSpPr>
            <p:spPr bwMode="ltGray">
              <a:xfrm>
                <a:off x="696" y="894"/>
                <a:ext cx="1104" cy="288"/>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defRPr/>
                </a:pPr>
                <a:endParaRPr lang="en-US" altLang="en-US" smtClean="0"/>
              </a:p>
            </p:txBody>
          </p:sp>
          <p:sp>
            <p:nvSpPr>
              <p:cNvPr id="88" name="Rectangle 87"/>
              <p:cNvSpPr>
                <a:spLocks noChangeArrowheads="1"/>
              </p:cNvSpPr>
              <p:nvPr userDrawn="1"/>
            </p:nvSpPr>
            <p:spPr bwMode="ltGray">
              <a:xfrm>
                <a:off x="696" y="1122"/>
                <a:ext cx="1440" cy="9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defRPr/>
                </a:pPr>
                <a:endParaRPr lang="en-US" altLang="en-US" smtClean="0"/>
              </a:p>
            </p:txBody>
          </p:sp>
          <p:sp>
            <p:nvSpPr>
              <p:cNvPr id="89" name="Rectangle 88"/>
              <p:cNvSpPr>
                <a:spLocks noChangeArrowheads="1"/>
              </p:cNvSpPr>
              <p:nvPr userDrawn="1"/>
            </p:nvSpPr>
            <p:spPr bwMode="ltGray">
              <a:xfrm>
                <a:off x="1716" y="1068"/>
                <a:ext cx="2112" cy="108"/>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defRPr/>
                </a:pPr>
                <a:endParaRPr lang="en-US" altLang="en-US" smtClean="0"/>
              </a:p>
            </p:txBody>
          </p:sp>
          <p:sp>
            <p:nvSpPr>
              <p:cNvPr id="90" name="Rectangle 89"/>
              <p:cNvSpPr>
                <a:spLocks noChangeArrowheads="1"/>
              </p:cNvSpPr>
              <p:nvPr userDrawn="1"/>
            </p:nvSpPr>
            <p:spPr bwMode="ltGray">
              <a:xfrm>
                <a:off x="1713" y="954"/>
                <a:ext cx="1872" cy="144"/>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defRPr/>
                </a:pPr>
                <a:endParaRPr lang="en-US" altLang="en-US" smtClean="0"/>
              </a:p>
            </p:txBody>
          </p:sp>
        </p:grpSp>
        <p:sp>
          <p:nvSpPr>
            <p:cNvPr id="6" name="Rectangle 56"/>
            <p:cNvSpPr>
              <a:spLocks noChangeArrowheads="1"/>
            </p:cNvSpPr>
            <p:nvPr userDrawn="1"/>
          </p:nvSpPr>
          <p:spPr bwMode="ltGray">
            <a:xfrm>
              <a:off x="2112" y="0"/>
              <a:ext cx="3648" cy="9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defRPr/>
              </a:pPr>
              <a:endParaRPr lang="en-US" altLang="en-US" smtClean="0"/>
            </a:p>
          </p:txBody>
        </p:sp>
        <p:grpSp>
          <p:nvGrpSpPr>
            <p:cNvPr id="7" name="Group 2"/>
            <p:cNvGrpSpPr>
              <a:grpSpLocks/>
            </p:cNvGrpSpPr>
            <p:nvPr userDrawn="1"/>
          </p:nvGrpSpPr>
          <p:grpSpPr bwMode="auto">
            <a:xfrm>
              <a:off x="0" y="0"/>
              <a:ext cx="5760" cy="4320"/>
              <a:chOff x="0" y="0"/>
              <a:chExt cx="5760" cy="4320"/>
            </a:xfrm>
          </p:grpSpPr>
          <p:grpSp>
            <p:nvGrpSpPr>
              <p:cNvPr id="34" name="Group 3"/>
              <p:cNvGrpSpPr>
                <a:grpSpLocks/>
              </p:cNvGrpSpPr>
              <p:nvPr/>
            </p:nvGrpSpPr>
            <p:grpSpPr bwMode="auto">
              <a:xfrm>
                <a:off x="0" y="192"/>
                <a:ext cx="5760" cy="4032"/>
                <a:chOff x="0" y="192"/>
                <a:chExt cx="5760" cy="4032"/>
              </a:xfrm>
            </p:grpSpPr>
            <p:sp>
              <p:nvSpPr>
                <p:cNvPr id="65" name="Line 4"/>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 name="Line 5"/>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 name="Line 6"/>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 name="Line 7"/>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 name="Line 8"/>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0" name="Line 9"/>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 name="Line 10"/>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 name="Line 11"/>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3" name="Line 12"/>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4" name="Line 13"/>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5" name="Line 14"/>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6" name="Line 15"/>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 name="Line 16"/>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8" name="Line 17"/>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9" name="Line 18"/>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0" name="Line 19"/>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 name="Line 20"/>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 name="Line 21"/>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 name="Line 22"/>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 name="Line 23"/>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 name="Line 24"/>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 name="Line 25"/>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5" name="Group 26"/>
              <p:cNvGrpSpPr>
                <a:grpSpLocks/>
              </p:cNvGrpSpPr>
              <p:nvPr/>
            </p:nvGrpSpPr>
            <p:grpSpPr bwMode="auto">
              <a:xfrm>
                <a:off x="192" y="0"/>
                <a:ext cx="5376" cy="4320"/>
                <a:chOff x="192" y="0"/>
                <a:chExt cx="5376" cy="4320"/>
              </a:xfrm>
            </p:grpSpPr>
            <p:sp>
              <p:nvSpPr>
                <p:cNvPr id="36" name="Line 27"/>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28"/>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Line 29"/>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30"/>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31"/>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32"/>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33"/>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34"/>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35"/>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36"/>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37"/>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38"/>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39"/>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40"/>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41"/>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42"/>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43"/>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44"/>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45"/>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46"/>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 name="Line 47"/>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48"/>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 name="Line 49"/>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 name="Line 50"/>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 name="Line 51"/>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 name="Line 52"/>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 name="Line 53"/>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 name="Line 54"/>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55"/>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8" name="Group 63"/>
            <p:cNvGrpSpPr>
              <a:grpSpLocks/>
            </p:cNvGrpSpPr>
            <p:nvPr userDrawn="1"/>
          </p:nvGrpSpPr>
          <p:grpSpPr bwMode="auto">
            <a:xfrm>
              <a:off x="4512" y="3984"/>
              <a:ext cx="912" cy="288"/>
              <a:chOff x="4512" y="3984"/>
              <a:chExt cx="912" cy="288"/>
            </a:xfrm>
          </p:grpSpPr>
          <p:sp>
            <p:nvSpPr>
              <p:cNvPr id="29" name="Rectangle 64" descr="60%"/>
              <p:cNvSpPr>
                <a:spLocks noChangeArrowheads="1"/>
              </p:cNvSpPr>
              <p:nvPr userDrawn="1"/>
            </p:nvSpPr>
            <p:spPr bwMode="ltGray">
              <a:xfrm>
                <a:off x="4560" y="4032"/>
                <a:ext cx="816" cy="19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defRPr/>
                </a:pPr>
                <a:endParaRPr lang="en-US" altLang="en-US" smtClean="0"/>
              </a:p>
            </p:txBody>
          </p:sp>
          <p:sp>
            <p:nvSpPr>
              <p:cNvPr id="30" name="Line 65"/>
              <p:cNvSpPr>
                <a:spLocks noChangeShapeType="1"/>
              </p:cNvSpPr>
              <p:nvPr userDrawn="1"/>
            </p:nvSpPr>
            <p:spPr bwMode="ltGray">
              <a:xfrm>
                <a:off x="4512" y="4032"/>
                <a:ext cx="91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66"/>
              <p:cNvSpPr>
                <a:spLocks noChangeShapeType="1"/>
              </p:cNvSpPr>
              <p:nvPr userDrawn="1"/>
            </p:nvSpPr>
            <p:spPr bwMode="ltGray">
              <a:xfrm>
                <a:off x="4512" y="4224"/>
                <a:ext cx="91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67"/>
              <p:cNvSpPr>
                <a:spLocks noChangeShapeType="1"/>
              </p:cNvSpPr>
              <p:nvPr userDrawn="1"/>
            </p:nvSpPr>
            <p:spPr bwMode="ltGray">
              <a:xfrm>
                <a:off x="4560" y="3984"/>
                <a:ext cx="0" cy="2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68"/>
              <p:cNvSpPr>
                <a:spLocks noChangeShapeType="1"/>
              </p:cNvSpPr>
              <p:nvPr userDrawn="1"/>
            </p:nvSpPr>
            <p:spPr bwMode="ltGray">
              <a:xfrm>
                <a:off x="5376" y="3984"/>
                <a:ext cx="0" cy="2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 name="Line 80"/>
            <p:cNvSpPr>
              <a:spLocks noChangeShapeType="1"/>
            </p:cNvSpPr>
            <p:nvPr userDrawn="1"/>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 name="Group 106"/>
            <p:cNvGrpSpPr>
              <a:grpSpLocks/>
            </p:cNvGrpSpPr>
            <p:nvPr userDrawn="1"/>
          </p:nvGrpSpPr>
          <p:grpSpPr bwMode="auto">
            <a:xfrm>
              <a:off x="261" y="1962"/>
              <a:ext cx="3567" cy="1494"/>
              <a:chOff x="261" y="877"/>
              <a:chExt cx="3567" cy="1494"/>
            </a:xfrm>
          </p:grpSpPr>
          <p:sp>
            <p:nvSpPr>
              <p:cNvPr id="11" name="Line 82"/>
              <p:cNvSpPr>
                <a:spLocks noChangeShapeType="1"/>
              </p:cNvSpPr>
              <p:nvPr/>
            </p:nvSpPr>
            <p:spPr bwMode="ltGray">
              <a:xfrm flipH="1">
                <a:off x="261" y="951"/>
                <a:ext cx="1533" cy="3"/>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83"/>
              <p:cNvSpPr>
                <a:spLocks noChangeShapeType="1"/>
              </p:cNvSpPr>
              <p:nvPr/>
            </p:nvSpPr>
            <p:spPr bwMode="ltGray">
              <a:xfrm>
                <a:off x="383" y="879"/>
                <a:ext cx="0" cy="149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Arc 84"/>
              <p:cNvSpPr>
                <a:spLocks/>
              </p:cNvSpPr>
              <p:nvPr/>
            </p:nvSpPr>
            <p:spPr bwMode="ltGray">
              <a:xfrm rot="16200000" flipH="1">
                <a:off x="302" y="876"/>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 name="Arc 91"/>
              <p:cNvSpPr>
                <a:spLocks/>
              </p:cNvSpPr>
              <p:nvPr userDrawn="1"/>
            </p:nvSpPr>
            <p:spPr bwMode="ltGray">
              <a:xfrm>
                <a:off x="692" y="895"/>
                <a:ext cx="267" cy="209"/>
              </a:xfrm>
              <a:custGeom>
                <a:avLst/>
                <a:gdLst>
                  <a:gd name="T0" fmla="*/ 2 w 38387"/>
                  <a:gd name="T1" fmla="*/ 0 h 30163"/>
                  <a:gd name="T2" fmla="*/ 0 w 38387"/>
                  <a:gd name="T3" fmla="*/ 1 h 30163"/>
                  <a:gd name="T4" fmla="*/ 1 w 38387"/>
                  <a:gd name="T5" fmla="*/ 0 h 30163"/>
                  <a:gd name="T6" fmla="*/ 0 60000 65536"/>
                  <a:gd name="T7" fmla="*/ 0 60000 65536"/>
                  <a:gd name="T8" fmla="*/ 0 60000 65536"/>
                </a:gdLst>
                <a:ahLst/>
                <a:cxnLst>
                  <a:cxn ang="T6">
                    <a:pos x="T0" y="T1"/>
                  </a:cxn>
                  <a:cxn ang="T7">
                    <a:pos x="T2" y="T3"/>
                  </a:cxn>
                  <a:cxn ang="T8">
                    <a:pos x="T4" y="T5"/>
                  </a:cxn>
                </a:cxnLst>
                <a:rect l="0" t="0" r="r" b="b"/>
                <a:pathLst>
                  <a:path w="38387" h="30163" fill="none" extrusionOk="0">
                    <a:moveTo>
                      <a:pt x="36617" y="-1"/>
                    </a:moveTo>
                    <a:cubicBezTo>
                      <a:pt x="37784" y="2703"/>
                      <a:pt x="38387" y="5617"/>
                      <a:pt x="38387" y="8563"/>
                    </a:cubicBezTo>
                    <a:cubicBezTo>
                      <a:pt x="38387" y="20492"/>
                      <a:pt x="28716" y="30163"/>
                      <a:pt x="16787" y="30163"/>
                    </a:cubicBezTo>
                    <a:cubicBezTo>
                      <a:pt x="10269" y="30163"/>
                      <a:pt x="4101" y="27220"/>
                      <a:pt x="0" y="22155"/>
                    </a:cubicBezTo>
                  </a:path>
                  <a:path w="38387" h="30163" stroke="0" extrusionOk="0">
                    <a:moveTo>
                      <a:pt x="36617" y="-1"/>
                    </a:moveTo>
                    <a:cubicBezTo>
                      <a:pt x="37784" y="2703"/>
                      <a:pt x="38387" y="5617"/>
                      <a:pt x="38387" y="8563"/>
                    </a:cubicBezTo>
                    <a:cubicBezTo>
                      <a:pt x="38387" y="20492"/>
                      <a:pt x="28716" y="30163"/>
                      <a:pt x="16787" y="30163"/>
                    </a:cubicBezTo>
                    <a:cubicBezTo>
                      <a:pt x="10269" y="30163"/>
                      <a:pt x="4101" y="27220"/>
                      <a:pt x="0" y="22155"/>
                    </a:cubicBezTo>
                    <a:lnTo>
                      <a:pt x="16787" y="8563"/>
                    </a:lnTo>
                    <a:lnTo>
                      <a:pt x="36617" y="-1"/>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 name="Arc 92"/>
              <p:cNvSpPr>
                <a:spLocks/>
              </p:cNvSpPr>
              <p:nvPr userDrawn="1"/>
            </p:nvSpPr>
            <p:spPr bwMode="ltGray">
              <a:xfrm flipV="1">
                <a:off x="834" y="893"/>
                <a:ext cx="288" cy="322"/>
              </a:xfrm>
              <a:custGeom>
                <a:avLst/>
                <a:gdLst>
                  <a:gd name="T0" fmla="*/ 2 w 21600"/>
                  <a:gd name="T1" fmla="*/ 4 h 24179"/>
                  <a:gd name="T2" fmla="*/ 0 w 21600"/>
                  <a:gd name="T3" fmla="*/ 0 h 24179"/>
                  <a:gd name="T4" fmla="*/ 4 w 21600"/>
                  <a:gd name="T5" fmla="*/ 1 h 24179"/>
                  <a:gd name="T6" fmla="*/ 0 60000 65536"/>
                  <a:gd name="T7" fmla="*/ 0 60000 65536"/>
                  <a:gd name="T8" fmla="*/ 0 60000 65536"/>
                </a:gdLst>
                <a:ahLst/>
                <a:cxnLst>
                  <a:cxn ang="T6">
                    <a:pos x="T0" y="T1"/>
                  </a:cxn>
                  <a:cxn ang="T7">
                    <a:pos x="T2" y="T3"/>
                  </a:cxn>
                  <a:cxn ang="T8">
                    <a:pos x="T4" y="T5"/>
                  </a:cxn>
                </a:cxnLst>
                <a:rect l="0" t="0" r="r" b="b"/>
                <a:pathLst>
                  <a:path w="21600" h="24179" fill="none" extrusionOk="0">
                    <a:moveTo>
                      <a:pt x="10995" y="24178"/>
                    </a:moveTo>
                    <a:cubicBezTo>
                      <a:pt x="4202" y="20350"/>
                      <a:pt x="0" y="13158"/>
                      <a:pt x="0" y="5361"/>
                    </a:cubicBezTo>
                    <a:cubicBezTo>
                      <a:pt x="-1" y="3552"/>
                      <a:pt x="227" y="1751"/>
                      <a:pt x="675" y="-1"/>
                    </a:cubicBezTo>
                  </a:path>
                  <a:path w="21600" h="24179" stroke="0" extrusionOk="0">
                    <a:moveTo>
                      <a:pt x="10995" y="24178"/>
                    </a:moveTo>
                    <a:cubicBezTo>
                      <a:pt x="4202" y="20350"/>
                      <a:pt x="0" y="13158"/>
                      <a:pt x="0" y="5361"/>
                    </a:cubicBezTo>
                    <a:cubicBezTo>
                      <a:pt x="-1" y="3552"/>
                      <a:pt x="227" y="1751"/>
                      <a:pt x="675" y="-1"/>
                    </a:cubicBezTo>
                    <a:lnTo>
                      <a:pt x="21600" y="5361"/>
                    </a:lnTo>
                    <a:lnTo>
                      <a:pt x="10995" y="24178"/>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Arc 93"/>
              <p:cNvSpPr>
                <a:spLocks/>
              </p:cNvSpPr>
              <p:nvPr userDrawn="1"/>
            </p:nvSpPr>
            <p:spPr bwMode="ltGray">
              <a:xfrm flipV="1">
                <a:off x="1124" y="888"/>
                <a:ext cx="288" cy="329"/>
              </a:xfrm>
              <a:custGeom>
                <a:avLst/>
                <a:gdLst>
                  <a:gd name="T0" fmla="*/ 4 w 21600"/>
                  <a:gd name="T1" fmla="*/ 0 h 24653"/>
                  <a:gd name="T2" fmla="*/ 2 w 21600"/>
                  <a:gd name="T3" fmla="*/ 4 h 24653"/>
                  <a:gd name="T4" fmla="*/ 0 w 21600"/>
                  <a:gd name="T5" fmla="*/ 1 h 24653"/>
                  <a:gd name="T6" fmla="*/ 0 60000 65536"/>
                  <a:gd name="T7" fmla="*/ 0 60000 65536"/>
                  <a:gd name="T8" fmla="*/ 0 60000 65536"/>
                </a:gdLst>
                <a:ahLst/>
                <a:cxnLst>
                  <a:cxn ang="T6">
                    <a:pos x="T0" y="T1"/>
                  </a:cxn>
                  <a:cxn ang="T7">
                    <a:pos x="T2" y="T3"/>
                  </a:cxn>
                  <a:cxn ang="T8">
                    <a:pos x="T4" y="T5"/>
                  </a:cxn>
                </a:cxnLst>
                <a:rect l="0" t="0" r="r" b="b"/>
                <a:pathLst>
                  <a:path w="21600" h="24653" fill="none" extrusionOk="0">
                    <a:moveTo>
                      <a:pt x="21029" y="-1"/>
                    </a:moveTo>
                    <a:cubicBezTo>
                      <a:pt x="21408" y="1616"/>
                      <a:pt x="21600" y="3272"/>
                      <a:pt x="21600" y="4933"/>
                    </a:cubicBezTo>
                    <a:cubicBezTo>
                      <a:pt x="21600" y="13452"/>
                      <a:pt x="16591" y="21176"/>
                      <a:pt x="8813" y="24653"/>
                    </a:cubicBezTo>
                  </a:path>
                  <a:path w="21600" h="24653" stroke="0" extrusionOk="0">
                    <a:moveTo>
                      <a:pt x="21029" y="-1"/>
                    </a:moveTo>
                    <a:cubicBezTo>
                      <a:pt x="21408" y="1616"/>
                      <a:pt x="21600" y="3272"/>
                      <a:pt x="21600" y="4933"/>
                    </a:cubicBezTo>
                    <a:cubicBezTo>
                      <a:pt x="21600" y="13452"/>
                      <a:pt x="16591" y="21176"/>
                      <a:pt x="8813" y="24653"/>
                    </a:cubicBezTo>
                    <a:lnTo>
                      <a:pt x="0" y="4933"/>
                    </a:lnTo>
                    <a:lnTo>
                      <a:pt x="21029" y="-1"/>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 name="Line 94"/>
              <p:cNvSpPr>
                <a:spLocks noChangeShapeType="1"/>
              </p:cNvSpPr>
              <p:nvPr userDrawn="1"/>
            </p:nvSpPr>
            <p:spPr bwMode="ltGray">
              <a:xfrm flipV="1">
                <a:off x="720" y="891"/>
                <a:ext cx="417" cy="3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95"/>
              <p:cNvSpPr>
                <a:spLocks noChangeShapeType="1"/>
              </p:cNvSpPr>
              <p:nvPr userDrawn="1"/>
            </p:nvSpPr>
            <p:spPr bwMode="ltGray">
              <a:xfrm>
                <a:off x="771" y="891"/>
                <a:ext cx="300" cy="32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Arc 96"/>
              <p:cNvSpPr>
                <a:spLocks/>
              </p:cNvSpPr>
              <p:nvPr userDrawn="1"/>
            </p:nvSpPr>
            <p:spPr bwMode="ltGray">
              <a:xfrm flipV="1">
                <a:off x="2708" y="954"/>
                <a:ext cx="727" cy="619"/>
              </a:xfrm>
              <a:custGeom>
                <a:avLst/>
                <a:gdLst>
                  <a:gd name="T0" fmla="*/ 7 w 18917"/>
                  <a:gd name="T1" fmla="*/ 24 h 16117"/>
                  <a:gd name="T2" fmla="*/ 0 w 18917"/>
                  <a:gd name="T3" fmla="*/ 15 h 16117"/>
                  <a:gd name="T4" fmla="*/ 28 w 18917"/>
                  <a:gd name="T5" fmla="*/ 0 h 16117"/>
                  <a:gd name="T6" fmla="*/ 0 60000 65536"/>
                  <a:gd name="T7" fmla="*/ 0 60000 65536"/>
                  <a:gd name="T8" fmla="*/ 0 60000 65536"/>
                </a:gdLst>
                <a:ahLst/>
                <a:cxnLst>
                  <a:cxn ang="T6">
                    <a:pos x="T0" y="T1"/>
                  </a:cxn>
                  <a:cxn ang="T7">
                    <a:pos x="T2" y="T3"/>
                  </a:cxn>
                  <a:cxn ang="T8">
                    <a:pos x="T4" y="T5"/>
                  </a:cxn>
                </a:cxnLst>
                <a:rect l="0" t="0" r="r" b="b"/>
                <a:pathLst>
                  <a:path w="18917" h="16117" fill="none" extrusionOk="0">
                    <a:moveTo>
                      <a:pt x="4536" y="16116"/>
                    </a:moveTo>
                    <a:cubicBezTo>
                      <a:pt x="2713" y="14490"/>
                      <a:pt x="1179" y="12565"/>
                      <a:pt x="-1" y="10426"/>
                    </a:cubicBezTo>
                  </a:path>
                  <a:path w="18917" h="16117" stroke="0" extrusionOk="0">
                    <a:moveTo>
                      <a:pt x="4536" y="16116"/>
                    </a:moveTo>
                    <a:cubicBezTo>
                      <a:pt x="2713" y="14490"/>
                      <a:pt x="1179" y="12565"/>
                      <a:pt x="-1" y="10426"/>
                    </a:cubicBezTo>
                    <a:lnTo>
                      <a:pt x="18917" y="0"/>
                    </a:lnTo>
                    <a:lnTo>
                      <a:pt x="4536" y="16116"/>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 name="Arc 97"/>
              <p:cNvSpPr>
                <a:spLocks/>
              </p:cNvSpPr>
              <p:nvPr userDrawn="1"/>
            </p:nvSpPr>
            <p:spPr bwMode="ltGray">
              <a:xfrm>
                <a:off x="3076" y="922"/>
                <a:ext cx="425" cy="215"/>
              </a:xfrm>
              <a:custGeom>
                <a:avLst/>
                <a:gdLst>
                  <a:gd name="T0" fmla="*/ 4 w 42771"/>
                  <a:gd name="T1" fmla="*/ 0 h 21600"/>
                  <a:gd name="T2" fmla="*/ 0 w 42771"/>
                  <a:gd name="T3" fmla="*/ 0 h 21600"/>
                  <a:gd name="T4" fmla="*/ 2 w 42771"/>
                  <a:gd name="T5" fmla="*/ 0 h 21600"/>
                  <a:gd name="T6" fmla="*/ 0 60000 65536"/>
                  <a:gd name="T7" fmla="*/ 0 60000 65536"/>
                  <a:gd name="T8" fmla="*/ 0 60000 65536"/>
                </a:gdLst>
                <a:ahLst/>
                <a:cxnLst>
                  <a:cxn ang="T6">
                    <a:pos x="T0" y="T1"/>
                  </a:cxn>
                  <a:cxn ang="T7">
                    <a:pos x="T2" y="T3"/>
                  </a:cxn>
                  <a:cxn ang="T8">
                    <a:pos x="T4" y="T5"/>
                  </a:cxn>
                </a:cxnLst>
                <a:rect l="0" t="0" r="r" b="b"/>
                <a:pathLst>
                  <a:path w="42771" h="21600" fill="none" extrusionOk="0">
                    <a:moveTo>
                      <a:pt x="42771" y="3334"/>
                    </a:moveTo>
                    <a:cubicBezTo>
                      <a:pt x="41128" y="13848"/>
                      <a:pt x="32072" y="21599"/>
                      <a:pt x="21430" y="21600"/>
                    </a:cubicBezTo>
                    <a:cubicBezTo>
                      <a:pt x="10545" y="21600"/>
                      <a:pt x="1361" y="13501"/>
                      <a:pt x="-1" y="2703"/>
                    </a:cubicBezTo>
                  </a:path>
                  <a:path w="42771" h="21600" stroke="0" extrusionOk="0">
                    <a:moveTo>
                      <a:pt x="42771" y="3334"/>
                    </a:moveTo>
                    <a:cubicBezTo>
                      <a:pt x="41128" y="13848"/>
                      <a:pt x="32072" y="21599"/>
                      <a:pt x="21430" y="21600"/>
                    </a:cubicBezTo>
                    <a:cubicBezTo>
                      <a:pt x="10545" y="21600"/>
                      <a:pt x="1361" y="13501"/>
                      <a:pt x="-1" y="2703"/>
                    </a:cubicBezTo>
                    <a:lnTo>
                      <a:pt x="21430" y="0"/>
                    </a:lnTo>
                    <a:lnTo>
                      <a:pt x="42771" y="3334"/>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Arc 98"/>
              <p:cNvSpPr>
                <a:spLocks/>
              </p:cNvSpPr>
              <p:nvPr userDrawn="1"/>
            </p:nvSpPr>
            <p:spPr bwMode="ltGray">
              <a:xfrm flipH="1" flipV="1">
                <a:off x="3441" y="1037"/>
                <a:ext cx="288" cy="144"/>
              </a:xfrm>
              <a:custGeom>
                <a:avLst/>
                <a:gdLst>
                  <a:gd name="T0" fmla="*/ 2 w 43129"/>
                  <a:gd name="T1" fmla="*/ 0 h 21600"/>
                  <a:gd name="T2" fmla="*/ 0 w 43129"/>
                  <a:gd name="T3" fmla="*/ 0 h 21600"/>
                  <a:gd name="T4" fmla="*/ 1 w 43129"/>
                  <a:gd name="T5" fmla="*/ 0 h 21600"/>
                  <a:gd name="T6" fmla="*/ 0 60000 65536"/>
                  <a:gd name="T7" fmla="*/ 0 60000 65536"/>
                  <a:gd name="T8" fmla="*/ 0 60000 65536"/>
                </a:gdLst>
                <a:ahLst/>
                <a:cxnLst>
                  <a:cxn ang="T6">
                    <a:pos x="T0" y="T1"/>
                  </a:cxn>
                  <a:cxn ang="T7">
                    <a:pos x="T2" y="T3"/>
                  </a:cxn>
                  <a:cxn ang="T8">
                    <a:pos x="T4" y="T5"/>
                  </a:cxn>
                </a:cxnLst>
                <a:rect l="0" t="0" r="r" b="b"/>
                <a:pathLst>
                  <a:path w="43129" h="21600" fill="none" extrusionOk="0">
                    <a:moveTo>
                      <a:pt x="43128" y="1347"/>
                    </a:moveTo>
                    <a:cubicBezTo>
                      <a:pt x="42417" y="12731"/>
                      <a:pt x="32976" y="21599"/>
                      <a:pt x="21571" y="21600"/>
                    </a:cubicBezTo>
                    <a:cubicBezTo>
                      <a:pt x="10074" y="21600"/>
                      <a:pt x="593" y="12595"/>
                      <a:pt x="-1" y="1115"/>
                    </a:cubicBezTo>
                  </a:path>
                  <a:path w="43129" h="21600" stroke="0" extrusionOk="0">
                    <a:moveTo>
                      <a:pt x="43128" y="1347"/>
                    </a:moveTo>
                    <a:cubicBezTo>
                      <a:pt x="42417" y="12731"/>
                      <a:pt x="32976" y="21599"/>
                      <a:pt x="21571" y="21600"/>
                    </a:cubicBezTo>
                    <a:cubicBezTo>
                      <a:pt x="10074" y="21600"/>
                      <a:pt x="593" y="12595"/>
                      <a:pt x="-1" y="1115"/>
                    </a:cubicBezTo>
                    <a:lnTo>
                      <a:pt x="21571" y="0"/>
                    </a:lnTo>
                    <a:lnTo>
                      <a:pt x="43128" y="1347"/>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 name="Arc 99"/>
              <p:cNvSpPr>
                <a:spLocks/>
              </p:cNvSpPr>
              <p:nvPr userDrawn="1"/>
            </p:nvSpPr>
            <p:spPr bwMode="ltGray">
              <a:xfrm flipH="1" flipV="1">
                <a:off x="2745" y="1045"/>
                <a:ext cx="201" cy="130"/>
              </a:xfrm>
              <a:custGeom>
                <a:avLst/>
                <a:gdLst>
                  <a:gd name="T0" fmla="*/ 1 w 43200"/>
                  <a:gd name="T1" fmla="*/ 0 h 28005"/>
                  <a:gd name="T2" fmla="*/ 0 w 43200"/>
                  <a:gd name="T3" fmla="*/ 0 h 28005"/>
                  <a:gd name="T4" fmla="*/ 0 w 43200"/>
                  <a:gd name="T5" fmla="*/ 0 h 28005"/>
                  <a:gd name="T6" fmla="*/ 0 60000 65536"/>
                  <a:gd name="T7" fmla="*/ 0 60000 65536"/>
                  <a:gd name="T8" fmla="*/ 0 60000 65536"/>
                </a:gdLst>
                <a:ahLst/>
                <a:cxnLst>
                  <a:cxn ang="T6">
                    <a:pos x="T0" y="T1"/>
                  </a:cxn>
                  <a:cxn ang="T7">
                    <a:pos x="T2" y="T3"/>
                  </a:cxn>
                  <a:cxn ang="T8">
                    <a:pos x="T4" y="T5"/>
                  </a:cxn>
                </a:cxnLst>
                <a:rect l="0" t="0" r="r" b="b"/>
                <a:pathLst>
                  <a:path w="43200" h="28005" fill="none" extrusionOk="0">
                    <a:moveTo>
                      <a:pt x="42228" y="0"/>
                    </a:moveTo>
                    <a:cubicBezTo>
                      <a:pt x="42872" y="2074"/>
                      <a:pt x="43200" y="4233"/>
                      <a:pt x="43200" y="6405"/>
                    </a:cubicBezTo>
                    <a:cubicBezTo>
                      <a:pt x="43200" y="18334"/>
                      <a:pt x="33529" y="28005"/>
                      <a:pt x="21600" y="28005"/>
                    </a:cubicBezTo>
                    <a:cubicBezTo>
                      <a:pt x="9670" y="28005"/>
                      <a:pt x="0" y="18334"/>
                      <a:pt x="0" y="6405"/>
                    </a:cubicBezTo>
                    <a:cubicBezTo>
                      <a:pt x="-1" y="4481"/>
                      <a:pt x="257" y="2565"/>
                      <a:pt x="764" y="710"/>
                    </a:cubicBezTo>
                  </a:path>
                  <a:path w="43200" h="28005" stroke="0" extrusionOk="0">
                    <a:moveTo>
                      <a:pt x="42228" y="0"/>
                    </a:moveTo>
                    <a:cubicBezTo>
                      <a:pt x="42872" y="2074"/>
                      <a:pt x="43200" y="4233"/>
                      <a:pt x="43200" y="6405"/>
                    </a:cubicBezTo>
                    <a:cubicBezTo>
                      <a:pt x="43200" y="18334"/>
                      <a:pt x="33529" y="28005"/>
                      <a:pt x="21600" y="28005"/>
                    </a:cubicBezTo>
                    <a:cubicBezTo>
                      <a:pt x="9670" y="28005"/>
                      <a:pt x="0" y="18334"/>
                      <a:pt x="0" y="6405"/>
                    </a:cubicBezTo>
                    <a:cubicBezTo>
                      <a:pt x="-1" y="4481"/>
                      <a:pt x="257" y="2565"/>
                      <a:pt x="764" y="710"/>
                    </a:cubicBezTo>
                    <a:lnTo>
                      <a:pt x="21600" y="6405"/>
                    </a:lnTo>
                    <a:lnTo>
                      <a:pt x="42228" y="0"/>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 name="Line 100"/>
              <p:cNvSpPr>
                <a:spLocks noChangeShapeType="1"/>
              </p:cNvSpPr>
              <p:nvPr userDrawn="1"/>
            </p:nvSpPr>
            <p:spPr bwMode="ltGray">
              <a:xfrm>
                <a:off x="2784" y="960"/>
                <a:ext cx="219" cy="21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101"/>
              <p:cNvSpPr>
                <a:spLocks noChangeShapeType="1"/>
              </p:cNvSpPr>
              <p:nvPr userDrawn="1"/>
            </p:nvSpPr>
            <p:spPr bwMode="ltGray">
              <a:xfrm>
                <a:off x="3282" y="951"/>
                <a:ext cx="300" cy="2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102"/>
              <p:cNvSpPr>
                <a:spLocks noChangeShapeType="1"/>
              </p:cNvSpPr>
              <p:nvPr userDrawn="1"/>
            </p:nvSpPr>
            <p:spPr bwMode="ltGray">
              <a:xfrm flipH="1">
                <a:off x="2976" y="951"/>
                <a:ext cx="300" cy="2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103"/>
              <p:cNvSpPr>
                <a:spLocks noChangeShapeType="1"/>
              </p:cNvSpPr>
              <p:nvPr userDrawn="1"/>
            </p:nvSpPr>
            <p:spPr bwMode="ltGray">
              <a:xfrm>
                <a:off x="3279" y="951"/>
                <a:ext cx="0" cy="225"/>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104"/>
              <p:cNvSpPr>
                <a:spLocks noChangeShapeType="1"/>
              </p:cNvSpPr>
              <p:nvPr userDrawn="1"/>
            </p:nvSpPr>
            <p:spPr bwMode="ltGray">
              <a:xfrm>
                <a:off x="3579" y="951"/>
                <a:ext cx="0" cy="29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105"/>
              <p:cNvSpPr>
                <a:spLocks noChangeShapeType="1"/>
              </p:cNvSpPr>
              <p:nvPr userDrawn="1"/>
            </p:nvSpPr>
            <p:spPr bwMode="ltGray">
              <a:xfrm>
                <a:off x="288" y="1176"/>
                <a:ext cx="354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33867" name="Rectangle 75"/>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33868" name="Rectangle 76" descr="Rectangle: Click to edit Master text styles&#10;Second level&#10;Third level&#10;Fourth level&#10;Fifth level"/>
          <p:cNvSpPr>
            <a:spLocks noGrp="1" noChangeArrowheads="1"/>
          </p:cNvSpPr>
          <p:nvPr>
            <p:ph type="subTitle" idx="1"/>
          </p:nvPr>
        </p:nvSpPr>
        <p:spPr>
          <a:xfrm>
            <a:off x="990600" y="3886200"/>
            <a:ext cx="6400800" cy="1752600"/>
          </a:xfrm>
        </p:spPr>
        <p:txBody>
          <a:bodyPr anchor="ctr"/>
          <a:lstStyle>
            <a:lvl1pPr marL="0" indent="0">
              <a:buFontTx/>
              <a:buNone/>
              <a:defRPr/>
            </a:lvl1pPr>
          </a:lstStyle>
          <a:p>
            <a:r>
              <a:rPr lang="en-US"/>
              <a:t>Click to edit Master subtitle style</a:t>
            </a:r>
          </a:p>
        </p:txBody>
      </p:sp>
      <p:sp>
        <p:nvSpPr>
          <p:cNvPr id="91" name="Rectangle 77"/>
          <p:cNvSpPr>
            <a:spLocks noGrp="1" noChangeArrowheads="1"/>
          </p:cNvSpPr>
          <p:nvPr>
            <p:ph type="dt" sz="half" idx="10"/>
          </p:nvPr>
        </p:nvSpPr>
        <p:spPr>
          <a:xfrm>
            <a:off x="7239000" y="6248400"/>
            <a:ext cx="1339850" cy="457200"/>
          </a:xfrm>
        </p:spPr>
        <p:txBody>
          <a:bodyPr/>
          <a:lstStyle>
            <a:lvl1pPr algn="ctr">
              <a:defRPr/>
            </a:lvl1pPr>
          </a:lstStyle>
          <a:p>
            <a:pPr>
              <a:defRPr/>
            </a:pPr>
            <a:fld id="{8FF7B9B9-4EBB-462F-8C0F-EFA2E744B581}" type="datetime1">
              <a:rPr lang="en-US"/>
              <a:pPr>
                <a:defRPr/>
              </a:pPr>
              <a:t>10/3/2018</a:t>
            </a:fld>
            <a:endParaRPr lang="en-US"/>
          </a:p>
        </p:txBody>
      </p:sp>
      <p:sp>
        <p:nvSpPr>
          <p:cNvPr id="92" name="Rectangle 78"/>
          <p:cNvSpPr>
            <a:spLocks noGrp="1" noChangeArrowheads="1"/>
          </p:cNvSpPr>
          <p:nvPr>
            <p:ph type="ftr" sz="quarter" idx="11"/>
          </p:nvPr>
        </p:nvSpPr>
        <p:spPr>
          <a:xfrm>
            <a:off x="3124200" y="6248400"/>
            <a:ext cx="2895600" cy="457200"/>
          </a:xfrm>
        </p:spPr>
        <p:txBody>
          <a:bodyPr/>
          <a:lstStyle>
            <a:lvl1pPr>
              <a:defRPr/>
            </a:lvl1pPr>
          </a:lstStyle>
          <a:p>
            <a:pPr>
              <a:defRPr/>
            </a:pPr>
            <a:r>
              <a:rPr lang="en-US"/>
              <a:t>B.Ramamurthy</a:t>
            </a:r>
          </a:p>
        </p:txBody>
      </p:sp>
      <p:sp>
        <p:nvSpPr>
          <p:cNvPr id="93" name="Rectangle 79"/>
          <p:cNvSpPr>
            <a:spLocks noGrp="1" noChangeArrowheads="1"/>
          </p:cNvSpPr>
          <p:nvPr>
            <p:ph type="sldNum" sz="quarter" idx="12"/>
          </p:nvPr>
        </p:nvSpPr>
        <p:spPr>
          <a:xfrm>
            <a:off x="685800" y="6248400"/>
            <a:ext cx="1905000" cy="457200"/>
          </a:xfrm>
        </p:spPr>
        <p:txBody>
          <a:bodyPr/>
          <a:lstStyle>
            <a:lvl1pPr>
              <a:defRPr/>
            </a:lvl1pPr>
          </a:lstStyle>
          <a:p>
            <a:pPr>
              <a:defRPr/>
            </a:pPr>
            <a:r>
              <a:rPr lang="en-US" altLang="en-US"/>
              <a:t>Page </a:t>
            </a:r>
            <a:fld id="{81C4E9E9-2EFD-4FF0-AA64-D12F1813294F}" type="slidenum">
              <a:rPr lang="en-US" altLang="en-US"/>
              <a:pPr>
                <a:defRPr/>
              </a:pPr>
              <a:t>‹#›</a:t>
            </a:fld>
            <a:endParaRPr lang="en-US" altLang="en-US"/>
          </a:p>
        </p:txBody>
      </p:sp>
    </p:spTree>
    <p:extLst>
      <p:ext uri="{BB962C8B-B14F-4D97-AF65-F5344CB8AC3E}">
        <p14:creationId xmlns:p14="http://schemas.microsoft.com/office/powerpoint/2010/main" val="1839780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7"/>
          <p:cNvSpPr>
            <a:spLocks noGrp="1" noChangeArrowheads="1"/>
          </p:cNvSpPr>
          <p:nvPr>
            <p:ph type="dt" sz="half" idx="10"/>
          </p:nvPr>
        </p:nvSpPr>
        <p:spPr>
          <a:ln/>
        </p:spPr>
        <p:txBody>
          <a:bodyPr/>
          <a:lstStyle>
            <a:lvl1pPr>
              <a:defRPr/>
            </a:lvl1pPr>
          </a:lstStyle>
          <a:p>
            <a:pPr>
              <a:defRPr/>
            </a:pPr>
            <a:fld id="{207B444E-0CEF-4B60-8DC7-D44C8F43D4C2}" type="datetime1">
              <a:rPr lang="en-US"/>
              <a:pPr>
                <a:defRPr/>
              </a:pPr>
              <a:t>10/3/2018</a:t>
            </a:fld>
            <a:endParaRPr lang="en-US"/>
          </a:p>
        </p:txBody>
      </p:sp>
      <p:sp>
        <p:nvSpPr>
          <p:cNvPr id="5" name="Rectangle 78"/>
          <p:cNvSpPr>
            <a:spLocks noGrp="1" noChangeArrowheads="1"/>
          </p:cNvSpPr>
          <p:nvPr>
            <p:ph type="ftr" sz="quarter" idx="11"/>
          </p:nvPr>
        </p:nvSpPr>
        <p:spPr>
          <a:ln/>
        </p:spPr>
        <p:txBody>
          <a:bodyPr/>
          <a:lstStyle>
            <a:lvl1pPr>
              <a:defRPr/>
            </a:lvl1pPr>
          </a:lstStyle>
          <a:p>
            <a:pPr>
              <a:defRPr/>
            </a:pPr>
            <a:r>
              <a:rPr lang="en-US"/>
              <a:t>B.Ramamurthy</a:t>
            </a:r>
          </a:p>
        </p:txBody>
      </p:sp>
      <p:sp>
        <p:nvSpPr>
          <p:cNvPr id="6" name="Rectangle 79"/>
          <p:cNvSpPr>
            <a:spLocks noGrp="1" noChangeArrowheads="1"/>
          </p:cNvSpPr>
          <p:nvPr>
            <p:ph type="sldNum" sz="quarter" idx="12"/>
          </p:nvPr>
        </p:nvSpPr>
        <p:spPr>
          <a:ln/>
        </p:spPr>
        <p:txBody>
          <a:bodyPr/>
          <a:lstStyle>
            <a:lvl1pPr>
              <a:defRPr/>
            </a:lvl1pPr>
          </a:lstStyle>
          <a:p>
            <a:pPr>
              <a:defRPr/>
            </a:pPr>
            <a:r>
              <a:rPr lang="en-US" altLang="en-US"/>
              <a:t>Page </a:t>
            </a:r>
            <a:fld id="{4DEBA6B1-B7BB-4CC1-910A-CE7AF38446C1}" type="slidenum">
              <a:rPr lang="en-US" altLang="en-US"/>
              <a:pPr>
                <a:defRPr/>
              </a:pPr>
              <a:t>‹#›</a:t>
            </a:fld>
            <a:endParaRPr lang="en-US" altLang="en-US"/>
          </a:p>
        </p:txBody>
      </p:sp>
    </p:spTree>
    <p:extLst>
      <p:ext uri="{BB962C8B-B14F-4D97-AF65-F5344CB8AC3E}">
        <p14:creationId xmlns:p14="http://schemas.microsoft.com/office/powerpoint/2010/main" val="2230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7"/>
          <p:cNvSpPr>
            <a:spLocks noGrp="1" noChangeArrowheads="1"/>
          </p:cNvSpPr>
          <p:nvPr>
            <p:ph type="dt" sz="half" idx="10"/>
          </p:nvPr>
        </p:nvSpPr>
        <p:spPr>
          <a:ln/>
        </p:spPr>
        <p:txBody>
          <a:bodyPr/>
          <a:lstStyle>
            <a:lvl1pPr>
              <a:defRPr/>
            </a:lvl1pPr>
          </a:lstStyle>
          <a:p>
            <a:pPr>
              <a:defRPr/>
            </a:pPr>
            <a:fld id="{2C17602D-1F30-45DC-A852-3B01A4AA65EA}" type="datetime1">
              <a:rPr lang="en-US"/>
              <a:pPr>
                <a:defRPr/>
              </a:pPr>
              <a:t>10/3/2018</a:t>
            </a:fld>
            <a:endParaRPr lang="en-US"/>
          </a:p>
        </p:txBody>
      </p:sp>
      <p:sp>
        <p:nvSpPr>
          <p:cNvPr id="5" name="Rectangle 78"/>
          <p:cNvSpPr>
            <a:spLocks noGrp="1" noChangeArrowheads="1"/>
          </p:cNvSpPr>
          <p:nvPr>
            <p:ph type="ftr" sz="quarter" idx="11"/>
          </p:nvPr>
        </p:nvSpPr>
        <p:spPr>
          <a:ln/>
        </p:spPr>
        <p:txBody>
          <a:bodyPr/>
          <a:lstStyle>
            <a:lvl1pPr>
              <a:defRPr/>
            </a:lvl1pPr>
          </a:lstStyle>
          <a:p>
            <a:pPr>
              <a:defRPr/>
            </a:pPr>
            <a:r>
              <a:rPr lang="en-US"/>
              <a:t>B.Ramamurthy</a:t>
            </a:r>
          </a:p>
        </p:txBody>
      </p:sp>
      <p:sp>
        <p:nvSpPr>
          <p:cNvPr id="6" name="Rectangle 79"/>
          <p:cNvSpPr>
            <a:spLocks noGrp="1" noChangeArrowheads="1"/>
          </p:cNvSpPr>
          <p:nvPr>
            <p:ph type="sldNum" sz="quarter" idx="12"/>
          </p:nvPr>
        </p:nvSpPr>
        <p:spPr>
          <a:ln/>
        </p:spPr>
        <p:txBody>
          <a:bodyPr/>
          <a:lstStyle>
            <a:lvl1pPr>
              <a:defRPr/>
            </a:lvl1pPr>
          </a:lstStyle>
          <a:p>
            <a:pPr>
              <a:defRPr/>
            </a:pPr>
            <a:r>
              <a:rPr lang="en-US" altLang="en-US"/>
              <a:t>Page </a:t>
            </a:r>
            <a:fld id="{8EAB7D0B-4AF8-49B4-8A53-37E90C18F1FE}" type="slidenum">
              <a:rPr lang="en-US" altLang="en-US"/>
              <a:pPr>
                <a:defRPr/>
              </a:pPr>
              <a:t>‹#›</a:t>
            </a:fld>
            <a:endParaRPr lang="en-US" altLang="en-US"/>
          </a:p>
        </p:txBody>
      </p:sp>
    </p:spTree>
    <p:extLst>
      <p:ext uri="{BB962C8B-B14F-4D97-AF65-F5344CB8AC3E}">
        <p14:creationId xmlns:p14="http://schemas.microsoft.com/office/powerpoint/2010/main" val="2591053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7"/>
          <p:cNvSpPr>
            <a:spLocks noGrp="1" noChangeArrowheads="1"/>
          </p:cNvSpPr>
          <p:nvPr>
            <p:ph type="dt" sz="half" idx="10"/>
          </p:nvPr>
        </p:nvSpPr>
        <p:spPr>
          <a:ln/>
        </p:spPr>
        <p:txBody>
          <a:bodyPr/>
          <a:lstStyle>
            <a:lvl1pPr>
              <a:defRPr/>
            </a:lvl1pPr>
          </a:lstStyle>
          <a:p>
            <a:pPr>
              <a:defRPr/>
            </a:pPr>
            <a:fld id="{F5BFE8F5-1D92-4206-9EFE-464805A5FD77}" type="datetime1">
              <a:rPr lang="en-US"/>
              <a:pPr>
                <a:defRPr/>
              </a:pPr>
              <a:t>10/3/2018</a:t>
            </a:fld>
            <a:endParaRPr lang="en-US"/>
          </a:p>
        </p:txBody>
      </p:sp>
      <p:sp>
        <p:nvSpPr>
          <p:cNvPr id="5" name="Rectangle 78"/>
          <p:cNvSpPr>
            <a:spLocks noGrp="1" noChangeArrowheads="1"/>
          </p:cNvSpPr>
          <p:nvPr>
            <p:ph type="ftr" sz="quarter" idx="11"/>
          </p:nvPr>
        </p:nvSpPr>
        <p:spPr>
          <a:ln/>
        </p:spPr>
        <p:txBody>
          <a:bodyPr/>
          <a:lstStyle>
            <a:lvl1pPr>
              <a:defRPr/>
            </a:lvl1pPr>
          </a:lstStyle>
          <a:p>
            <a:pPr>
              <a:defRPr/>
            </a:pPr>
            <a:r>
              <a:rPr lang="en-US"/>
              <a:t>B.Ramamurthy</a:t>
            </a:r>
          </a:p>
        </p:txBody>
      </p:sp>
      <p:sp>
        <p:nvSpPr>
          <p:cNvPr id="6" name="Rectangle 79"/>
          <p:cNvSpPr>
            <a:spLocks noGrp="1" noChangeArrowheads="1"/>
          </p:cNvSpPr>
          <p:nvPr>
            <p:ph type="sldNum" sz="quarter" idx="12"/>
          </p:nvPr>
        </p:nvSpPr>
        <p:spPr>
          <a:ln/>
        </p:spPr>
        <p:txBody>
          <a:bodyPr/>
          <a:lstStyle>
            <a:lvl1pPr>
              <a:defRPr/>
            </a:lvl1pPr>
          </a:lstStyle>
          <a:p>
            <a:pPr>
              <a:defRPr/>
            </a:pPr>
            <a:r>
              <a:rPr lang="en-US" altLang="en-US"/>
              <a:t>Page </a:t>
            </a:r>
            <a:fld id="{A904484E-D312-4961-B0FB-55DFFEB22E56}" type="slidenum">
              <a:rPr lang="en-US" altLang="en-US"/>
              <a:pPr>
                <a:defRPr/>
              </a:pPr>
              <a:t>‹#›</a:t>
            </a:fld>
            <a:endParaRPr lang="en-US" altLang="en-US"/>
          </a:p>
        </p:txBody>
      </p:sp>
    </p:spTree>
    <p:extLst>
      <p:ext uri="{BB962C8B-B14F-4D97-AF65-F5344CB8AC3E}">
        <p14:creationId xmlns:p14="http://schemas.microsoft.com/office/powerpoint/2010/main" val="730184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7"/>
          <p:cNvSpPr>
            <a:spLocks noGrp="1" noChangeArrowheads="1"/>
          </p:cNvSpPr>
          <p:nvPr>
            <p:ph type="dt" sz="half" idx="10"/>
          </p:nvPr>
        </p:nvSpPr>
        <p:spPr>
          <a:ln/>
        </p:spPr>
        <p:txBody>
          <a:bodyPr/>
          <a:lstStyle>
            <a:lvl1pPr>
              <a:defRPr/>
            </a:lvl1pPr>
          </a:lstStyle>
          <a:p>
            <a:pPr>
              <a:defRPr/>
            </a:pPr>
            <a:fld id="{4257A089-A20A-49DD-B62B-77239244E824}" type="datetime1">
              <a:rPr lang="en-US"/>
              <a:pPr>
                <a:defRPr/>
              </a:pPr>
              <a:t>10/3/2018</a:t>
            </a:fld>
            <a:endParaRPr lang="en-US"/>
          </a:p>
        </p:txBody>
      </p:sp>
      <p:sp>
        <p:nvSpPr>
          <p:cNvPr id="5" name="Rectangle 78"/>
          <p:cNvSpPr>
            <a:spLocks noGrp="1" noChangeArrowheads="1"/>
          </p:cNvSpPr>
          <p:nvPr>
            <p:ph type="ftr" sz="quarter" idx="11"/>
          </p:nvPr>
        </p:nvSpPr>
        <p:spPr>
          <a:ln/>
        </p:spPr>
        <p:txBody>
          <a:bodyPr/>
          <a:lstStyle>
            <a:lvl1pPr>
              <a:defRPr/>
            </a:lvl1pPr>
          </a:lstStyle>
          <a:p>
            <a:pPr>
              <a:defRPr/>
            </a:pPr>
            <a:r>
              <a:rPr lang="en-US"/>
              <a:t>B.Ramamurthy</a:t>
            </a:r>
          </a:p>
        </p:txBody>
      </p:sp>
      <p:sp>
        <p:nvSpPr>
          <p:cNvPr id="6" name="Rectangle 79"/>
          <p:cNvSpPr>
            <a:spLocks noGrp="1" noChangeArrowheads="1"/>
          </p:cNvSpPr>
          <p:nvPr>
            <p:ph type="sldNum" sz="quarter" idx="12"/>
          </p:nvPr>
        </p:nvSpPr>
        <p:spPr>
          <a:ln/>
        </p:spPr>
        <p:txBody>
          <a:bodyPr/>
          <a:lstStyle>
            <a:lvl1pPr>
              <a:defRPr/>
            </a:lvl1pPr>
          </a:lstStyle>
          <a:p>
            <a:pPr>
              <a:defRPr/>
            </a:pPr>
            <a:r>
              <a:rPr lang="en-US" altLang="en-US"/>
              <a:t>Page </a:t>
            </a:r>
            <a:fld id="{D60E22A5-091A-4770-AAFD-6D738386E730}" type="slidenum">
              <a:rPr lang="en-US" altLang="en-US"/>
              <a:pPr>
                <a:defRPr/>
              </a:pPr>
              <a:t>‹#›</a:t>
            </a:fld>
            <a:endParaRPr lang="en-US" altLang="en-US"/>
          </a:p>
        </p:txBody>
      </p:sp>
    </p:spTree>
    <p:extLst>
      <p:ext uri="{BB962C8B-B14F-4D97-AF65-F5344CB8AC3E}">
        <p14:creationId xmlns:p14="http://schemas.microsoft.com/office/powerpoint/2010/main" val="121143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7"/>
          <p:cNvSpPr>
            <a:spLocks noGrp="1" noChangeArrowheads="1"/>
          </p:cNvSpPr>
          <p:nvPr>
            <p:ph type="dt" sz="half" idx="10"/>
          </p:nvPr>
        </p:nvSpPr>
        <p:spPr>
          <a:ln/>
        </p:spPr>
        <p:txBody>
          <a:bodyPr/>
          <a:lstStyle>
            <a:lvl1pPr>
              <a:defRPr/>
            </a:lvl1pPr>
          </a:lstStyle>
          <a:p>
            <a:pPr>
              <a:defRPr/>
            </a:pPr>
            <a:fld id="{6ADD366A-A418-4F31-A50B-B46E1692F52E}" type="datetime1">
              <a:rPr lang="en-US"/>
              <a:pPr>
                <a:defRPr/>
              </a:pPr>
              <a:t>10/3/2018</a:t>
            </a:fld>
            <a:endParaRPr lang="en-US"/>
          </a:p>
        </p:txBody>
      </p:sp>
      <p:sp>
        <p:nvSpPr>
          <p:cNvPr id="6" name="Rectangle 78"/>
          <p:cNvSpPr>
            <a:spLocks noGrp="1" noChangeArrowheads="1"/>
          </p:cNvSpPr>
          <p:nvPr>
            <p:ph type="ftr" sz="quarter" idx="11"/>
          </p:nvPr>
        </p:nvSpPr>
        <p:spPr>
          <a:ln/>
        </p:spPr>
        <p:txBody>
          <a:bodyPr/>
          <a:lstStyle>
            <a:lvl1pPr>
              <a:defRPr/>
            </a:lvl1pPr>
          </a:lstStyle>
          <a:p>
            <a:pPr>
              <a:defRPr/>
            </a:pPr>
            <a:r>
              <a:rPr lang="en-US"/>
              <a:t>B.Ramamurthy</a:t>
            </a:r>
          </a:p>
        </p:txBody>
      </p:sp>
      <p:sp>
        <p:nvSpPr>
          <p:cNvPr id="7" name="Rectangle 79"/>
          <p:cNvSpPr>
            <a:spLocks noGrp="1" noChangeArrowheads="1"/>
          </p:cNvSpPr>
          <p:nvPr>
            <p:ph type="sldNum" sz="quarter" idx="12"/>
          </p:nvPr>
        </p:nvSpPr>
        <p:spPr>
          <a:ln/>
        </p:spPr>
        <p:txBody>
          <a:bodyPr/>
          <a:lstStyle>
            <a:lvl1pPr>
              <a:defRPr/>
            </a:lvl1pPr>
          </a:lstStyle>
          <a:p>
            <a:pPr>
              <a:defRPr/>
            </a:pPr>
            <a:r>
              <a:rPr lang="en-US" altLang="en-US"/>
              <a:t>Page </a:t>
            </a:r>
            <a:fld id="{06B21E9C-2770-492C-9699-6A901C22930B}" type="slidenum">
              <a:rPr lang="en-US" altLang="en-US"/>
              <a:pPr>
                <a:defRPr/>
              </a:pPr>
              <a:t>‹#›</a:t>
            </a:fld>
            <a:endParaRPr lang="en-US" altLang="en-US"/>
          </a:p>
        </p:txBody>
      </p:sp>
    </p:spTree>
    <p:extLst>
      <p:ext uri="{BB962C8B-B14F-4D97-AF65-F5344CB8AC3E}">
        <p14:creationId xmlns:p14="http://schemas.microsoft.com/office/powerpoint/2010/main" val="1636837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7"/>
          <p:cNvSpPr>
            <a:spLocks noGrp="1" noChangeArrowheads="1"/>
          </p:cNvSpPr>
          <p:nvPr>
            <p:ph type="dt" sz="half" idx="10"/>
          </p:nvPr>
        </p:nvSpPr>
        <p:spPr>
          <a:ln/>
        </p:spPr>
        <p:txBody>
          <a:bodyPr/>
          <a:lstStyle>
            <a:lvl1pPr>
              <a:defRPr/>
            </a:lvl1pPr>
          </a:lstStyle>
          <a:p>
            <a:pPr>
              <a:defRPr/>
            </a:pPr>
            <a:fld id="{E9B2F71B-FFFB-4BAB-A31A-995B0927D04B}" type="datetime1">
              <a:rPr lang="en-US"/>
              <a:pPr>
                <a:defRPr/>
              </a:pPr>
              <a:t>10/3/2018</a:t>
            </a:fld>
            <a:endParaRPr lang="en-US"/>
          </a:p>
        </p:txBody>
      </p:sp>
      <p:sp>
        <p:nvSpPr>
          <p:cNvPr id="8" name="Rectangle 78"/>
          <p:cNvSpPr>
            <a:spLocks noGrp="1" noChangeArrowheads="1"/>
          </p:cNvSpPr>
          <p:nvPr>
            <p:ph type="ftr" sz="quarter" idx="11"/>
          </p:nvPr>
        </p:nvSpPr>
        <p:spPr>
          <a:ln/>
        </p:spPr>
        <p:txBody>
          <a:bodyPr/>
          <a:lstStyle>
            <a:lvl1pPr>
              <a:defRPr/>
            </a:lvl1pPr>
          </a:lstStyle>
          <a:p>
            <a:pPr>
              <a:defRPr/>
            </a:pPr>
            <a:r>
              <a:rPr lang="en-US"/>
              <a:t>B.Ramamurthy</a:t>
            </a:r>
          </a:p>
        </p:txBody>
      </p:sp>
      <p:sp>
        <p:nvSpPr>
          <p:cNvPr id="9" name="Rectangle 79"/>
          <p:cNvSpPr>
            <a:spLocks noGrp="1" noChangeArrowheads="1"/>
          </p:cNvSpPr>
          <p:nvPr>
            <p:ph type="sldNum" sz="quarter" idx="12"/>
          </p:nvPr>
        </p:nvSpPr>
        <p:spPr>
          <a:ln/>
        </p:spPr>
        <p:txBody>
          <a:bodyPr/>
          <a:lstStyle>
            <a:lvl1pPr>
              <a:defRPr/>
            </a:lvl1pPr>
          </a:lstStyle>
          <a:p>
            <a:pPr>
              <a:defRPr/>
            </a:pPr>
            <a:r>
              <a:rPr lang="en-US" altLang="en-US"/>
              <a:t>Page </a:t>
            </a:r>
            <a:fld id="{B20CC722-1F8E-443D-8E03-32C1906D2AD0}" type="slidenum">
              <a:rPr lang="en-US" altLang="en-US"/>
              <a:pPr>
                <a:defRPr/>
              </a:pPr>
              <a:t>‹#›</a:t>
            </a:fld>
            <a:endParaRPr lang="en-US" altLang="en-US"/>
          </a:p>
        </p:txBody>
      </p:sp>
    </p:spTree>
    <p:extLst>
      <p:ext uri="{BB962C8B-B14F-4D97-AF65-F5344CB8AC3E}">
        <p14:creationId xmlns:p14="http://schemas.microsoft.com/office/powerpoint/2010/main" val="201234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7"/>
          <p:cNvSpPr>
            <a:spLocks noGrp="1" noChangeArrowheads="1"/>
          </p:cNvSpPr>
          <p:nvPr>
            <p:ph type="dt" sz="half" idx="10"/>
          </p:nvPr>
        </p:nvSpPr>
        <p:spPr>
          <a:ln/>
        </p:spPr>
        <p:txBody>
          <a:bodyPr/>
          <a:lstStyle>
            <a:lvl1pPr>
              <a:defRPr/>
            </a:lvl1pPr>
          </a:lstStyle>
          <a:p>
            <a:pPr>
              <a:defRPr/>
            </a:pPr>
            <a:fld id="{59A49831-AE58-44D3-BD4D-6AC845E1F73F}" type="datetime1">
              <a:rPr lang="en-US"/>
              <a:pPr>
                <a:defRPr/>
              </a:pPr>
              <a:t>10/3/2018</a:t>
            </a:fld>
            <a:endParaRPr lang="en-US"/>
          </a:p>
        </p:txBody>
      </p:sp>
      <p:sp>
        <p:nvSpPr>
          <p:cNvPr id="4" name="Rectangle 78"/>
          <p:cNvSpPr>
            <a:spLocks noGrp="1" noChangeArrowheads="1"/>
          </p:cNvSpPr>
          <p:nvPr>
            <p:ph type="ftr" sz="quarter" idx="11"/>
          </p:nvPr>
        </p:nvSpPr>
        <p:spPr>
          <a:ln/>
        </p:spPr>
        <p:txBody>
          <a:bodyPr/>
          <a:lstStyle>
            <a:lvl1pPr>
              <a:defRPr/>
            </a:lvl1pPr>
          </a:lstStyle>
          <a:p>
            <a:pPr>
              <a:defRPr/>
            </a:pPr>
            <a:r>
              <a:rPr lang="en-US"/>
              <a:t>B.Ramamurthy</a:t>
            </a:r>
          </a:p>
        </p:txBody>
      </p:sp>
      <p:sp>
        <p:nvSpPr>
          <p:cNvPr id="5" name="Rectangle 79"/>
          <p:cNvSpPr>
            <a:spLocks noGrp="1" noChangeArrowheads="1"/>
          </p:cNvSpPr>
          <p:nvPr>
            <p:ph type="sldNum" sz="quarter" idx="12"/>
          </p:nvPr>
        </p:nvSpPr>
        <p:spPr>
          <a:ln/>
        </p:spPr>
        <p:txBody>
          <a:bodyPr/>
          <a:lstStyle>
            <a:lvl1pPr>
              <a:defRPr/>
            </a:lvl1pPr>
          </a:lstStyle>
          <a:p>
            <a:pPr>
              <a:defRPr/>
            </a:pPr>
            <a:r>
              <a:rPr lang="en-US" altLang="en-US"/>
              <a:t>Page </a:t>
            </a:r>
            <a:fld id="{3E41A65D-1BB6-4A68-ABA6-02613961957A}" type="slidenum">
              <a:rPr lang="en-US" altLang="en-US"/>
              <a:pPr>
                <a:defRPr/>
              </a:pPr>
              <a:t>‹#›</a:t>
            </a:fld>
            <a:endParaRPr lang="en-US" altLang="en-US"/>
          </a:p>
        </p:txBody>
      </p:sp>
    </p:spTree>
    <p:extLst>
      <p:ext uri="{BB962C8B-B14F-4D97-AF65-F5344CB8AC3E}">
        <p14:creationId xmlns:p14="http://schemas.microsoft.com/office/powerpoint/2010/main" val="691002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7"/>
          <p:cNvSpPr>
            <a:spLocks noGrp="1" noChangeArrowheads="1"/>
          </p:cNvSpPr>
          <p:nvPr>
            <p:ph type="dt" sz="half" idx="10"/>
          </p:nvPr>
        </p:nvSpPr>
        <p:spPr>
          <a:ln/>
        </p:spPr>
        <p:txBody>
          <a:bodyPr/>
          <a:lstStyle>
            <a:lvl1pPr>
              <a:defRPr/>
            </a:lvl1pPr>
          </a:lstStyle>
          <a:p>
            <a:pPr>
              <a:defRPr/>
            </a:pPr>
            <a:fld id="{6AB3F188-1AB6-4073-B1A2-7F0E33196C19}" type="datetime1">
              <a:rPr lang="en-US"/>
              <a:pPr>
                <a:defRPr/>
              </a:pPr>
              <a:t>10/3/2018</a:t>
            </a:fld>
            <a:endParaRPr lang="en-US"/>
          </a:p>
        </p:txBody>
      </p:sp>
      <p:sp>
        <p:nvSpPr>
          <p:cNvPr id="3" name="Rectangle 78"/>
          <p:cNvSpPr>
            <a:spLocks noGrp="1" noChangeArrowheads="1"/>
          </p:cNvSpPr>
          <p:nvPr>
            <p:ph type="ftr" sz="quarter" idx="11"/>
          </p:nvPr>
        </p:nvSpPr>
        <p:spPr>
          <a:ln/>
        </p:spPr>
        <p:txBody>
          <a:bodyPr/>
          <a:lstStyle>
            <a:lvl1pPr>
              <a:defRPr/>
            </a:lvl1pPr>
          </a:lstStyle>
          <a:p>
            <a:pPr>
              <a:defRPr/>
            </a:pPr>
            <a:r>
              <a:rPr lang="en-US"/>
              <a:t>B.Ramamurthy</a:t>
            </a:r>
          </a:p>
        </p:txBody>
      </p:sp>
      <p:sp>
        <p:nvSpPr>
          <p:cNvPr id="4" name="Rectangle 79"/>
          <p:cNvSpPr>
            <a:spLocks noGrp="1" noChangeArrowheads="1"/>
          </p:cNvSpPr>
          <p:nvPr>
            <p:ph type="sldNum" sz="quarter" idx="12"/>
          </p:nvPr>
        </p:nvSpPr>
        <p:spPr>
          <a:ln/>
        </p:spPr>
        <p:txBody>
          <a:bodyPr/>
          <a:lstStyle>
            <a:lvl1pPr>
              <a:defRPr/>
            </a:lvl1pPr>
          </a:lstStyle>
          <a:p>
            <a:pPr>
              <a:defRPr/>
            </a:pPr>
            <a:r>
              <a:rPr lang="en-US" altLang="en-US"/>
              <a:t>Page </a:t>
            </a:r>
            <a:fld id="{681EF5C9-E7F7-434E-A2EB-EF7A35379A46}" type="slidenum">
              <a:rPr lang="en-US" altLang="en-US"/>
              <a:pPr>
                <a:defRPr/>
              </a:pPr>
              <a:t>‹#›</a:t>
            </a:fld>
            <a:endParaRPr lang="en-US" altLang="en-US"/>
          </a:p>
        </p:txBody>
      </p:sp>
    </p:spTree>
    <p:extLst>
      <p:ext uri="{BB962C8B-B14F-4D97-AF65-F5344CB8AC3E}">
        <p14:creationId xmlns:p14="http://schemas.microsoft.com/office/powerpoint/2010/main" val="2180923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7"/>
          <p:cNvSpPr>
            <a:spLocks noGrp="1" noChangeArrowheads="1"/>
          </p:cNvSpPr>
          <p:nvPr>
            <p:ph type="dt" sz="half" idx="10"/>
          </p:nvPr>
        </p:nvSpPr>
        <p:spPr>
          <a:ln/>
        </p:spPr>
        <p:txBody>
          <a:bodyPr/>
          <a:lstStyle>
            <a:lvl1pPr>
              <a:defRPr/>
            </a:lvl1pPr>
          </a:lstStyle>
          <a:p>
            <a:pPr>
              <a:defRPr/>
            </a:pPr>
            <a:fld id="{00191D28-B097-4573-94A5-80D2C78CEA94}" type="datetime1">
              <a:rPr lang="en-US"/>
              <a:pPr>
                <a:defRPr/>
              </a:pPr>
              <a:t>10/3/2018</a:t>
            </a:fld>
            <a:endParaRPr lang="en-US"/>
          </a:p>
        </p:txBody>
      </p:sp>
      <p:sp>
        <p:nvSpPr>
          <p:cNvPr id="6" name="Rectangle 78"/>
          <p:cNvSpPr>
            <a:spLocks noGrp="1" noChangeArrowheads="1"/>
          </p:cNvSpPr>
          <p:nvPr>
            <p:ph type="ftr" sz="quarter" idx="11"/>
          </p:nvPr>
        </p:nvSpPr>
        <p:spPr>
          <a:ln/>
        </p:spPr>
        <p:txBody>
          <a:bodyPr/>
          <a:lstStyle>
            <a:lvl1pPr>
              <a:defRPr/>
            </a:lvl1pPr>
          </a:lstStyle>
          <a:p>
            <a:pPr>
              <a:defRPr/>
            </a:pPr>
            <a:r>
              <a:rPr lang="en-US"/>
              <a:t>B.Ramamurthy</a:t>
            </a:r>
          </a:p>
        </p:txBody>
      </p:sp>
      <p:sp>
        <p:nvSpPr>
          <p:cNvPr id="7" name="Rectangle 79"/>
          <p:cNvSpPr>
            <a:spLocks noGrp="1" noChangeArrowheads="1"/>
          </p:cNvSpPr>
          <p:nvPr>
            <p:ph type="sldNum" sz="quarter" idx="12"/>
          </p:nvPr>
        </p:nvSpPr>
        <p:spPr>
          <a:ln/>
        </p:spPr>
        <p:txBody>
          <a:bodyPr/>
          <a:lstStyle>
            <a:lvl1pPr>
              <a:defRPr/>
            </a:lvl1pPr>
          </a:lstStyle>
          <a:p>
            <a:pPr>
              <a:defRPr/>
            </a:pPr>
            <a:r>
              <a:rPr lang="en-US" altLang="en-US"/>
              <a:t>Page </a:t>
            </a:r>
            <a:fld id="{E97B7EF9-DF3F-4DDD-85B6-74F6944F9E17}" type="slidenum">
              <a:rPr lang="en-US" altLang="en-US"/>
              <a:pPr>
                <a:defRPr/>
              </a:pPr>
              <a:t>‹#›</a:t>
            </a:fld>
            <a:endParaRPr lang="en-US" altLang="en-US"/>
          </a:p>
        </p:txBody>
      </p:sp>
    </p:spTree>
    <p:extLst>
      <p:ext uri="{BB962C8B-B14F-4D97-AF65-F5344CB8AC3E}">
        <p14:creationId xmlns:p14="http://schemas.microsoft.com/office/powerpoint/2010/main" val="1981573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7"/>
          <p:cNvSpPr>
            <a:spLocks noGrp="1" noChangeArrowheads="1"/>
          </p:cNvSpPr>
          <p:nvPr>
            <p:ph type="dt" sz="half" idx="10"/>
          </p:nvPr>
        </p:nvSpPr>
        <p:spPr>
          <a:ln/>
        </p:spPr>
        <p:txBody>
          <a:bodyPr/>
          <a:lstStyle>
            <a:lvl1pPr>
              <a:defRPr/>
            </a:lvl1pPr>
          </a:lstStyle>
          <a:p>
            <a:pPr>
              <a:defRPr/>
            </a:pPr>
            <a:fld id="{8692FFF3-4738-4608-801D-BF21FFF192E5}" type="datetime1">
              <a:rPr lang="en-US"/>
              <a:pPr>
                <a:defRPr/>
              </a:pPr>
              <a:t>10/3/2018</a:t>
            </a:fld>
            <a:endParaRPr lang="en-US"/>
          </a:p>
        </p:txBody>
      </p:sp>
      <p:sp>
        <p:nvSpPr>
          <p:cNvPr id="6" name="Rectangle 78"/>
          <p:cNvSpPr>
            <a:spLocks noGrp="1" noChangeArrowheads="1"/>
          </p:cNvSpPr>
          <p:nvPr>
            <p:ph type="ftr" sz="quarter" idx="11"/>
          </p:nvPr>
        </p:nvSpPr>
        <p:spPr>
          <a:ln/>
        </p:spPr>
        <p:txBody>
          <a:bodyPr/>
          <a:lstStyle>
            <a:lvl1pPr>
              <a:defRPr/>
            </a:lvl1pPr>
          </a:lstStyle>
          <a:p>
            <a:pPr>
              <a:defRPr/>
            </a:pPr>
            <a:r>
              <a:rPr lang="en-US"/>
              <a:t>B.Ramamurthy</a:t>
            </a:r>
          </a:p>
        </p:txBody>
      </p:sp>
      <p:sp>
        <p:nvSpPr>
          <p:cNvPr id="7" name="Rectangle 79"/>
          <p:cNvSpPr>
            <a:spLocks noGrp="1" noChangeArrowheads="1"/>
          </p:cNvSpPr>
          <p:nvPr>
            <p:ph type="sldNum" sz="quarter" idx="12"/>
          </p:nvPr>
        </p:nvSpPr>
        <p:spPr>
          <a:ln/>
        </p:spPr>
        <p:txBody>
          <a:bodyPr/>
          <a:lstStyle>
            <a:lvl1pPr>
              <a:defRPr/>
            </a:lvl1pPr>
          </a:lstStyle>
          <a:p>
            <a:pPr>
              <a:defRPr/>
            </a:pPr>
            <a:r>
              <a:rPr lang="en-US" altLang="en-US"/>
              <a:t>Page </a:t>
            </a:r>
            <a:fld id="{A90C1599-37C2-4AF7-8EC7-26D7AABACA28}" type="slidenum">
              <a:rPr lang="en-US" altLang="en-US"/>
              <a:pPr>
                <a:defRPr/>
              </a:pPr>
              <a:t>‹#›</a:t>
            </a:fld>
            <a:endParaRPr lang="en-US" altLang="en-US"/>
          </a:p>
        </p:txBody>
      </p:sp>
    </p:spTree>
    <p:extLst>
      <p:ext uri="{BB962C8B-B14F-4D97-AF65-F5344CB8AC3E}">
        <p14:creationId xmlns:p14="http://schemas.microsoft.com/office/powerpoint/2010/main" val="2594076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85"/>
          <p:cNvGrpSpPr>
            <a:grpSpLocks/>
          </p:cNvGrpSpPr>
          <p:nvPr/>
        </p:nvGrpSpPr>
        <p:grpSpPr bwMode="auto">
          <a:xfrm>
            <a:off x="0" y="0"/>
            <a:ext cx="9144000" cy="6858000"/>
            <a:chOff x="0" y="0"/>
            <a:chExt cx="5760" cy="4320"/>
          </a:xfrm>
        </p:grpSpPr>
        <p:grpSp>
          <p:nvGrpSpPr>
            <p:cNvPr id="1032" name="Group 2"/>
            <p:cNvGrpSpPr>
              <a:grpSpLocks/>
            </p:cNvGrpSpPr>
            <p:nvPr/>
          </p:nvGrpSpPr>
          <p:grpSpPr bwMode="auto">
            <a:xfrm>
              <a:off x="0" y="0"/>
              <a:ext cx="5760" cy="4320"/>
              <a:chOff x="0" y="0"/>
              <a:chExt cx="5760" cy="4320"/>
            </a:xfrm>
          </p:grpSpPr>
          <p:grpSp>
            <p:nvGrpSpPr>
              <p:cNvPr id="1057" name="Group 3"/>
              <p:cNvGrpSpPr>
                <a:grpSpLocks/>
              </p:cNvGrpSpPr>
              <p:nvPr/>
            </p:nvGrpSpPr>
            <p:grpSpPr bwMode="auto">
              <a:xfrm>
                <a:off x="0" y="192"/>
                <a:ext cx="5760" cy="4032"/>
                <a:chOff x="0" y="192"/>
                <a:chExt cx="5760" cy="4032"/>
              </a:xfrm>
            </p:grpSpPr>
            <p:sp>
              <p:nvSpPr>
                <p:cNvPr id="1088" name="Line 4"/>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9" name="Line 5"/>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0" name="Line 6"/>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1" name="Line 7"/>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2" name="Line 8"/>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3" name="Line 9"/>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4" name="Line 10"/>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5" name="Line 11"/>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6" name="Line 12"/>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7" name="Line 13"/>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8" name="Line 14"/>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9" name="Line 15"/>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0" name="Line 16"/>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1" name="Line 17"/>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2" name="Line 18"/>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3" name="Line 19"/>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4" name="Line 20"/>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5" name="Line 21"/>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 name="Line 22"/>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7" name="Line 23"/>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8" name="Line 24"/>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9" name="Line 25"/>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58" name="Group 26"/>
              <p:cNvGrpSpPr>
                <a:grpSpLocks/>
              </p:cNvGrpSpPr>
              <p:nvPr/>
            </p:nvGrpSpPr>
            <p:grpSpPr bwMode="auto">
              <a:xfrm>
                <a:off x="192" y="0"/>
                <a:ext cx="5376" cy="4320"/>
                <a:chOff x="192" y="0"/>
                <a:chExt cx="5376" cy="4320"/>
              </a:xfrm>
            </p:grpSpPr>
            <p:sp>
              <p:nvSpPr>
                <p:cNvPr id="1059" name="Line 27"/>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28"/>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29"/>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30"/>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3" name="Line 31"/>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32"/>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33"/>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34"/>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35"/>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36"/>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37"/>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38"/>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39"/>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40"/>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41"/>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42"/>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43"/>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44"/>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45"/>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46"/>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47"/>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48"/>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49"/>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50"/>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51"/>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4" name="Line 52"/>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5" name="Line 53"/>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6" name="Line 54"/>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7" name="Line 55"/>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033" name="Rectangle 56" descr="60%"/>
            <p:cNvSpPr>
              <a:spLocks noChangeArrowheads="1"/>
            </p:cNvSpPr>
            <p:nvPr/>
          </p:nvSpPr>
          <p:spPr bwMode="ltGray">
            <a:xfrm>
              <a:off x="2112" y="0"/>
              <a:ext cx="3648" cy="96"/>
            </a:xfrm>
            <a:prstGeom prst="rect">
              <a:avLst/>
            </a:prstGeom>
            <a:blipFill dpi="0" rotWithShape="0">
              <a:blip r:embed="rId1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defRPr/>
              </a:pPr>
              <a:endParaRPr lang="en-US" altLang="en-US" smtClean="0"/>
            </a:p>
          </p:txBody>
        </p:sp>
        <p:grpSp>
          <p:nvGrpSpPr>
            <p:cNvPr id="1034" name="Group 57"/>
            <p:cNvGrpSpPr>
              <a:grpSpLocks/>
            </p:cNvGrpSpPr>
            <p:nvPr/>
          </p:nvGrpSpPr>
          <p:grpSpPr bwMode="auto">
            <a:xfrm>
              <a:off x="2064" y="3984"/>
              <a:ext cx="1920" cy="288"/>
              <a:chOff x="2064" y="3984"/>
              <a:chExt cx="1920" cy="288"/>
            </a:xfrm>
          </p:grpSpPr>
          <p:sp>
            <p:nvSpPr>
              <p:cNvPr id="1052" name="Rectangle 58" descr="60%"/>
              <p:cNvSpPr>
                <a:spLocks noChangeArrowheads="1"/>
              </p:cNvSpPr>
              <p:nvPr userDrawn="1"/>
            </p:nvSpPr>
            <p:spPr bwMode="ltGray">
              <a:xfrm>
                <a:off x="2112" y="4032"/>
                <a:ext cx="1824" cy="192"/>
              </a:xfrm>
              <a:prstGeom prst="rect">
                <a:avLst/>
              </a:prstGeom>
              <a:blipFill dpi="0" rotWithShape="0">
                <a:blip r:embed="rId1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defRPr/>
                </a:pPr>
                <a:endParaRPr lang="en-US" altLang="en-US" smtClean="0"/>
              </a:p>
            </p:txBody>
          </p:sp>
          <p:sp>
            <p:nvSpPr>
              <p:cNvPr id="1053" name="Line 59"/>
              <p:cNvSpPr>
                <a:spLocks noChangeShapeType="1"/>
              </p:cNvSpPr>
              <p:nvPr userDrawn="1"/>
            </p:nvSpPr>
            <p:spPr bwMode="ltGray">
              <a:xfrm>
                <a:off x="2064" y="4032"/>
                <a:ext cx="192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60"/>
              <p:cNvSpPr>
                <a:spLocks noChangeShapeType="1"/>
              </p:cNvSpPr>
              <p:nvPr userDrawn="1"/>
            </p:nvSpPr>
            <p:spPr bwMode="ltGray">
              <a:xfrm>
                <a:off x="2064" y="4224"/>
                <a:ext cx="192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61"/>
              <p:cNvSpPr>
                <a:spLocks noChangeShapeType="1"/>
              </p:cNvSpPr>
              <p:nvPr userDrawn="1"/>
            </p:nvSpPr>
            <p:spPr bwMode="ltGray">
              <a:xfrm>
                <a:off x="2112" y="3984"/>
                <a:ext cx="0" cy="2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62"/>
              <p:cNvSpPr>
                <a:spLocks noChangeShapeType="1"/>
              </p:cNvSpPr>
              <p:nvPr userDrawn="1"/>
            </p:nvSpPr>
            <p:spPr bwMode="ltGray">
              <a:xfrm>
                <a:off x="3936" y="3984"/>
                <a:ext cx="0" cy="2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5" name="Group 63"/>
            <p:cNvGrpSpPr>
              <a:grpSpLocks/>
            </p:cNvGrpSpPr>
            <p:nvPr/>
          </p:nvGrpSpPr>
          <p:grpSpPr bwMode="auto">
            <a:xfrm>
              <a:off x="4512" y="3984"/>
              <a:ext cx="912" cy="288"/>
              <a:chOff x="4512" y="3984"/>
              <a:chExt cx="912" cy="288"/>
            </a:xfrm>
          </p:grpSpPr>
          <p:sp>
            <p:nvSpPr>
              <p:cNvPr id="1047" name="Rectangle 64" descr="60%"/>
              <p:cNvSpPr>
                <a:spLocks noChangeArrowheads="1"/>
              </p:cNvSpPr>
              <p:nvPr userDrawn="1"/>
            </p:nvSpPr>
            <p:spPr bwMode="ltGray">
              <a:xfrm>
                <a:off x="4560" y="4032"/>
                <a:ext cx="816" cy="192"/>
              </a:xfrm>
              <a:prstGeom prst="rect">
                <a:avLst/>
              </a:prstGeom>
              <a:blipFill dpi="0" rotWithShape="0">
                <a:blip r:embed="rId1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defRPr/>
                </a:pPr>
                <a:endParaRPr lang="en-US" altLang="en-US" smtClean="0"/>
              </a:p>
            </p:txBody>
          </p:sp>
          <p:sp>
            <p:nvSpPr>
              <p:cNvPr id="1048" name="Line 65"/>
              <p:cNvSpPr>
                <a:spLocks noChangeShapeType="1"/>
              </p:cNvSpPr>
              <p:nvPr userDrawn="1"/>
            </p:nvSpPr>
            <p:spPr bwMode="ltGray">
              <a:xfrm>
                <a:off x="4512" y="4032"/>
                <a:ext cx="91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66"/>
              <p:cNvSpPr>
                <a:spLocks noChangeShapeType="1"/>
              </p:cNvSpPr>
              <p:nvPr userDrawn="1"/>
            </p:nvSpPr>
            <p:spPr bwMode="ltGray">
              <a:xfrm>
                <a:off x="4512" y="4224"/>
                <a:ext cx="91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67"/>
              <p:cNvSpPr>
                <a:spLocks noChangeShapeType="1"/>
              </p:cNvSpPr>
              <p:nvPr userDrawn="1"/>
            </p:nvSpPr>
            <p:spPr bwMode="ltGray">
              <a:xfrm>
                <a:off x="4560" y="3984"/>
                <a:ext cx="0" cy="2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68"/>
              <p:cNvSpPr>
                <a:spLocks noChangeShapeType="1"/>
              </p:cNvSpPr>
              <p:nvPr userDrawn="1"/>
            </p:nvSpPr>
            <p:spPr bwMode="ltGray">
              <a:xfrm>
                <a:off x="5376" y="3984"/>
                <a:ext cx="0" cy="2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6" name="Group 69"/>
            <p:cNvGrpSpPr>
              <a:grpSpLocks/>
            </p:cNvGrpSpPr>
            <p:nvPr/>
          </p:nvGrpSpPr>
          <p:grpSpPr bwMode="auto">
            <a:xfrm>
              <a:off x="624" y="3984"/>
              <a:ext cx="912" cy="288"/>
              <a:chOff x="624" y="3984"/>
              <a:chExt cx="912" cy="288"/>
            </a:xfrm>
          </p:grpSpPr>
          <p:sp>
            <p:nvSpPr>
              <p:cNvPr id="1042" name="Rectangle 70" descr="60%"/>
              <p:cNvSpPr>
                <a:spLocks noChangeArrowheads="1"/>
              </p:cNvSpPr>
              <p:nvPr userDrawn="1"/>
            </p:nvSpPr>
            <p:spPr bwMode="ltGray">
              <a:xfrm>
                <a:off x="672" y="4032"/>
                <a:ext cx="816" cy="192"/>
              </a:xfrm>
              <a:prstGeom prst="rect">
                <a:avLst/>
              </a:prstGeom>
              <a:blipFill dpi="0" rotWithShape="0">
                <a:blip r:embed="rId1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defRPr/>
                </a:pPr>
                <a:endParaRPr lang="en-US" altLang="en-US" smtClean="0"/>
              </a:p>
            </p:txBody>
          </p:sp>
          <p:sp>
            <p:nvSpPr>
              <p:cNvPr id="1043" name="Line 71"/>
              <p:cNvSpPr>
                <a:spLocks noChangeShapeType="1"/>
              </p:cNvSpPr>
              <p:nvPr userDrawn="1"/>
            </p:nvSpPr>
            <p:spPr bwMode="ltGray">
              <a:xfrm>
                <a:off x="624" y="4032"/>
                <a:ext cx="91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72"/>
              <p:cNvSpPr>
                <a:spLocks noChangeShapeType="1"/>
              </p:cNvSpPr>
              <p:nvPr userDrawn="1"/>
            </p:nvSpPr>
            <p:spPr bwMode="ltGray">
              <a:xfrm>
                <a:off x="624" y="4224"/>
                <a:ext cx="91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73"/>
              <p:cNvSpPr>
                <a:spLocks noChangeShapeType="1"/>
              </p:cNvSpPr>
              <p:nvPr userDrawn="1"/>
            </p:nvSpPr>
            <p:spPr bwMode="ltGray">
              <a:xfrm>
                <a:off x="672" y="3984"/>
                <a:ext cx="0" cy="2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74"/>
              <p:cNvSpPr>
                <a:spLocks noChangeShapeType="1"/>
              </p:cNvSpPr>
              <p:nvPr userDrawn="1"/>
            </p:nvSpPr>
            <p:spPr bwMode="ltGray">
              <a:xfrm>
                <a:off x="1488" y="3984"/>
                <a:ext cx="0" cy="2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37" name="Line 80"/>
            <p:cNvSpPr>
              <a:spLocks noChangeShapeType="1"/>
            </p:cNvSpPr>
            <p:nvPr/>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38" name="Group 81"/>
            <p:cNvGrpSpPr>
              <a:grpSpLocks/>
            </p:cNvGrpSpPr>
            <p:nvPr/>
          </p:nvGrpSpPr>
          <p:grpSpPr bwMode="auto">
            <a:xfrm>
              <a:off x="261" y="892"/>
              <a:ext cx="1124" cy="1464"/>
              <a:chOff x="96" y="916"/>
              <a:chExt cx="2208" cy="2876"/>
            </a:xfrm>
          </p:grpSpPr>
          <p:sp>
            <p:nvSpPr>
              <p:cNvPr id="1039" name="Line 82"/>
              <p:cNvSpPr>
                <a:spLocks noChangeShapeType="1"/>
              </p:cNvSpPr>
              <p:nvPr/>
            </p:nvSpPr>
            <p:spPr bwMode="ltGray">
              <a:xfrm flipH="1">
                <a:off x="96" y="1038"/>
                <a:ext cx="220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83"/>
              <p:cNvSpPr>
                <a:spLocks noChangeShapeType="1"/>
              </p:cNvSpPr>
              <p:nvPr/>
            </p:nvSpPr>
            <p:spPr bwMode="ltGray">
              <a:xfrm>
                <a:off x="336" y="920"/>
                <a:ext cx="0" cy="287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Arc 84"/>
              <p:cNvSpPr>
                <a:spLocks/>
              </p:cNvSpPr>
              <p:nvPr/>
            </p:nvSpPr>
            <p:spPr bwMode="ltGray">
              <a:xfrm flipH="1">
                <a:off x="218" y="916"/>
                <a:ext cx="238" cy="240"/>
              </a:xfrm>
              <a:custGeom>
                <a:avLst/>
                <a:gdLst>
                  <a:gd name="T0" fmla="*/ 1 w 43195"/>
                  <a:gd name="T1" fmla="*/ 0 h 43200"/>
                  <a:gd name="T2" fmla="*/ 0 w 43195"/>
                  <a:gd name="T3" fmla="*/ 1 h 43200"/>
                  <a:gd name="T4" fmla="*/ 1 w 43195"/>
                  <a:gd name="T5" fmla="*/ 1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1027" name="Rectangle 75"/>
          <p:cNvSpPr>
            <a:spLocks noGrp="1" noChangeArrowheads="1"/>
          </p:cNvSpPr>
          <p:nvPr>
            <p:ph type="title"/>
          </p:nvPr>
        </p:nvSpPr>
        <p:spPr bwMode="auto">
          <a:xfrm>
            <a:off x="6096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76"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509" name="Rectangle 77"/>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Comic Sans MS" pitchFamily="66" charset="0"/>
                <a:cs typeface="+mn-cs"/>
              </a:defRPr>
            </a:lvl1pPr>
          </a:lstStyle>
          <a:p>
            <a:pPr>
              <a:defRPr/>
            </a:pPr>
            <a:fld id="{8AC184B1-8656-45B0-82E6-78D55A0FC7E6}" type="datetime1">
              <a:rPr lang="en-US"/>
              <a:pPr>
                <a:defRPr/>
              </a:pPr>
              <a:t>10/3/2018</a:t>
            </a:fld>
            <a:endParaRPr lang="en-US"/>
          </a:p>
        </p:txBody>
      </p:sp>
      <p:sp>
        <p:nvSpPr>
          <p:cNvPr id="18510" name="Rectangle 78"/>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Comic Sans MS" pitchFamily="66" charset="0"/>
                <a:cs typeface="+mn-cs"/>
              </a:defRPr>
            </a:lvl1pPr>
          </a:lstStyle>
          <a:p>
            <a:pPr>
              <a:defRPr/>
            </a:pPr>
            <a:r>
              <a:rPr lang="en-US"/>
              <a:t>B.Ramamurthy</a:t>
            </a:r>
          </a:p>
        </p:txBody>
      </p:sp>
      <p:sp>
        <p:nvSpPr>
          <p:cNvPr id="18511" name="Rectangle 79"/>
          <p:cNvSpPr>
            <a:spLocks noGrp="1" noChangeArrowheads="1"/>
          </p:cNvSpPr>
          <p:nvPr>
            <p:ph type="sldNum" sz="quarter" idx="4"/>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Comic Sans MS" panose="030F0702030302020204" pitchFamily="66" charset="0"/>
              </a:defRPr>
            </a:lvl1pPr>
          </a:lstStyle>
          <a:p>
            <a:pPr>
              <a:defRPr/>
            </a:pPr>
            <a:r>
              <a:rPr lang="en-US" altLang="en-US"/>
              <a:t>Page </a:t>
            </a:r>
            <a:fld id="{2F5F677B-ACBA-400D-B9FC-C7466508F12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7"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Tahoma" pitchFamily="34" charset="0"/>
        </a:defRPr>
      </a:lvl2pPr>
      <a:lvl3pPr algn="l" rtl="0" eaLnBrk="0" fontAlgn="base" hangingPunct="0">
        <a:spcBef>
          <a:spcPct val="0"/>
        </a:spcBef>
        <a:spcAft>
          <a:spcPct val="0"/>
        </a:spcAft>
        <a:defRPr sz="4400">
          <a:solidFill>
            <a:schemeClr val="tx2"/>
          </a:solidFill>
          <a:latin typeface="Tahoma" pitchFamily="34" charset="0"/>
          <a:cs typeface="Tahoma" pitchFamily="34" charset="0"/>
        </a:defRPr>
      </a:lvl3pPr>
      <a:lvl4pPr algn="l" rtl="0" eaLnBrk="0" fontAlgn="base" hangingPunct="0">
        <a:spcBef>
          <a:spcPct val="0"/>
        </a:spcBef>
        <a:spcAft>
          <a:spcPct val="0"/>
        </a:spcAft>
        <a:defRPr sz="4400">
          <a:solidFill>
            <a:schemeClr val="tx2"/>
          </a:solidFill>
          <a:latin typeface="Tahoma" pitchFamily="34" charset="0"/>
          <a:cs typeface="Tahoma" pitchFamily="34" charset="0"/>
        </a:defRPr>
      </a:lvl4pPr>
      <a:lvl5pPr algn="l" rtl="0"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0" eaLnBrk="0" fontAlgn="base" hangingPunct="0">
        <a:spcBef>
          <a:spcPct val="0"/>
        </a:spcBef>
        <a:spcAft>
          <a:spcPct val="0"/>
        </a:spcAft>
        <a:defRPr sz="4400">
          <a:solidFill>
            <a:schemeClr val="tx2"/>
          </a:solidFill>
          <a:latin typeface="Tahoma" pitchFamily="34" charset="0"/>
          <a:cs typeface="Tahoma" pitchFamily="34" charset="0"/>
        </a:defRPr>
      </a:lvl6pPr>
      <a:lvl7pPr marL="914400" algn="l" rtl="0" eaLnBrk="0" fontAlgn="base" hangingPunct="0">
        <a:spcBef>
          <a:spcPct val="0"/>
        </a:spcBef>
        <a:spcAft>
          <a:spcPct val="0"/>
        </a:spcAft>
        <a:defRPr sz="4400">
          <a:solidFill>
            <a:schemeClr val="tx2"/>
          </a:solidFill>
          <a:latin typeface="Tahoma" pitchFamily="34" charset="0"/>
          <a:cs typeface="Tahoma" pitchFamily="34" charset="0"/>
        </a:defRPr>
      </a:lvl7pPr>
      <a:lvl8pPr marL="1371600" algn="l" rtl="0" eaLnBrk="0" fontAlgn="base" hangingPunct="0">
        <a:spcBef>
          <a:spcPct val="0"/>
        </a:spcBef>
        <a:spcAft>
          <a:spcPct val="0"/>
        </a:spcAft>
        <a:defRPr sz="4400">
          <a:solidFill>
            <a:schemeClr val="tx2"/>
          </a:solidFill>
          <a:latin typeface="Tahoma" pitchFamily="34" charset="0"/>
          <a:cs typeface="Tahoma" pitchFamily="34" charset="0"/>
        </a:defRPr>
      </a:lvl8pPr>
      <a:lvl9pPr marL="1828800" algn="l" rtl="0" eaLnBrk="0" fontAlgn="base" hangingPunct="0">
        <a:spcBef>
          <a:spcPct val="0"/>
        </a:spcBef>
        <a:spcAft>
          <a:spcPct val="0"/>
        </a:spcAft>
        <a:defRPr sz="4400">
          <a:solidFill>
            <a:schemeClr val="tx2"/>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lr>
          <a:schemeClr val="hlink"/>
        </a:buClr>
        <a:buSzPct val="9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famkruithof.net/uuid/uuidg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7.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eb.cs.ucla.edu/classes/cs217/05BitTorren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altLang="en-US" smtClean="0"/>
              <a:t>Peer-To-Peer Systems</a:t>
            </a:r>
          </a:p>
        </p:txBody>
      </p:sp>
      <p:sp>
        <p:nvSpPr>
          <p:cNvPr id="4099" name="Rectangle 3" descr="Rectangle: Click to edit Master text styles&#10;Second level&#10;Third level&#10;Fourth level&#10;Fifth level"/>
          <p:cNvSpPr>
            <a:spLocks noGrp="1" noChangeArrowheads="1"/>
          </p:cNvSpPr>
          <p:nvPr>
            <p:ph type="subTitle" idx="1"/>
          </p:nvPr>
        </p:nvSpPr>
        <p:spPr/>
        <p:txBody>
          <a:bodyPr/>
          <a:lstStyle/>
          <a:p>
            <a:r>
              <a:rPr lang="en-US" altLang="en-US" smtClean="0"/>
              <a:t>Chapter 10</a:t>
            </a:r>
          </a:p>
          <a:p>
            <a:r>
              <a:rPr lang="en-US" altLang="en-US" smtClean="0"/>
              <a:t>B. Ramamurthy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55A0E6D3-8C26-47FF-929E-53580D840B79}"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143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143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062B1978-2896-4D0B-B7C4-9CE823968BA2}" type="slidenum">
              <a:rPr lang="en-US" altLang="en-US" sz="1400" smtClean="0">
                <a:latin typeface="Comic Sans MS" panose="030F0702030302020204" pitchFamily="66" charset="0"/>
              </a:rPr>
              <a:pPr>
                <a:spcBef>
                  <a:spcPct val="0"/>
                </a:spcBef>
                <a:buClrTx/>
                <a:buSzTx/>
                <a:buFontTx/>
                <a:buNone/>
              </a:pPr>
              <a:t>10</a:t>
            </a:fld>
            <a:endParaRPr lang="en-US" altLang="en-US" sz="1400" smtClean="0">
              <a:latin typeface="Comic Sans MS" panose="030F0702030302020204" pitchFamily="66" charset="0"/>
            </a:endParaRPr>
          </a:p>
        </p:txBody>
      </p:sp>
      <p:sp>
        <p:nvSpPr>
          <p:cNvPr id="14341" name="Rectangle 2"/>
          <p:cNvSpPr>
            <a:spLocks noGrp="1" noChangeArrowheads="1"/>
          </p:cNvSpPr>
          <p:nvPr>
            <p:ph type="title"/>
          </p:nvPr>
        </p:nvSpPr>
        <p:spPr/>
        <p:txBody>
          <a:bodyPr/>
          <a:lstStyle/>
          <a:p>
            <a:r>
              <a:rPr lang="en-US" altLang="en-US" smtClean="0"/>
              <a:t>More on GUID</a:t>
            </a:r>
          </a:p>
        </p:txBody>
      </p:sp>
      <p:sp>
        <p:nvSpPr>
          <p:cNvPr id="14342" name="Rectangle 3" descr="Rectangle: Click to edit Master text styles&#10;Second level&#10;Third level&#10;Fourth level&#10;Fifth level"/>
          <p:cNvSpPr>
            <a:spLocks noGrp="1" noChangeArrowheads="1"/>
          </p:cNvSpPr>
          <p:nvPr>
            <p:ph type="body" idx="1"/>
          </p:nvPr>
        </p:nvSpPr>
        <p:spPr/>
        <p:txBody>
          <a:bodyPr/>
          <a:lstStyle/>
          <a:p>
            <a:pPr>
              <a:lnSpc>
                <a:spcPct val="90000"/>
              </a:lnSpc>
            </a:pPr>
            <a:r>
              <a:rPr lang="en-US" altLang="en-US" sz="2800" smtClean="0"/>
              <a:t>Are usually secure hash of attributes of the resource: so you don’t expect the state of the resource to change.</a:t>
            </a:r>
          </a:p>
          <a:p>
            <a:pPr>
              <a:lnSpc>
                <a:spcPct val="90000"/>
              </a:lnSpc>
            </a:pPr>
            <a:r>
              <a:rPr lang="en-US" altLang="en-US" sz="2800" smtClean="0"/>
              <a:t>Hash of global clock + resource state + ip address +  </a:t>
            </a:r>
          </a:p>
          <a:p>
            <a:pPr>
              <a:lnSpc>
                <a:spcPct val="90000"/>
              </a:lnSpc>
              <a:buFontTx/>
              <a:buNone/>
            </a:pPr>
            <a:r>
              <a:rPr lang="en-US" altLang="en-US" sz="2800" smtClean="0">
                <a:hlinkClick r:id="rId2"/>
              </a:rPr>
              <a:t>http://www.famkruithof.net/uuid/uuidgen</a:t>
            </a:r>
            <a:endParaRPr lang="en-US" altLang="en-US" sz="2800" smtClean="0"/>
          </a:p>
          <a:p>
            <a:pPr>
              <a:lnSpc>
                <a:spcPct val="90000"/>
              </a:lnSpc>
            </a:pPr>
            <a:r>
              <a:rPr lang="en-US" altLang="en-US" sz="2800" smtClean="0"/>
              <a:t>Remember N-fold replication possible, thus many replications of an object of a given GUID may be present.</a:t>
            </a:r>
          </a:p>
          <a:p>
            <a:pPr>
              <a:lnSpc>
                <a:spcPct val="90000"/>
              </a:lnSpc>
            </a:pPr>
            <a:endParaRPr lang="en-US" altLang="en-US"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FE43C711-2FF5-4AE2-ADD5-B2559B189C6E}"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1536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8A0A9F92-C2AF-4586-B7C5-BEF812BE745C}" type="slidenum">
              <a:rPr lang="en-US" altLang="en-US" sz="1400" smtClean="0">
                <a:latin typeface="Comic Sans MS" panose="030F0702030302020204" pitchFamily="66" charset="0"/>
              </a:rPr>
              <a:pPr>
                <a:spcBef>
                  <a:spcPct val="0"/>
                </a:spcBef>
                <a:buClrTx/>
                <a:buSzTx/>
                <a:buFontTx/>
                <a:buNone/>
              </a:pPr>
              <a:t>11</a:t>
            </a:fld>
            <a:endParaRPr lang="en-US" altLang="en-US" sz="1400" smtClean="0">
              <a:latin typeface="Comic Sans MS" panose="030F0702030302020204" pitchFamily="66" charset="0"/>
            </a:endParaRPr>
          </a:p>
        </p:txBody>
      </p:sp>
      <p:sp>
        <p:nvSpPr>
          <p:cNvPr id="15365" name="Rectangle 2"/>
          <p:cNvSpPr>
            <a:spLocks noGrp="1" noChangeArrowheads="1"/>
          </p:cNvSpPr>
          <p:nvPr>
            <p:ph type="title"/>
          </p:nvPr>
        </p:nvSpPr>
        <p:spPr/>
        <p:txBody>
          <a:bodyPr/>
          <a:lstStyle/>
          <a:p>
            <a:r>
              <a:rPr lang="en-US" altLang="en-US" smtClean="0"/>
              <a:t>Overlay Routing</a:t>
            </a:r>
          </a:p>
        </p:txBody>
      </p:sp>
      <p:sp>
        <p:nvSpPr>
          <p:cNvPr id="15366" name="Rectangle 3" descr="Rectangle: Click to edit Master text styles&#10;Second level&#10;Third level&#10;Fourth level&#10;Fifth level"/>
          <p:cNvSpPr>
            <a:spLocks noGrp="1" noChangeArrowheads="1"/>
          </p:cNvSpPr>
          <p:nvPr>
            <p:ph type="body" idx="1"/>
          </p:nvPr>
        </p:nvSpPr>
        <p:spPr/>
        <p:txBody>
          <a:bodyPr/>
          <a:lstStyle/>
          <a:p>
            <a:r>
              <a:rPr lang="en-US" altLang="en-US" smtClean="0"/>
              <a:t>It is different than IP routing however is strongly influenced by IP routing.</a:t>
            </a:r>
          </a:p>
          <a:p>
            <a:r>
              <a:rPr lang="en-US" altLang="en-US" smtClean="0"/>
              <a:t>Routing tables may be updated synchronously or asynchronously.</a:t>
            </a:r>
          </a:p>
          <a:p>
            <a:r>
              <a:rPr lang="en-US" altLang="en-US" smtClean="0"/>
              <a:t>N-fold replication affects the routing.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1F064B23-1BB4-4187-8F81-39796347749F}"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1741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3C3ECC98-2246-43DF-B781-E93B40B455E5}" type="slidenum">
              <a:rPr lang="en-US" altLang="en-US" sz="1400" smtClean="0">
                <a:latin typeface="Comic Sans MS" panose="030F0702030302020204" pitchFamily="66" charset="0"/>
              </a:rPr>
              <a:pPr>
                <a:spcBef>
                  <a:spcPct val="0"/>
                </a:spcBef>
                <a:buClrTx/>
                <a:buSzTx/>
                <a:buFontTx/>
                <a:buNone/>
              </a:pPr>
              <a:t>12</a:t>
            </a:fld>
            <a:endParaRPr lang="en-US" altLang="en-US" sz="1400" smtClean="0">
              <a:latin typeface="Comic Sans MS" panose="030F0702030302020204" pitchFamily="66" charset="0"/>
            </a:endParaRPr>
          </a:p>
        </p:txBody>
      </p:sp>
      <p:sp>
        <p:nvSpPr>
          <p:cNvPr id="17413" name="Rectangle 2"/>
          <p:cNvSpPr>
            <a:spLocks noGrp="1" noChangeArrowheads="1"/>
          </p:cNvSpPr>
          <p:nvPr>
            <p:ph type="title"/>
          </p:nvPr>
        </p:nvSpPr>
        <p:spPr/>
        <p:txBody>
          <a:bodyPr/>
          <a:lstStyle/>
          <a:p>
            <a:r>
              <a:rPr lang="en-US" altLang="en-US" sz="3200" smtClean="0"/>
              <a:t>Napster: peer-to-peer file sharing with a centralized, replicated index</a:t>
            </a:r>
            <a:endParaRPr lang="en-GB" altLang="en-US" sz="3200" smtClean="0"/>
          </a:p>
        </p:txBody>
      </p:sp>
      <p:pic>
        <p:nvPicPr>
          <p:cNvPr id="174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113" y="1592263"/>
            <a:ext cx="7999412" cy="453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55533A85-6625-4C9A-8729-98C816EF4D86}"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F66913E2-1461-45C2-9512-4FC1CE3DD39B}" type="slidenum">
              <a:rPr lang="en-US" altLang="en-US" sz="1400" smtClean="0">
                <a:latin typeface="Comic Sans MS" panose="030F0702030302020204" pitchFamily="66" charset="0"/>
              </a:rPr>
              <a:pPr>
                <a:spcBef>
                  <a:spcPct val="0"/>
                </a:spcBef>
                <a:buClrTx/>
                <a:buSzTx/>
                <a:buFontTx/>
                <a:buNone/>
              </a:pPr>
              <a:t>13</a:t>
            </a:fld>
            <a:endParaRPr lang="en-US" altLang="en-US" sz="1400" smtClean="0">
              <a:latin typeface="Comic Sans MS" panose="030F0702030302020204" pitchFamily="66" charset="0"/>
            </a:endParaRPr>
          </a:p>
        </p:txBody>
      </p:sp>
      <p:sp>
        <p:nvSpPr>
          <p:cNvPr id="19461" name="Rectangle 2"/>
          <p:cNvSpPr>
            <a:spLocks noGrp="1" noChangeArrowheads="1"/>
          </p:cNvSpPr>
          <p:nvPr>
            <p:ph type="title"/>
          </p:nvPr>
        </p:nvSpPr>
        <p:spPr/>
        <p:txBody>
          <a:bodyPr/>
          <a:lstStyle/>
          <a:p>
            <a:r>
              <a:rPr lang="en-US" altLang="en-US" smtClean="0"/>
              <a:t>Napster (contd.)</a:t>
            </a:r>
          </a:p>
        </p:txBody>
      </p:sp>
      <p:sp>
        <p:nvSpPr>
          <p:cNvPr id="19462" name="Rectangle 3" descr="Rectangle: Click to edit Master text styles&#10;Second level&#10;Third level&#10;Fourth level&#10;Fifth level"/>
          <p:cNvSpPr>
            <a:spLocks noGrp="1" noChangeArrowheads="1"/>
          </p:cNvSpPr>
          <p:nvPr>
            <p:ph type="body" idx="1"/>
          </p:nvPr>
        </p:nvSpPr>
        <p:spPr>
          <a:xfrm>
            <a:off x="838200" y="1600200"/>
            <a:ext cx="7924800" cy="4419600"/>
          </a:xfrm>
        </p:spPr>
        <p:txBody>
          <a:bodyPr/>
          <a:lstStyle/>
          <a:p>
            <a:pPr>
              <a:lnSpc>
                <a:spcPct val="90000"/>
              </a:lnSpc>
            </a:pPr>
            <a:r>
              <a:rPr lang="en-US" altLang="en-US" smtClean="0"/>
              <a:t>Napster demonstrated the feasibility of building a useful large-scale service which depends wholly on individual computers.</a:t>
            </a:r>
          </a:p>
          <a:p>
            <a:pPr>
              <a:lnSpc>
                <a:spcPct val="90000"/>
              </a:lnSpc>
            </a:pPr>
            <a:r>
              <a:rPr lang="en-US" altLang="en-US" smtClean="0"/>
              <a:t>Music files are not updated; state of resource stable</a:t>
            </a:r>
          </a:p>
          <a:p>
            <a:pPr>
              <a:lnSpc>
                <a:spcPct val="90000"/>
              </a:lnSpc>
            </a:pPr>
            <a:r>
              <a:rPr lang="en-US" altLang="en-US" smtClean="0"/>
              <a:t>No guarantees about availability; it fit well for music files</a:t>
            </a:r>
          </a:p>
          <a:p>
            <a:pPr>
              <a:lnSpc>
                <a:spcPct val="90000"/>
              </a:lnSpc>
            </a:pPr>
            <a:r>
              <a:rPr lang="en-US" altLang="en-US" smtClean="0"/>
              <a:t>Issue 1: one central server for index</a:t>
            </a:r>
          </a:p>
          <a:p>
            <a:pPr>
              <a:lnSpc>
                <a:spcPct val="90000"/>
              </a:lnSpc>
            </a:pPr>
            <a:r>
              <a:rPr lang="en-US" altLang="en-US" smtClean="0"/>
              <a:t>Issue (?) 2: Anonymity of the users</a:t>
            </a:r>
          </a:p>
          <a:p>
            <a:pPr>
              <a:lnSpc>
                <a:spcPct val="90000"/>
              </a:lnSpc>
            </a:pPr>
            <a:endParaRPr lang="en-US"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Issue 3: Copyright Issues</a:t>
            </a:r>
          </a:p>
        </p:txBody>
      </p:sp>
      <p:sp>
        <p:nvSpPr>
          <p:cNvPr id="20483" name="Content Placeholder 2" descr="Rectangle: Click to edit Master text styles&#10;Second level&#10;Third level&#10;Fourth level&#10;Fifth level"/>
          <p:cNvSpPr>
            <a:spLocks noGrp="1"/>
          </p:cNvSpPr>
          <p:nvPr>
            <p:ph idx="1"/>
          </p:nvPr>
        </p:nvSpPr>
        <p:spPr/>
        <p:txBody>
          <a:bodyPr/>
          <a:lstStyle/>
          <a:p>
            <a:r>
              <a:rPr lang="en-US" altLang="en-US" sz="2400" smtClean="0"/>
              <a:t>The developers of Napster argued that they are liable for the infringement of the copyrights of the owners because they were not participating in the copying process, which was done entirely between users machines.</a:t>
            </a:r>
          </a:p>
          <a:p>
            <a:r>
              <a:rPr lang="en-US" altLang="en-US" sz="2400" smtClean="0"/>
              <a:t>Their argument failed because the index servers were centralized and were an essential part of the process.</a:t>
            </a:r>
          </a:p>
          <a:p>
            <a:r>
              <a:rPr lang="en-US" altLang="en-US" sz="2400" smtClean="0"/>
              <a:t>Since index servers were located at well-known addresses, their operations were unable to remain anonymous and so could be targeted in law suits.</a:t>
            </a:r>
          </a:p>
          <a:p>
            <a:endParaRPr lang="en-US" altLang="en-US" sz="2400" smtClean="0"/>
          </a:p>
        </p:txBody>
      </p:sp>
      <p:sp>
        <p:nvSpPr>
          <p:cNvPr id="4" name="Date Placeholder 3"/>
          <p:cNvSpPr>
            <a:spLocks noGrp="1"/>
          </p:cNvSpPr>
          <p:nvPr>
            <p:ph type="dt" sz="quarter" idx="10"/>
          </p:nvPr>
        </p:nvSpPr>
        <p:spPr/>
        <p:txBody>
          <a:bodyPr/>
          <a:lstStyle/>
          <a:p>
            <a:pPr>
              <a:defRPr/>
            </a:pPr>
            <a:fld id="{A1A358FD-18FA-4002-A15E-6DEE941EE6B5}" type="datetime1">
              <a:rPr lang="en-US" smtClean="0"/>
              <a:pPr>
                <a:defRPr/>
              </a:pPr>
              <a:t>10/3/2018</a:t>
            </a:fld>
            <a:endParaRPr lang="en-US"/>
          </a:p>
        </p:txBody>
      </p:sp>
      <p:sp>
        <p:nvSpPr>
          <p:cNvPr id="5" name="Footer Placeholder 4"/>
          <p:cNvSpPr>
            <a:spLocks noGrp="1"/>
          </p:cNvSpPr>
          <p:nvPr>
            <p:ph type="ftr" sz="quarter" idx="11"/>
          </p:nvPr>
        </p:nvSpPr>
        <p:spPr/>
        <p:txBody>
          <a:bodyPr/>
          <a:lstStyle/>
          <a:p>
            <a:pPr>
              <a:defRPr/>
            </a:pPr>
            <a:r>
              <a:rPr lang="en-US" smtClean="0"/>
              <a:t>B.Ramamurthy</a:t>
            </a:r>
            <a:endParaRPr lang="en-US"/>
          </a:p>
        </p:txBody>
      </p:sp>
      <p:sp>
        <p:nvSpPr>
          <p:cNvPr id="204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smtClean="0">
                <a:latin typeface="Comic Sans MS" panose="030F0702030302020204" pitchFamily="66" charset="0"/>
              </a:rPr>
              <a:t>Page </a:t>
            </a:r>
            <a:fld id="{014F13B2-4C76-400D-A919-98EF6B482052}" type="slidenum">
              <a:rPr lang="en-US" altLang="en-US" smtClean="0">
                <a:latin typeface="Comic Sans MS" panose="030F0702030302020204" pitchFamily="66" charset="0"/>
              </a:rPr>
              <a:pPr/>
              <a:t>14</a:t>
            </a:fld>
            <a:endParaRPr lang="en-US" altLang="en-US" smtClean="0">
              <a:latin typeface="Comic Sans MS" panose="030F0702030302020204"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Lessons Learned from Napster</a:t>
            </a:r>
          </a:p>
        </p:txBody>
      </p:sp>
      <p:sp>
        <p:nvSpPr>
          <p:cNvPr id="21507" name="Content Placeholder 2" descr="Rectangle: Click to edit Master text styles&#10;Second level&#10;Third level&#10;Fourth level&#10;Fifth level"/>
          <p:cNvSpPr>
            <a:spLocks noGrp="1"/>
          </p:cNvSpPr>
          <p:nvPr>
            <p:ph idx="1"/>
          </p:nvPr>
        </p:nvSpPr>
        <p:spPr>
          <a:xfrm>
            <a:off x="762000" y="1447800"/>
            <a:ext cx="7772400" cy="4114800"/>
          </a:xfrm>
        </p:spPr>
        <p:txBody>
          <a:bodyPr/>
          <a:lstStyle/>
          <a:p>
            <a:r>
              <a:rPr lang="en-US" altLang="en-US" sz="2400" smtClean="0"/>
              <a:t>Naspter demonstrated the feasibility of building a useful large-scale service that depends wholly on data and computing resources owned by ordinary users.</a:t>
            </a:r>
          </a:p>
          <a:p>
            <a:r>
              <a:rPr lang="en-US" altLang="en-US" sz="2400" smtClean="0"/>
              <a:t>Naspter used locality to avoid swamping of data transfers.</a:t>
            </a:r>
          </a:p>
          <a:p>
            <a:r>
              <a:rPr lang="en-US" altLang="en-US" sz="2400" smtClean="0"/>
              <a:t>It took advantage of the special characteristics of the application for which it was designed in other ways:</a:t>
            </a:r>
          </a:p>
          <a:p>
            <a:pPr lvl="2"/>
            <a:r>
              <a:rPr lang="en-US" altLang="en-US" smtClean="0"/>
              <a:t>Music files are not updated: many replicas possible</a:t>
            </a:r>
          </a:p>
          <a:p>
            <a:pPr lvl="2"/>
            <a:r>
              <a:rPr lang="en-US" altLang="en-US" smtClean="0"/>
              <a:t>No guarantees required about availability of individual files.</a:t>
            </a:r>
          </a:p>
        </p:txBody>
      </p:sp>
      <p:sp>
        <p:nvSpPr>
          <p:cNvPr id="4" name="Date Placeholder 3"/>
          <p:cNvSpPr>
            <a:spLocks noGrp="1"/>
          </p:cNvSpPr>
          <p:nvPr>
            <p:ph type="dt" sz="quarter" idx="10"/>
          </p:nvPr>
        </p:nvSpPr>
        <p:spPr/>
        <p:txBody>
          <a:bodyPr/>
          <a:lstStyle/>
          <a:p>
            <a:pPr>
              <a:defRPr/>
            </a:pPr>
            <a:fld id="{A1A358FD-18FA-4002-A15E-6DEE941EE6B5}" type="datetime1">
              <a:rPr lang="en-US" smtClean="0"/>
              <a:pPr>
                <a:defRPr/>
              </a:pPr>
              <a:t>10/3/2018</a:t>
            </a:fld>
            <a:endParaRPr lang="en-US"/>
          </a:p>
        </p:txBody>
      </p:sp>
      <p:sp>
        <p:nvSpPr>
          <p:cNvPr id="5" name="Footer Placeholder 4"/>
          <p:cNvSpPr>
            <a:spLocks noGrp="1"/>
          </p:cNvSpPr>
          <p:nvPr>
            <p:ph type="ftr" sz="quarter" idx="11"/>
          </p:nvPr>
        </p:nvSpPr>
        <p:spPr/>
        <p:txBody>
          <a:bodyPr/>
          <a:lstStyle/>
          <a:p>
            <a:pPr>
              <a:defRPr/>
            </a:pPr>
            <a:r>
              <a:rPr lang="en-US" smtClean="0"/>
              <a:t>B.Ramamurthy</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smtClean="0">
                <a:latin typeface="Comic Sans MS" panose="030F0702030302020204" pitchFamily="66" charset="0"/>
              </a:rPr>
              <a:t>Page </a:t>
            </a:r>
            <a:fld id="{1330EA05-B941-4E40-AA93-70AC00CDB2AC}" type="slidenum">
              <a:rPr lang="en-US" altLang="en-US" smtClean="0">
                <a:latin typeface="Comic Sans MS" panose="030F0702030302020204" pitchFamily="66" charset="0"/>
              </a:rPr>
              <a:pPr/>
              <a:t>15</a:t>
            </a:fld>
            <a:endParaRPr lang="en-US" altLang="en-US" smtClean="0">
              <a:latin typeface="Comic Sans MS" panose="030F0702030302020204"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745147AD-305C-41F4-AA85-5F5AA73AD2C0}"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009CE801-8A55-44E3-9B59-9CBB12871020}" type="slidenum">
              <a:rPr lang="en-US" altLang="en-US" sz="1400" smtClean="0">
                <a:latin typeface="Comic Sans MS" panose="030F0702030302020204" pitchFamily="66" charset="0"/>
              </a:rPr>
              <a:pPr>
                <a:spcBef>
                  <a:spcPct val="0"/>
                </a:spcBef>
                <a:buClrTx/>
                <a:buSzTx/>
                <a:buFontTx/>
                <a:buNone/>
              </a:pPr>
              <a:t>16</a:t>
            </a:fld>
            <a:endParaRPr lang="en-US" altLang="en-US" sz="1400" smtClean="0">
              <a:latin typeface="Comic Sans MS" panose="030F0702030302020204" pitchFamily="66" charset="0"/>
            </a:endParaRPr>
          </a:p>
        </p:txBody>
      </p:sp>
      <p:sp>
        <p:nvSpPr>
          <p:cNvPr id="22533" name="Rectangle 2"/>
          <p:cNvSpPr>
            <a:spLocks noGrp="1" noChangeArrowheads="1"/>
          </p:cNvSpPr>
          <p:nvPr>
            <p:ph type="title"/>
          </p:nvPr>
        </p:nvSpPr>
        <p:spPr/>
        <p:txBody>
          <a:bodyPr/>
          <a:lstStyle/>
          <a:p>
            <a:r>
              <a:rPr lang="en-US" altLang="en-US" smtClean="0"/>
              <a:t>Freenet and Gnutella</a:t>
            </a:r>
          </a:p>
        </p:txBody>
      </p:sp>
      <p:sp>
        <p:nvSpPr>
          <p:cNvPr id="22534" name="Rectangle 3" descr="Rectangle: Click to edit Master text styles&#10;Second level&#10;Third level&#10;Fourth level&#10;Fifth level"/>
          <p:cNvSpPr>
            <a:spLocks noGrp="1" noChangeArrowheads="1"/>
          </p:cNvSpPr>
          <p:nvPr>
            <p:ph type="body" idx="1"/>
          </p:nvPr>
        </p:nvSpPr>
        <p:spPr/>
        <p:txBody>
          <a:bodyPr/>
          <a:lstStyle/>
          <a:p>
            <a:r>
              <a:rPr lang="en-US" altLang="en-US" smtClean="0"/>
              <a:t>Napster maintained a unified index of available files (resources)</a:t>
            </a:r>
          </a:p>
          <a:p>
            <a:r>
              <a:rPr lang="en-US" altLang="en-US" smtClean="0"/>
              <a:t>Gnutella and Freenet used partitioned and distributed indexes and algorithms specific to each system</a:t>
            </a:r>
          </a:p>
          <a:p>
            <a:r>
              <a:rPr lang="en-US" altLang="en-US" smtClean="0"/>
              <a:t>“file location” problem: network file system (NSF) like systems requires substantial configuration.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55F4AC37-EDBD-4699-8701-708E9DB5FF02}"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2355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7CA33DED-8EA2-40AF-8806-CB3FCB819C9F}" type="slidenum">
              <a:rPr lang="en-US" altLang="en-US" sz="1400" smtClean="0">
                <a:latin typeface="Comic Sans MS" panose="030F0702030302020204" pitchFamily="66" charset="0"/>
              </a:rPr>
              <a:pPr>
                <a:spcBef>
                  <a:spcPct val="0"/>
                </a:spcBef>
                <a:buClrTx/>
                <a:buSzTx/>
                <a:buFontTx/>
                <a:buNone/>
              </a:pPr>
              <a:t>17</a:t>
            </a:fld>
            <a:endParaRPr lang="en-US" altLang="en-US" sz="1400" smtClean="0">
              <a:latin typeface="Comic Sans MS" panose="030F0702030302020204" pitchFamily="66" charset="0"/>
            </a:endParaRPr>
          </a:p>
        </p:txBody>
      </p:sp>
      <p:sp>
        <p:nvSpPr>
          <p:cNvPr id="23557" name="Rectangle 2"/>
          <p:cNvSpPr>
            <a:spLocks noGrp="1" noChangeArrowheads="1"/>
          </p:cNvSpPr>
          <p:nvPr>
            <p:ph type="title"/>
          </p:nvPr>
        </p:nvSpPr>
        <p:spPr/>
        <p:txBody>
          <a:bodyPr/>
          <a:lstStyle/>
          <a:p>
            <a:r>
              <a:rPr lang="en-US" altLang="en-US" smtClean="0"/>
              <a:t>Peer-to-Peer Middleware</a:t>
            </a:r>
          </a:p>
        </p:txBody>
      </p:sp>
      <p:sp>
        <p:nvSpPr>
          <p:cNvPr id="23558" name="Rectangle 3" descr="Rectangle: Click to edit Master text styles&#10;Second level&#10;Third level&#10;Fourth level&#10;Fifth level"/>
          <p:cNvSpPr>
            <a:spLocks noGrp="1" noChangeArrowheads="1"/>
          </p:cNvSpPr>
          <p:nvPr>
            <p:ph type="body" idx="1"/>
          </p:nvPr>
        </p:nvSpPr>
        <p:spPr/>
        <p:txBody>
          <a:bodyPr/>
          <a:lstStyle/>
          <a:p>
            <a:pPr>
              <a:lnSpc>
                <a:spcPct val="80000"/>
              </a:lnSpc>
            </a:pPr>
            <a:r>
              <a:rPr lang="en-US" altLang="en-US" sz="2800" smtClean="0"/>
              <a:t>Functional requirements:</a:t>
            </a:r>
          </a:p>
          <a:p>
            <a:pPr lvl="1">
              <a:lnSpc>
                <a:spcPct val="80000"/>
              </a:lnSpc>
            </a:pPr>
            <a:r>
              <a:rPr lang="en-US" altLang="en-US" sz="2400" smtClean="0"/>
              <a:t>Enable clients to locate and communicate with any individual resource</a:t>
            </a:r>
          </a:p>
          <a:p>
            <a:pPr lvl="1">
              <a:lnSpc>
                <a:spcPct val="80000"/>
              </a:lnSpc>
            </a:pPr>
            <a:r>
              <a:rPr lang="en-US" altLang="en-US" sz="2400" smtClean="0"/>
              <a:t>Add and remove nodes</a:t>
            </a:r>
          </a:p>
          <a:p>
            <a:pPr lvl="1">
              <a:lnSpc>
                <a:spcPct val="80000"/>
              </a:lnSpc>
            </a:pPr>
            <a:r>
              <a:rPr lang="en-US" altLang="en-US" sz="2400" smtClean="0"/>
              <a:t>Add and remove resources</a:t>
            </a:r>
          </a:p>
          <a:p>
            <a:pPr lvl="1">
              <a:lnSpc>
                <a:spcPct val="80000"/>
              </a:lnSpc>
            </a:pPr>
            <a:r>
              <a:rPr lang="en-US" altLang="en-US" sz="2400" smtClean="0"/>
              <a:t>Simple API</a:t>
            </a:r>
          </a:p>
          <a:p>
            <a:pPr>
              <a:lnSpc>
                <a:spcPct val="80000"/>
              </a:lnSpc>
            </a:pPr>
            <a:r>
              <a:rPr lang="en-US" altLang="en-US" sz="2800" smtClean="0"/>
              <a:t>Non-functional requirements: global scalability, load balancing, accommodating to highly dynamic host availability, trust, anonymity, deniability…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E1EE33BA-3FBF-46C9-8941-5F74FE77880E}"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2457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2458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ACEA6760-7331-4B3D-9D7A-E4587F76D251}" type="slidenum">
              <a:rPr lang="en-US" altLang="en-US" sz="1400" smtClean="0">
                <a:latin typeface="Comic Sans MS" panose="030F0702030302020204" pitchFamily="66" charset="0"/>
              </a:rPr>
              <a:pPr>
                <a:spcBef>
                  <a:spcPct val="0"/>
                </a:spcBef>
                <a:buClrTx/>
                <a:buSzTx/>
                <a:buFontTx/>
                <a:buNone/>
              </a:pPr>
              <a:t>18</a:t>
            </a:fld>
            <a:endParaRPr lang="en-US" altLang="en-US" sz="1400" smtClean="0">
              <a:latin typeface="Comic Sans MS" panose="030F0702030302020204" pitchFamily="66" charset="0"/>
            </a:endParaRPr>
          </a:p>
        </p:txBody>
      </p:sp>
      <p:sp>
        <p:nvSpPr>
          <p:cNvPr id="24581" name="Rectangle 2"/>
          <p:cNvSpPr>
            <a:spLocks noGrp="1" noChangeArrowheads="1"/>
          </p:cNvSpPr>
          <p:nvPr>
            <p:ph type="title"/>
          </p:nvPr>
        </p:nvSpPr>
        <p:spPr/>
        <p:txBody>
          <a:bodyPr/>
          <a:lstStyle/>
          <a:p>
            <a:r>
              <a:rPr lang="en-US" altLang="en-US" smtClean="0"/>
              <a:t>Routing Overlay</a:t>
            </a:r>
          </a:p>
        </p:txBody>
      </p:sp>
      <p:sp>
        <p:nvSpPr>
          <p:cNvPr id="24582" name="Rectangle 3" descr="Rectangle: Click to edit Master text styles&#10;Second level&#10;Third level&#10;Fourth level&#10;Fifth level"/>
          <p:cNvSpPr>
            <a:spLocks noGrp="1" noChangeArrowheads="1"/>
          </p:cNvSpPr>
          <p:nvPr>
            <p:ph type="body" idx="1"/>
          </p:nvPr>
        </p:nvSpPr>
        <p:spPr/>
        <p:txBody>
          <a:bodyPr/>
          <a:lstStyle/>
          <a:p>
            <a:r>
              <a:rPr lang="en-US" altLang="en-US" sz="2800" smtClean="0"/>
              <a:t>Routing overlay locates nodes and objects. It is middleware layer responsible for routing requests from clients to hosts that holds the object to which request is addressed.</a:t>
            </a:r>
          </a:p>
          <a:p>
            <a:r>
              <a:rPr lang="en-US" altLang="en-US" sz="2800" smtClean="0"/>
              <a:t>Main difference is that routing is implemented is in the application layer (besides the IP routing at network layer)</a:t>
            </a:r>
          </a:p>
          <a:p>
            <a:endParaRPr lang="en-US" altLang="en-US" sz="28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9697F3D5-C3C4-464C-95CD-5A7281E316CE}"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2560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2560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BA9D726B-59F1-4740-8D51-6DCDE96D4D99}" type="slidenum">
              <a:rPr lang="en-US" altLang="en-US" sz="1400" smtClean="0">
                <a:latin typeface="Comic Sans MS" panose="030F0702030302020204" pitchFamily="66" charset="0"/>
              </a:rPr>
              <a:pPr>
                <a:spcBef>
                  <a:spcPct val="0"/>
                </a:spcBef>
                <a:buClrTx/>
                <a:buSzTx/>
                <a:buFontTx/>
                <a:buNone/>
              </a:pPr>
              <a:t>19</a:t>
            </a:fld>
            <a:endParaRPr lang="en-US" altLang="en-US" sz="1400" smtClean="0">
              <a:latin typeface="Comic Sans MS" panose="030F0702030302020204" pitchFamily="66" charset="0"/>
            </a:endParaRPr>
          </a:p>
        </p:txBody>
      </p:sp>
      <p:sp>
        <p:nvSpPr>
          <p:cNvPr id="25605" name="Rectangle 2"/>
          <p:cNvSpPr>
            <a:spLocks noGrp="1" noChangeArrowheads="1"/>
          </p:cNvSpPr>
          <p:nvPr>
            <p:ph type="title"/>
          </p:nvPr>
        </p:nvSpPr>
        <p:spPr/>
        <p:txBody>
          <a:bodyPr/>
          <a:lstStyle/>
          <a:p>
            <a:r>
              <a:rPr lang="en-US" altLang="en-US" smtClean="0"/>
              <a:t>Distribution of information in a routing overlay</a:t>
            </a:r>
          </a:p>
        </p:txBody>
      </p:sp>
      <p:sp>
        <p:nvSpPr>
          <p:cNvPr id="25606" name="AutoShape 4"/>
          <p:cNvSpPr>
            <a:spLocks noChangeAspect="1" noChangeArrowheads="1" noTextEdit="1"/>
          </p:cNvSpPr>
          <p:nvPr/>
        </p:nvSpPr>
        <p:spPr bwMode="auto">
          <a:xfrm>
            <a:off x="863600" y="1481138"/>
            <a:ext cx="7505700" cy="485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607" name="Oval 6"/>
          <p:cNvSpPr>
            <a:spLocks noChangeArrowheads="1"/>
          </p:cNvSpPr>
          <p:nvPr/>
        </p:nvSpPr>
        <p:spPr bwMode="auto">
          <a:xfrm>
            <a:off x="1870075" y="1884363"/>
            <a:ext cx="2844800" cy="3697287"/>
          </a:xfrm>
          <a:prstGeom prst="ellipse">
            <a:avLst/>
          </a:pr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08" name="Oval 7"/>
          <p:cNvSpPr>
            <a:spLocks noChangeArrowheads="1"/>
          </p:cNvSpPr>
          <p:nvPr/>
        </p:nvSpPr>
        <p:spPr bwMode="auto">
          <a:xfrm>
            <a:off x="1870075" y="1882775"/>
            <a:ext cx="2844800" cy="3700463"/>
          </a:xfrm>
          <a:prstGeom prst="ellipse">
            <a:avLst/>
          </a:prstGeom>
          <a:noFill/>
          <a:ln w="44450">
            <a:solidFill>
              <a:srgbClr val="E6E6E6"/>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09" name="Oval 8"/>
          <p:cNvSpPr>
            <a:spLocks noChangeArrowheads="1"/>
          </p:cNvSpPr>
          <p:nvPr/>
        </p:nvSpPr>
        <p:spPr bwMode="auto">
          <a:xfrm>
            <a:off x="4976813" y="1908175"/>
            <a:ext cx="2824162" cy="3697288"/>
          </a:xfrm>
          <a:prstGeom prst="ellipse">
            <a:avLst/>
          </a:pr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10" name="Oval 9"/>
          <p:cNvSpPr>
            <a:spLocks noChangeArrowheads="1"/>
          </p:cNvSpPr>
          <p:nvPr/>
        </p:nvSpPr>
        <p:spPr bwMode="auto">
          <a:xfrm>
            <a:off x="4978400" y="1906588"/>
            <a:ext cx="2820988" cy="3700462"/>
          </a:xfrm>
          <a:prstGeom prst="ellipse">
            <a:avLst/>
          </a:prstGeom>
          <a:noFill/>
          <a:ln w="44450">
            <a:solidFill>
              <a:srgbClr val="E6E6E6"/>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11" name="Oval 10"/>
          <p:cNvSpPr>
            <a:spLocks noChangeArrowheads="1"/>
          </p:cNvSpPr>
          <p:nvPr/>
        </p:nvSpPr>
        <p:spPr bwMode="auto">
          <a:xfrm>
            <a:off x="1476375" y="2973388"/>
            <a:ext cx="4090988" cy="1993900"/>
          </a:xfrm>
          <a:prstGeom prst="ellipse">
            <a:avLst/>
          </a:prstGeom>
          <a:noFill/>
          <a:ln w="44450">
            <a:solidFill>
              <a:srgbClr val="CF924C"/>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12" name="Oval 11"/>
          <p:cNvSpPr>
            <a:spLocks noChangeArrowheads="1"/>
          </p:cNvSpPr>
          <p:nvPr/>
        </p:nvSpPr>
        <p:spPr bwMode="auto">
          <a:xfrm>
            <a:off x="4102100" y="2806700"/>
            <a:ext cx="4092575" cy="1993900"/>
          </a:xfrm>
          <a:prstGeom prst="ellipse">
            <a:avLst/>
          </a:prstGeom>
          <a:noFill/>
          <a:ln w="44450">
            <a:solidFill>
              <a:srgbClr val="CF924C"/>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13" name="AutoShape 12"/>
          <p:cNvSpPr>
            <a:spLocks noChangeArrowheads="1"/>
          </p:cNvSpPr>
          <p:nvPr/>
        </p:nvSpPr>
        <p:spPr bwMode="auto">
          <a:xfrm>
            <a:off x="1760538" y="5416550"/>
            <a:ext cx="153987" cy="260350"/>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14" name="AutoShape 13"/>
          <p:cNvSpPr>
            <a:spLocks noChangeArrowheads="1"/>
          </p:cNvSpPr>
          <p:nvPr/>
        </p:nvSpPr>
        <p:spPr bwMode="auto">
          <a:xfrm>
            <a:off x="1771650" y="5427663"/>
            <a:ext cx="152400" cy="261937"/>
          </a:xfrm>
          <a:prstGeom prst="roundRect">
            <a:avLst>
              <a:gd name="adj" fmla="val 43750"/>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15" name="AutoShape 14"/>
          <p:cNvSpPr>
            <a:spLocks noChangeArrowheads="1"/>
          </p:cNvSpPr>
          <p:nvPr/>
        </p:nvSpPr>
        <p:spPr bwMode="auto">
          <a:xfrm>
            <a:off x="2220913" y="2643188"/>
            <a:ext cx="152400" cy="284162"/>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16" name="AutoShape 15"/>
          <p:cNvSpPr>
            <a:spLocks noChangeArrowheads="1"/>
          </p:cNvSpPr>
          <p:nvPr/>
        </p:nvSpPr>
        <p:spPr bwMode="auto">
          <a:xfrm>
            <a:off x="2232025" y="2654300"/>
            <a:ext cx="152400" cy="285750"/>
          </a:xfrm>
          <a:prstGeom prst="roundRect">
            <a:avLst>
              <a:gd name="adj" fmla="val 43750"/>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17" name="AutoShape 16"/>
          <p:cNvSpPr>
            <a:spLocks noChangeArrowheads="1"/>
          </p:cNvSpPr>
          <p:nvPr/>
        </p:nvSpPr>
        <p:spPr bwMode="auto">
          <a:xfrm>
            <a:off x="2438400" y="2998788"/>
            <a:ext cx="176213" cy="284162"/>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18" name="AutoShape 17"/>
          <p:cNvSpPr>
            <a:spLocks noChangeArrowheads="1"/>
          </p:cNvSpPr>
          <p:nvPr/>
        </p:nvSpPr>
        <p:spPr bwMode="auto">
          <a:xfrm>
            <a:off x="2449513" y="3009900"/>
            <a:ext cx="176212" cy="285750"/>
          </a:xfrm>
          <a:prstGeom prst="roundRect">
            <a:avLst>
              <a:gd name="adj" fmla="val 44444"/>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19" name="AutoShape 18"/>
          <p:cNvSpPr>
            <a:spLocks noChangeArrowheads="1"/>
          </p:cNvSpPr>
          <p:nvPr/>
        </p:nvSpPr>
        <p:spPr bwMode="auto">
          <a:xfrm>
            <a:off x="2679700" y="3354388"/>
            <a:ext cx="153988" cy="284162"/>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20" name="AutoShape 19"/>
          <p:cNvSpPr>
            <a:spLocks noChangeArrowheads="1"/>
          </p:cNvSpPr>
          <p:nvPr/>
        </p:nvSpPr>
        <p:spPr bwMode="auto">
          <a:xfrm>
            <a:off x="2690813" y="3365500"/>
            <a:ext cx="152400" cy="285750"/>
          </a:xfrm>
          <a:prstGeom prst="roundRect">
            <a:avLst>
              <a:gd name="adj" fmla="val 43750"/>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21" name="AutoShape 20"/>
          <p:cNvSpPr>
            <a:spLocks noChangeArrowheads="1"/>
          </p:cNvSpPr>
          <p:nvPr/>
        </p:nvSpPr>
        <p:spPr bwMode="auto">
          <a:xfrm>
            <a:off x="2898775" y="3709988"/>
            <a:ext cx="174625" cy="284162"/>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22" name="AutoShape 21"/>
          <p:cNvSpPr>
            <a:spLocks noChangeArrowheads="1"/>
          </p:cNvSpPr>
          <p:nvPr/>
        </p:nvSpPr>
        <p:spPr bwMode="auto">
          <a:xfrm>
            <a:off x="2909888" y="3721100"/>
            <a:ext cx="174625" cy="285750"/>
          </a:xfrm>
          <a:prstGeom prst="roundRect">
            <a:avLst>
              <a:gd name="adj" fmla="val 44444"/>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23" name="AutoShape 22"/>
          <p:cNvSpPr>
            <a:spLocks noChangeArrowheads="1"/>
          </p:cNvSpPr>
          <p:nvPr/>
        </p:nvSpPr>
        <p:spPr bwMode="auto">
          <a:xfrm>
            <a:off x="2876550" y="2643188"/>
            <a:ext cx="153988" cy="284162"/>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24" name="AutoShape 23"/>
          <p:cNvSpPr>
            <a:spLocks noChangeArrowheads="1"/>
          </p:cNvSpPr>
          <p:nvPr/>
        </p:nvSpPr>
        <p:spPr bwMode="auto">
          <a:xfrm>
            <a:off x="2887663" y="2654300"/>
            <a:ext cx="152400" cy="285750"/>
          </a:xfrm>
          <a:prstGeom prst="roundRect">
            <a:avLst>
              <a:gd name="adj" fmla="val 43750"/>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25" name="AutoShape 24"/>
          <p:cNvSpPr>
            <a:spLocks noChangeArrowheads="1"/>
          </p:cNvSpPr>
          <p:nvPr/>
        </p:nvSpPr>
        <p:spPr bwMode="auto">
          <a:xfrm>
            <a:off x="3095625" y="2998788"/>
            <a:ext cx="174625" cy="284162"/>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26" name="AutoShape 25"/>
          <p:cNvSpPr>
            <a:spLocks noChangeArrowheads="1"/>
          </p:cNvSpPr>
          <p:nvPr/>
        </p:nvSpPr>
        <p:spPr bwMode="auto">
          <a:xfrm>
            <a:off x="3106738" y="3009900"/>
            <a:ext cx="174625" cy="285750"/>
          </a:xfrm>
          <a:prstGeom prst="roundRect">
            <a:avLst>
              <a:gd name="adj" fmla="val 44444"/>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27" name="AutoShape 26"/>
          <p:cNvSpPr>
            <a:spLocks noChangeArrowheads="1"/>
          </p:cNvSpPr>
          <p:nvPr/>
        </p:nvSpPr>
        <p:spPr bwMode="auto">
          <a:xfrm>
            <a:off x="3336925" y="3354388"/>
            <a:ext cx="152400" cy="284162"/>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28" name="AutoShape 27"/>
          <p:cNvSpPr>
            <a:spLocks noChangeArrowheads="1"/>
          </p:cNvSpPr>
          <p:nvPr/>
        </p:nvSpPr>
        <p:spPr bwMode="auto">
          <a:xfrm>
            <a:off x="3348038" y="3365500"/>
            <a:ext cx="152400" cy="285750"/>
          </a:xfrm>
          <a:prstGeom prst="roundRect">
            <a:avLst>
              <a:gd name="adj" fmla="val 43750"/>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29" name="AutoShape 28"/>
          <p:cNvSpPr>
            <a:spLocks noChangeArrowheads="1"/>
          </p:cNvSpPr>
          <p:nvPr/>
        </p:nvSpPr>
        <p:spPr bwMode="auto">
          <a:xfrm>
            <a:off x="3554413" y="3709988"/>
            <a:ext cx="176212" cy="284162"/>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30" name="AutoShape 29"/>
          <p:cNvSpPr>
            <a:spLocks noChangeArrowheads="1"/>
          </p:cNvSpPr>
          <p:nvPr/>
        </p:nvSpPr>
        <p:spPr bwMode="auto">
          <a:xfrm>
            <a:off x="3565525" y="3721100"/>
            <a:ext cx="176213" cy="285750"/>
          </a:xfrm>
          <a:prstGeom prst="roundRect">
            <a:avLst>
              <a:gd name="adj" fmla="val 44444"/>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31" name="AutoShape 30"/>
          <p:cNvSpPr>
            <a:spLocks noChangeArrowheads="1"/>
          </p:cNvSpPr>
          <p:nvPr/>
        </p:nvSpPr>
        <p:spPr bwMode="auto">
          <a:xfrm>
            <a:off x="4014788" y="3187700"/>
            <a:ext cx="174625" cy="284163"/>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32" name="AutoShape 31"/>
          <p:cNvSpPr>
            <a:spLocks noChangeArrowheads="1"/>
          </p:cNvSpPr>
          <p:nvPr/>
        </p:nvSpPr>
        <p:spPr bwMode="auto">
          <a:xfrm>
            <a:off x="4025900" y="3198813"/>
            <a:ext cx="174625" cy="285750"/>
          </a:xfrm>
          <a:prstGeom prst="roundRect">
            <a:avLst>
              <a:gd name="adj" fmla="val 44444"/>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33" name="AutoShape 32"/>
          <p:cNvSpPr>
            <a:spLocks noChangeArrowheads="1"/>
          </p:cNvSpPr>
          <p:nvPr/>
        </p:nvSpPr>
        <p:spPr bwMode="auto">
          <a:xfrm>
            <a:off x="4256088" y="3543300"/>
            <a:ext cx="152400" cy="284163"/>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34" name="AutoShape 33"/>
          <p:cNvSpPr>
            <a:spLocks noChangeArrowheads="1"/>
          </p:cNvSpPr>
          <p:nvPr/>
        </p:nvSpPr>
        <p:spPr bwMode="auto">
          <a:xfrm>
            <a:off x="4267200" y="3554413"/>
            <a:ext cx="152400" cy="285750"/>
          </a:xfrm>
          <a:prstGeom prst="roundRect">
            <a:avLst>
              <a:gd name="adj" fmla="val 43750"/>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35" name="AutoShape 34"/>
          <p:cNvSpPr>
            <a:spLocks noChangeArrowheads="1"/>
          </p:cNvSpPr>
          <p:nvPr/>
        </p:nvSpPr>
        <p:spPr bwMode="auto">
          <a:xfrm>
            <a:off x="4473575" y="3898900"/>
            <a:ext cx="176213" cy="284163"/>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36" name="AutoShape 35"/>
          <p:cNvSpPr>
            <a:spLocks noChangeArrowheads="1"/>
          </p:cNvSpPr>
          <p:nvPr/>
        </p:nvSpPr>
        <p:spPr bwMode="auto">
          <a:xfrm>
            <a:off x="4484688" y="3910013"/>
            <a:ext cx="174625" cy="285750"/>
          </a:xfrm>
          <a:prstGeom prst="roundRect">
            <a:avLst>
              <a:gd name="adj" fmla="val 44444"/>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37" name="AutoShape 36"/>
          <p:cNvSpPr>
            <a:spLocks noChangeArrowheads="1"/>
          </p:cNvSpPr>
          <p:nvPr/>
        </p:nvSpPr>
        <p:spPr bwMode="auto">
          <a:xfrm>
            <a:off x="4714875" y="4254500"/>
            <a:ext cx="153988" cy="284163"/>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38" name="AutoShape 37"/>
          <p:cNvSpPr>
            <a:spLocks noChangeArrowheads="1"/>
          </p:cNvSpPr>
          <p:nvPr/>
        </p:nvSpPr>
        <p:spPr bwMode="auto">
          <a:xfrm>
            <a:off x="4725988" y="4265613"/>
            <a:ext cx="152400" cy="285750"/>
          </a:xfrm>
          <a:prstGeom prst="roundRect">
            <a:avLst>
              <a:gd name="adj" fmla="val 43750"/>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39" name="AutoShape 38"/>
          <p:cNvSpPr>
            <a:spLocks noChangeArrowheads="1"/>
          </p:cNvSpPr>
          <p:nvPr/>
        </p:nvSpPr>
        <p:spPr bwMode="auto">
          <a:xfrm>
            <a:off x="4670425" y="3187700"/>
            <a:ext cx="176213" cy="284163"/>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40" name="AutoShape 39"/>
          <p:cNvSpPr>
            <a:spLocks noChangeArrowheads="1"/>
          </p:cNvSpPr>
          <p:nvPr/>
        </p:nvSpPr>
        <p:spPr bwMode="auto">
          <a:xfrm>
            <a:off x="4681538" y="3198813"/>
            <a:ext cx="176212" cy="285750"/>
          </a:xfrm>
          <a:prstGeom prst="roundRect">
            <a:avLst>
              <a:gd name="adj" fmla="val 44444"/>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41" name="AutoShape 40"/>
          <p:cNvSpPr>
            <a:spLocks noChangeArrowheads="1"/>
          </p:cNvSpPr>
          <p:nvPr/>
        </p:nvSpPr>
        <p:spPr bwMode="auto">
          <a:xfrm>
            <a:off x="4911725" y="3543300"/>
            <a:ext cx="153988" cy="284163"/>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42" name="AutoShape 41"/>
          <p:cNvSpPr>
            <a:spLocks noChangeArrowheads="1"/>
          </p:cNvSpPr>
          <p:nvPr/>
        </p:nvSpPr>
        <p:spPr bwMode="auto">
          <a:xfrm>
            <a:off x="4922838" y="3554413"/>
            <a:ext cx="152400" cy="285750"/>
          </a:xfrm>
          <a:prstGeom prst="roundRect">
            <a:avLst>
              <a:gd name="adj" fmla="val 43750"/>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43" name="AutoShape 42"/>
          <p:cNvSpPr>
            <a:spLocks noChangeArrowheads="1"/>
          </p:cNvSpPr>
          <p:nvPr/>
        </p:nvSpPr>
        <p:spPr bwMode="auto">
          <a:xfrm>
            <a:off x="5130800" y="3898900"/>
            <a:ext cx="174625" cy="284163"/>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44" name="AutoShape 43"/>
          <p:cNvSpPr>
            <a:spLocks noChangeArrowheads="1"/>
          </p:cNvSpPr>
          <p:nvPr/>
        </p:nvSpPr>
        <p:spPr bwMode="auto">
          <a:xfrm>
            <a:off x="5141913" y="3910013"/>
            <a:ext cx="174625" cy="285750"/>
          </a:xfrm>
          <a:prstGeom prst="roundRect">
            <a:avLst>
              <a:gd name="adj" fmla="val 44444"/>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45" name="AutoShape 44"/>
          <p:cNvSpPr>
            <a:spLocks noChangeArrowheads="1"/>
          </p:cNvSpPr>
          <p:nvPr/>
        </p:nvSpPr>
        <p:spPr bwMode="auto">
          <a:xfrm>
            <a:off x="5372100" y="4254500"/>
            <a:ext cx="152400" cy="284163"/>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46" name="AutoShape 45"/>
          <p:cNvSpPr>
            <a:spLocks noChangeArrowheads="1"/>
          </p:cNvSpPr>
          <p:nvPr/>
        </p:nvSpPr>
        <p:spPr bwMode="auto">
          <a:xfrm>
            <a:off x="5383213" y="4265613"/>
            <a:ext cx="152400" cy="285750"/>
          </a:xfrm>
          <a:prstGeom prst="roundRect">
            <a:avLst>
              <a:gd name="adj" fmla="val 43750"/>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47" name="AutoShape 46"/>
          <p:cNvSpPr>
            <a:spLocks noChangeArrowheads="1"/>
          </p:cNvSpPr>
          <p:nvPr/>
        </p:nvSpPr>
        <p:spPr bwMode="auto">
          <a:xfrm>
            <a:off x="5895975" y="3686175"/>
            <a:ext cx="153988" cy="284163"/>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48" name="AutoShape 47"/>
          <p:cNvSpPr>
            <a:spLocks noChangeArrowheads="1"/>
          </p:cNvSpPr>
          <p:nvPr/>
        </p:nvSpPr>
        <p:spPr bwMode="auto">
          <a:xfrm>
            <a:off x="5907088" y="3697288"/>
            <a:ext cx="153987" cy="285750"/>
          </a:xfrm>
          <a:prstGeom prst="roundRect">
            <a:avLst>
              <a:gd name="adj" fmla="val 43750"/>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49" name="AutoShape 48"/>
          <p:cNvSpPr>
            <a:spLocks noChangeArrowheads="1"/>
          </p:cNvSpPr>
          <p:nvPr/>
        </p:nvSpPr>
        <p:spPr bwMode="auto">
          <a:xfrm>
            <a:off x="6115050" y="4041775"/>
            <a:ext cx="174625" cy="284163"/>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50" name="AutoShape 49"/>
          <p:cNvSpPr>
            <a:spLocks noChangeArrowheads="1"/>
          </p:cNvSpPr>
          <p:nvPr/>
        </p:nvSpPr>
        <p:spPr bwMode="auto">
          <a:xfrm>
            <a:off x="6126163" y="4052888"/>
            <a:ext cx="174625" cy="285750"/>
          </a:xfrm>
          <a:prstGeom prst="roundRect">
            <a:avLst>
              <a:gd name="adj" fmla="val 44444"/>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51" name="AutoShape 50"/>
          <p:cNvSpPr>
            <a:spLocks noChangeArrowheads="1"/>
          </p:cNvSpPr>
          <p:nvPr/>
        </p:nvSpPr>
        <p:spPr bwMode="auto">
          <a:xfrm>
            <a:off x="6356350" y="4397375"/>
            <a:ext cx="152400" cy="260350"/>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52" name="AutoShape 51"/>
          <p:cNvSpPr>
            <a:spLocks noChangeArrowheads="1"/>
          </p:cNvSpPr>
          <p:nvPr/>
        </p:nvSpPr>
        <p:spPr bwMode="auto">
          <a:xfrm>
            <a:off x="6367463" y="4408488"/>
            <a:ext cx="152400" cy="261937"/>
          </a:xfrm>
          <a:prstGeom prst="roundRect">
            <a:avLst>
              <a:gd name="adj" fmla="val 43750"/>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53" name="AutoShape 52"/>
          <p:cNvSpPr>
            <a:spLocks noChangeArrowheads="1"/>
          </p:cNvSpPr>
          <p:nvPr/>
        </p:nvSpPr>
        <p:spPr bwMode="auto">
          <a:xfrm>
            <a:off x="6575425" y="4729163"/>
            <a:ext cx="174625" cy="284162"/>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54" name="AutoShape 53"/>
          <p:cNvSpPr>
            <a:spLocks noChangeArrowheads="1"/>
          </p:cNvSpPr>
          <p:nvPr/>
        </p:nvSpPr>
        <p:spPr bwMode="auto">
          <a:xfrm>
            <a:off x="6586538" y="4740275"/>
            <a:ext cx="174625" cy="285750"/>
          </a:xfrm>
          <a:prstGeom prst="roundRect">
            <a:avLst>
              <a:gd name="adj" fmla="val 44444"/>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55" name="AutoShape 54"/>
          <p:cNvSpPr>
            <a:spLocks noChangeArrowheads="1"/>
          </p:cNvSpPr>
          <p:nvPr/>
        </p:nvSpPr>
        <p:spPr bwMode="auto">
          <a:xfrm>
            <a:off x="6553200" y="3686175"/>
            <a:ext cx="152400" cy="284163"/>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56" name="AutoShape 55"/>
          <p:cNvSpPr>
            <a:spLocks noChangeArrowheads="1"/>
          </p:cNvSpPr>
          <p:nvPr/>
        </p:nvSpPr>
        <p:spPr bwMode="auto">
          <a:xfrm>
            <a:off x="6564313" y="3697288"/>
            <a:ext cx="152400" cy="285750"/>
          </a:xfrm>
          <a:prstGeom prst="roundRect">
            <a:avLst>
              <a:gd name="adj" fmla="val 43750"/>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57" name="AutoShape 56"/>
          <p:cNvSpPr>
            <a:spLocks noChangeArrowheads="1"/>
          </p:cNvSpPr>
          <p:nvPr/>
        </p:nvSpPr>
        <p:spPr bwMode="auto">
          <a:xfrm>
            <a:off x="6772275" y="4041775"/>
            <a:ext cx="174625" cy="284163"/>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58" name="AutoShape 57"/>
          <p:cNvSpPr>
            <a:spLocks noChangeArrowheads="1"/>
          </p:cNvSpPr>
          <p:nvPr/>
        </p:nvSpPr>
        <p:spPr bwMode="auto">
          <a:xfrm>
            <a:off x="6783388" y="4052888"/>
            <a:ext cx="174625" cy="285750"/>
          </a:xfrm>
          <a:prstGeom prst="roundRect">
            <a:avLst>
              <a:gd name="adj" fmla="val 44444"/>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59" name="AutoShape 58"/>
          <p:cNvSpPr>
            <a:spLocks noChangeArrowheads="1"/>
          </p:cNvSpPr>
          <p:nvPr/>
        </p:nvSpPr>
        <p:spPr bwMode="auto">
          <a:xfrm>
            <a:off x="7011988" y="4397375"/>
            <a:ext cx="153987" cy="260350"/>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60" name="AutoShape 59"/>
          <p:cNvSpPr>
            <a:spLocks noChangeArrowheads="1"/>
          </p:cNvSpPr>
          <p:nvPr/>
        </p:nvSpPr>
        <p:spPr bwMode="auto">
          <a:xfrm>
            <a:off x="7023100" y="4408488"/>
            <a:ext cx="153988" cy="261937"/>
          </a:xfrm>
          <a:prstGeom prst="roundRect">
            <a:avLst>
              <a:gd name="adj" fmla="val 43750"/>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61" name="AutoShape 60"/>
          <p:cNvSpPr>
            <a:spLocks noChangeArrowheads="1"/>
          </p:cNvSpPr>
          <p:nvPr/>
        </p:nvSpPr>
        <p:spPr bwMode="auto">
          <a:xfrm>
            <a:off x="7231063" y="4729163"/>
            <a:ext cx="174625" cy="284162"/>
          </a:xfrm>
          <a:prstGeom prst="roundRect">
            <a:avLst>
              <a:gd name="adj" fmla="val 50000"/>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62" name="AutoShape 61"/>
          <p:cNvSpPr>
            <a:spLocks noChangeArrowheads="1"/>
          </p:cNvSpPr>
          <p:nvPr/>
        </p:nvSpPr>
        <p:spPr bwMode="auto">
          <a:xfrm>
            <a:off x="7242175" y="4740275"/>
            <a:ext cx="174625" cy="285750"/>
          </a:xfrm>
          <a:prstGeom prst="roundRect">
            <a:avLst>
              <a:gd name="adj" fmla="val 44444"/>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63" name="Oval 62"/>
          <p:cNvSpPr>
            <a:spLocks noChangeArrowheads="1"/>
          </p:cNvSpPr>
          <p:nvPr/>
        </p:nvSpPr>
        <p:spPr bwMode="auto">
          <a:xfrm>
            <a:off x="1552575" y="5783263"/>
            <a:ext cx="635000" cy="403225"/>
          </a:xfrm>
          <a:prstGeom prst="ellipse">
            <a:avLst/>
          </a:prstGeom>
          <a:solidFill>
            <a:srgbClr val="D9AA73"/>
          </a:solidFill>
          <a:ln w="22225">
            <a:solidFill>
              <a:srgbClr val="D9AA73"/>
            </a:solidFill>
            <a:round/>
            <a:headEnd/>
            <a:tailEnd/>
          </a:ln>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64" name="Rectangle 63"/>
          <p:cNvSpPr>
            <a:spLocks noChangeArrowheads="1"/>
          </p:cNvSpPr>
          <p:nvPr/>
        </p:nvSpPr>
        <p:spPr bwMode="auto">
          <a:xfrm>
            <a:off x="885825" y="5416550"/>
            <a:ext cx="68580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700">
                <a:solidFill>
                  <a:srgbClr val="000000"/>
                </a:solidFill>
                <a:latin typeface="Arial" panose="020B0604020202020204" pitchFamily="34" charset="0"/>
              </a:rPr>
              <a:t>Object:</a:t>
            </a:r>
            <a:endParaRPr lang="en-US" altLang="en-US" sz="1800"/>
          </a:p>
        </p:txBody>
      </p:sp>
      <p:sp>
        <p:nvSpPr>
          <p:cNvPr id="25665" name="Rectangle 64"/>
          <p:cNvSpPr>
            <a:spLocks noChangeArrowheads="1"/>
          </p:cNvSpPr>
          <p:nvPr/>
        </p:nvSpPr>
        <p:spPr bwMode="auto">
          <a:xfrm>
            <a:off x="885825" y="5867400"/>
            <a:ext cx="5778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700">
                <a:solidFill>
                  <a:srgbClr val="000000"/>
                </a:solidFill>
                <a:latin typeface="Arial" panose="020B0604020202020204" pitchFamily="34" charset="0"/>
              </a:rPr>
              <a:t>Node:</a:t>
            </a:r>
            <a:endParaRPr lang="en-US" altLang="en-US" sz="1800"/>
          </a:p>
        </p:txBody>
      </p:sp>
      <p:sp>
        <p:nvSpPr>
          <p:cNvPr id="25666" name="Oval 65"/>
          <p:cNvSpPr>
            <a:spLocks noChangeArrowheads="1"/>
          </p:cNvSpPr>
          <p:nvPr/>
        </p:nvSpPr>
        <p:spPr bwMode="auto">
          <a:xfrm>
            <a:off x="7351713" y="3886200"/>
            <a:ext cx="635000" cy="404813"/>
          </a:xfrm>
          <a:prstGeom prst="ellipse">
            <a:avLst/>
          </a:prstGeom>
          <a:solidFill>
            <a:srgbClr val="CCCCCC"/>
          </a:solidFill>
          <a:ln w="22225">
            <a:solidFill>
              <a:srgbClr val="CCCCCC"/>
            </a:solidFill>
            <a:round/>
            <a:headEnd/>
            <a:tailEnd/>
          </a:ln>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67" name="Rectangle 66"/>
          <p:cNvSpPr>
            <a:spLocks noChangeArrowheads="1"/>
          </p:cNvSpPr>
          <p:nvPr/>
        </p:nvSpPr>
        <p:spPr bwMode="auto">
          <a:xfrm>
            <a:off x="7646988" y="3946525"/>
            <a:ext cx="15557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700">
                <a:solidFill>
                  <a:srgbClr val="000000"/>
                </a:solidFill>
                <a:latin typeface="Arial" panose="020B0604020202020204" pitchFamily="34" charset="0"/>
              </a:rPr>
              <a:t>D</a:t>
            </a:r>
            <a:endParaRPr lang="en-US" altLang="en-US" sz="1800"/>
          </a:p>
        </p:txBody>
      </p:sp>
      <p:sp>
        <p:nvSpPr>
          <p:cNvPr id="25668" name="Rectangle 67"/>
          <p:cNvSpPr>
            <a:spLocks noChangeArrowheads="1"/>
          </p:cNvSpPr>
          <p:nvPr/>
        </p:nvSpPr>
        <p:spPr bwMode="auto">
          <a:xfrm>
            <a:off x="5414963" y="5748338"/>
            <a:ext cx="2128837"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700">
                <a:solidFill>
                  <a:srgbClr val="000000"/>
                </a:solidFill>
                <a:latin typeface="Arial" panose="020B0604020202020204" pitchFamily="34" charset="0"/>
              </a:rPr>
              <a:t>C’s routing knowledge</a:t>
            </a:r>
            <a:endParaRPr lang="en-US" altLang="en-US" sz="1800"/>
          </a:p>
        </p:txBody>
      </p:sp>
      <p:sp>
        <p:nvSpPr>
          <p:cNvPr id="25669" name="Line 68"/>
          <p:cNvSpPr>
            <a:spLocks noChangeShapeType="1"/>
          </p:cNvSpPr>
          <p:nvPr/>
        </p:nvSpPr>
        <p:spPr bwMode="auto">
          <a:xfrm flipH="1">
            <a:off x="5962650" y="4799013"/>
            <a:ext cx="130175" cy="973137"/>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0" name="Rectangle 69"/>
          <p:cNvSpPr>
            <a:spLocks noChangeArrowheads="1"/>
          </p:cNvSpPr>
          <p:nvPr/>
        </p:nvSpPr>
        <p:spPr bwMode="auto">
          <a:xfrm>
            <a:off x="5568950" y="1457325"/>
            <a:ext cx="212883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700">
                <a:solidFill>
                  <a:srgbClr val="000000"/>
                </a:solidFill>
                <a:latin typeface="Arial" panose="020B0604020202020204" pitchFamily="34" charset="0"/>
              </a:rPr>
              <a:t>D’s routing knowledge</a:t>
            </a:r>
            <a:endParaRPr lang="en-US" altLang="en-US" sz="1800"/>
          </a:p>
        </p:txBody>
      </p:sp>
      <p:sp>
        <p:nvSpPr>
          <p:cNvPr id="25671" name="Line 70"/>
          <p:cNvSpPr>
            <a:spLocks noChangeShapeType="1"/>
          </p:cNvSpPr>
          <p:nvPr/>
        </p:nvSpPr>
        <p:spPr bwMode="auto">
          <a:xfrm>
            <a:off x="6005513" y="1717675"/>
            <a:ext cx="87312" cy="261938"/>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2" name="Rectangle 71"/>
          <p:cNvSpPr>
            <a:spLocks noChangeArrowheads="1"/>
          </p:cNvSpPr>
          <p:nvPr/>
        </p:nvSpPr>
        <p:spPr bwMode="auto">
          <a:xfrm>
            <a:off x="2971800" y="1447800"/>
            <a:ext cx="211772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700">
                <a:solidFill>
                  <a:srgbClr val="000000"/>
                </a:solidFill>
                <a:latin typeface="Arial" panose="020B0604020202020204" pitchFamily="34" charset="0"/>
              </a:rPr>
              <a:t>A’s routing knowledge</a:t>
            </a:r>
            <a:endParaRPr lang="en-US" altLang="en-US" sz="1800"/>
          </a:p>
        </p:txBody>
      </p:sp>
      <p:sp>
        <p:nvSpPr>
          <p:cNvPr id="25673" name="Line 72"/>
          <p:cNvSpPr>
            <a:spLocks noChangeShapeType="1"/>
          </p:cNvSpPr>
          <p:nvPr/>
        </p:nvSpPr>
        <p:spPr bwMode="auto">
          <a:xfrm flipH="1">
            <a:off x="3817938" y="1717675"/>
            <a:ext cx="87312" cy="307975"/>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4" name="Rectangle 73"/>
          <p:cNvSpPr>
            <a:spLocks noChangeArrowheads="1"/>
          </p:cNvSpPr>
          <p:nvPr/>
        </p:nvSpPr>
        <p:spPr bwMode="auto">
          <a:xfrm>
            <a:off x="3051175" y="5724525"/>
            <a:ext cx="211772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700">
                <a:solidFill>
                  <a:srgbClr val="000000"/>
                </a:solidFill>
                <a:latin typeface="Arial" panose="020B0604020202020204" pitchFamily="34" charset="0"/>
              </a:rPr>
              <a:t>B’s routing knowledge</a:t>
            </a:r>
            <a:endParaRPr lang="en-US" altLang="en-US" sz="1800"/>
          </a:p>
        </p:txBody>
      </p:sp>
      <p:sp>
        <p:nvSpPr>
          <p:cNvPr id="25675" name="Line 74"/>
          <p:cNvSpPr>
            <a:spLocks noChangeShapeType="1"/>
          </p:cNvSpPr>
          <p:nvPr/>
        </p:nvSpPr>
        <p:spPr bwMode="auto">
          <a:xfrm>
            <a:off x="3554413" y="4989513"/>
            <a:ext cx="88900" cy="782637"/>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6" name="Oval 75"/>
          <p:cNvSpPr>
            <a:spLocks noChangeArrowheads="1"/>
          </p:cNvSpPr>
          <p:nvPr/>
        </p:nvSpPr>
        <p:spPr bwMode="auto">
          <a:xfrm>
            <a:off x="6607175" y="2771775"/>
            <a:ext cx="635000" cy="404813"/>
          </a:xfrm>
          <a:prstGeom prst="ellipse">
            <a:avLst/>
          </a:prstGeom>
          <a:solidFill>
            <a:srgbClr val="D9AA73"/>
          </a:solidFill>
          <a:ln w="22225">
            <a:solidFill>
              <a:srgbClr val="D9AA73"/>
            </a:solidFill>
            <a:round/>
            <a:headEnd/>
            <a:tailEnd/>
          </a:ln>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77" name="Rectangle 76"/>
          <p:cNvSpPr>
            <a:spLocks noChangeArrowheads="1"/>
          </p:cNvSpPr>
          <p:nvPr/>
        </p:nvSpPr>
        <p:spPr bwMode="auto">
          <a:xfrm>
            <a:off x="6902450" y="2832100"/>
            <a:ext cx="15557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700">
                <a:solidFill>
                  <a:srgbClr val="000000"/>
                </a:solidFill>
                <a:latin typeface="Arial" panose="020B0604020202020204" pitchFamily="34" charset="0"/>
              </a:rPr>
              <a:t>C</a:t>
            </a:r>
            <a:endParaRPr lang="en-US" altLang="en-US" sz="1800"/>
          </a:p>
        </p:txBody>
      </p:sp>
      <p:sp>
        <p:nvSpPr>
          <p:cNvPr id="25678" name="Oval 77"/>
          <p:cNvSpPr>
            <a:spLocks noChangeArrowheads="1"/>
          </p:cNvSpPr>
          <p:nvPr/>
        </p:nvSpPr>
        <p:spPr bwMode="auto">
          <a:xfrm>
            <a:off x="1706563" y="3625850"/>
            <a:ext cx="633412" cy="404813"/>
          </a:xfrm>
          <a:prstGeom prst="ellipse">
            <a:avLst/>
          </a:prstGeom>
          <a:solidFill>
            <a:srgbClr val="CCCCCC"/>
          </a:solidFill>
          <a:ln w="22225">
            <a:solidFill>
              <a:srgbClr val="CCCCCC"/>
            </a:solidFill>
            <a:round/>
            <a:headEnd/>
            <a:tailEnd/>
          </a:ln>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79" name="Rectangle 78"/>
          <p:cNvSpPr>
            <a:spLocks noChangeArrowheads="1"/>
          </p:cNvSpPr>
          <p:nvPr/>
        </p:nvSpPr>
        <p:spPr bwMode="auto">
          <a:xfrm>
            <a:off x="2001838" y="3686175"/>
            <a:ext cx="144462"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700">
                <a:solidFill>
                  <a:srgbClr val="000000"/>
                </a:solidFill>
                <a:latin typeface="Arial" panose="020B0604020202020204" pitchFamily="34" charset="0"/>
              </a:rPr>
              <a:t>A</a:t>
            </a:r>
            <a:endParaRPr lang="en-US" altLang="en-US" sz="1800"/>
          </a:p>
        </p:txBody>
      </p:sp>
      <p:sp>
        <p:nvSpPr>
          <p:cNvPr id="25680" name="Oval 79"/>
          <p:cNvSpPr>
            <a:spLocks noChangeArrowheads="1"/>
          </p:cNvSpPr>
          <p:nvPr/>
        </p:nvSpPr>
        <p:spPr bwMode="auto">
          <a:xfrm>
            <a:off x="2559050" y="4668838"/>
            <a:ext cx="635000" cy="404812"/>
          </a:xfrm>
          <a:prstGeom prst="ellipse">
            <a:avLst/>
          </a:prstGeom>
          <a:solidFill>
            <a:srgbClr val="D9AA73"/>
          </a:solidFill>
          <a:ln w="22225">
            <a:solidFill>
              <a:srgbClr val="D9AA73"/>
            </a:solidFill>
            <a:round/>
            <a:headEnd/>
            <a:tailEnd/>
          </a:ln>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25681" name="Rectangle 80"/>
          <p:cNvSpPr>
            <a:spLocks noChangeArrowheads="1"/>
          </p:cNvSpPr>
          <p:nvPr/>
        </p:nvSpPr>
        <p:spPr bwMode="auto">
          <a:xfrm>
            <a:off x="2833688" y="4729163"/>
            <a:ext cx="144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700">
                <a:solidFill>
                  <a:srgbClr val="000000"/>
                </a:solidFill>
                <a:latin typeface="Arial" panose="020B0604020202020204" pitchFamily="34" charset="0"/>
              </a:rPr>
              <a:t>B</a:t>
            </a:r>
            <a:endParaRPr lang="en-US" altLang="en-US"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A73B7874-1C37-4BE5-A3C3-00A60746656D}"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70C20E66-A484-4108-B455-C99CC419D187}" type="slidenum">
              <a:rPr lang="en-US" altLang="en-US" sz="1400" smtClean="0">
                <a:latin typeface="Comic Sans MS" panose="030F0702030302020204" pitchFamily="66" charset="0"/>
              </a:rPr>
              <a:pPr>
                <a:spcBef>
                  <a:spcPct val="0"/>
                </a:spcBef>
                <a:buClrTx/>
                <a:buSzTx/>
                <a:buFontTx/>
                <a:buNone/>
              </a:pPr>
              <a:t>2</a:t>
            </a:fld>
            <a:endParaRPr lang="en-US" altLang="en-US" sz="1400" smtClean="0">
              <a:latin typeface="Comic Sans MS" panose="030F0702030302020204" pitchFamily="66" charset="0"/>
            </a:endParaRPr>
          </a:p>
        </p:txBody>
      </p:sp>
      <p:sp>
        <p:nvSpPr>
          <p:cNvPr id="5125" name="Rectangle 2"/>
          <p:cNvSpPr>
            <a:spLocks noGrp="1" noChangeArrowheads="1"/>
          </p:cNvSpPr>
          <p:nvPr>
            <p:ph type="title"/>
          </p:nvPr>
        </p:nvSpPr>
        <p:spPr/>
        <p:txBody>
          <a:bodyPr/>
          <a:lstStyle/>
          <a:p>
            <a:r>
              <a:rPr lang="en-US" altLang="en-US" smtClean="0"/>
              <a:t>Different Types of Systems</a:t>
            </a:r>
          </a:p>
        </p:txBody>
      </p:sp>
      <p:sp>
        <p:nvSpPr>
          <p:cNvPr id="5126" name="Rectangle 3" descr="Rectangle: Click to edit Master text styles&#10;Second level&#10;Third level&#10;Fourth level&#10;Fifth level"/>
          <p:cNvSpPr>
            <a:spLocks noGrp="1" noChangeArrowheads="1"/>
          </p:cNvSpPr>
          <p:nvPr>
            <p:ph type="body" idx="1"/>
          </p:nvPr>
        </p:nvSpPr>
        <p:spPr/>
        <p:txBody>
          <a:bodyPr/>
          <a:lstStyle/>
          <a:p>
            <a:pPr>
              <a:lnSpc>
                <a:spcPct val="90000"/>
              </a:lnSpc>
            </a:pPr>
            <a:r>
              <a:rPr lang="en-US" altLang="en-US" sz="2400" smtClean="0"/>
              <a:t>Monolithic application</a:t>
            </a:r>
          </a:p>
          <a:p>
            <a:pPr>
              <a:lnSpc>
                <a:spcPct val="90000"/>
              </a:lnSpc>
            </a:pPr>
            <a:r>
              <a:rPr lang="en-US" altLang="en-US" sz="2400" smtClean="0"/>
              <a:t>Simple client-server</a:t>
            </a:r>
          </a:p>
          <a:p>
            <a:pPr>
              <a:lnSpc>
                <a:spcPct val="90000"/>
              </a:lnSpc>
            </a:pPr>
            <a:r>
              <a:rPr lang="en-US" altLang="en-US" sz="2400" smtClean="0"/>
              <a:t>Multi-tier client-server</a:t>
            </a:r>
          </a:p>
          <a:p>
            <a:pPr>
              <a:lnSpc>
                <a:spcPct val="90000"/>
              </a:lnSpc>
            </a:pPr>
            <a:r>
              <a:rPr lang="en-US" altLang="en-US" sz="2400" smtClean="0"/>
              <a:t>Request-response</a:t>
            </a:r>
          </a:p>
          <a:p>
            <a:pPr lvl="1">
              <a:lnSpc>
                <a:spcPct val="90000"/>
              </a:lnSpc>
            </a:pPr>
            <a:r>
              <a:rPr lang="en-US" altLang="en-US" sz="2000" smtClean="0"/>
              <a:t>Pull /Push mode</a:t>
            </a:r>
          </a:p>
          <a:p>
            <a:pPr lvl="1">
              <a:lnSpc>
                <a:spcPct val="90000"/>
              </a:lnSpc>
            </a:pPr>
            <a:r>
              <a:rPr lang="en-US" altLang="en-US" sz="2000" smtClean="0"/>
              <a:t>Tightly/loosely coupled</a:t>
            </a:r>
          </a:p>
          <a:p>
            <a:pPr>
              <a:lnSpc>
                <a:spcPct val="90000"/>
              </a:lnSpc>
            </a:pPr>
            <a:r>
              <a:rPr lang="en-US" altLang="en-US" sz="2400" smtClean="0"/>
              <a:t>Centralized and distributed systems</a:t>
            </a:r>
          </a:p>
          <a:p>
            <a:pPr>
              <a:lnSpc>
                <a:spcPct val="90000"/>
              </a:lnSpc>
            </a:pPr>
            <a:r>
              <a:rPr lang="en-US" altLang="en-US" sz="2400" smtClean="0"/>
              <a:t>Master-slave systems (Hadoop and HDFS)</a:t>
            </a:r>
          </a:p>
          <a:p>
            <a:pPr>
              <a:lnSpc>
                <a:spcPct val="90000"/>
              </a:lnSpc>
            </a:pPr>
            <a:r>
              <a:rPr lang="en-US" altLang="en-US" sz="2400" smtClean="0"/>
              <a:t>Peer-to-peer systems (Bittorrent)</a:t>
            </a:r>
          </a:p>
          <a:p>
            <a:pPr>
              <a:lnSpc>
                <a:spcPct val="90000"/>
              </a:lnSpc>
            </a:pPr>
            <a:r>
              <a:rPr lang="en-US" altLang="en-US" sz="2400" smtClean="0"/>
              <a:t>The concept of overlays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4971EF88-E19A-41A9-880B-C1FC4C01E482}"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2765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2765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16E1966E-0727-4894-9C1A-4E85F0D78CDA}" type="slidenum">
              <a:rPr lang="en-US" altLang="en-US" sz="1400" smtClean="0">
                <a:latin typeface="Comic Sans MS" panose="030F0702030302020204" pitchFamily="66" charset="0"/>
              </a:rPr>
              <a:pPr>
                <a:spcBef>
                  <a:spcPct val="0"/>
                </a:spcBef>
                <a:buClrTx/>
                <a:buSzTx/>
                <a:buFontTx/>
                <a:buNone/>
              </a:pPr>
              <a:t>20</a:t>
            </a:fld>
            <a:endParaRPr lang="en-US" altLang="en-US" sz="1400" smtClean="0">
              <a:latin typeface="Comic Sans MS" panose="030F0702030302020204" pitchFamily="66" charset="0"/>
            </a:endParaRPr>
          </a:p>
        </p:txBody>
      </p:sp>
      <p:sp>
        <p:nvSpPr>
          <p:cNvPr id="27653" name="Rectangle 2"/>
          <p:cNvSpPr>
            <a:spLocks noGrp="1" noChangeArrowheads="1"/>
          </p:cNvSpPr>
          <p:nvPr>
            <p:ph type="title"/>
          </p:nvPr>
        </p:nvSpPr>
        <p:spPr/>
        <p:txBody>
          <a:bodyPr/>
          <a:lstStyle/>
          <a:p>
            <a:r>
              <a:rPr lang="en-US" altLang="en-US" sz="2800" smtClean="0"/>
              <a:t>Basic programming interface for a distributed hash table (DHT)</a:t>
            </a:r>
          </a:p>
        </p:txBody>
      </p:sp>
      <p:sp>
        <p:nvSpPr>
          <p:cNvPr id="27654" name="Rectangle 3"/>
          <p:cNvSpPr>
            <a:spLocks noChangeArrowheads="1"/>
          </p:cNvSpPr>
          <p:nvPr/>
        </p:nvSpPr>
        <p:spPr bwMode="auto">
          <a:xfrm>
            <a:off x="631825" y="1789113"/>
            <a:ext cx="8105775"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2400" i="1">
                <a:latin typeface="Times" panose="02020603050405020304" pitchFamily="18" charset="0"/>
              </a:rPr>
              <a:t>put(GUID, data) </a:t>
            </a:r>
          </a:p>
          <a:p>
            <a:pPr>
              <a:spcBef>
                <a:spcPct val="0"/>
              </a:spcBef>
              <a:buClrTx/>
              <a:buSzTx/>
              <a:buFontTx/>
              <a:buNone/>
            </a:pPr>
            <a:r>
              <a:rPr lang="en-US" altLang="en-US" sz="2400">
                <a:latin typeface="Times" panose="02020603050405020304" pitchFamily="18" charset="0"/>
              </a:rPr>
              <a:t>The </a:t>
            </a:r>
            <a:r>
              <a:rPr lang="en-US" altLang="en-US" sz="2400" i="1">
                <a:latin typeface="Times" panose="02020603050405020304" pitchFamily="18" charset="0"/>
              </a:rPr>
              <a:t>data</a:t>
            </a:r>
            <a:r>
              <a:rPr lang="en-US" altLang="en-US" sz="2400">
                <a:latin typeface="Times" panose="02020603050405020304" pitchFamily="18" charset="0"/>
              </a:rPr>
              <a:t> is stored in replicas at all nodes responsible for the object identified by </a:t>
            </a:r>
            <a:r>
              <a:rPr lang="en-US" altLang="en-US" sz="2400" i="1">
                <a:latin typeface="Times" panose="02020603050405020304" pitchFamily="18" charset="0"/>
              </a:rPr>
              <a:t>GUID</a:t>
            </a:r>
            <a:r>
              <a:rPr lang="en-US" altLang="en-US" sz="2400">
                <a:latin typeface="Times" panose="02020603050405020304" pitchFamily="18" charset="0"/>
              </a:rPr>
              <a:t>.</a:t>
            </a:r>
          </a:p>
          <a:p>
            <a:pPr>
              <a:spcBef>
                <a:spcPct val="0"/>
              </a:spcBef>
              <a:buClrTx/>
              <a:buSzTx/>
              <a:buFontTx/>
              <a:buNone/>
            </a:pPr>
            <a:r>
              <a:rPr lang="en-US" altLang="en-US" sz="2400" i="1">
                <a:latin typeface="Times" panose="02020603050405020304" pitchFamily="18" charset="0"/>
              </a:rPr>
              <a:t>remove(GUID)</a:t>
            </a:r>
          </a:p>
          <a:p>
            <a:pPr>
              <a:spcBef>
                <a:spcPct val="0"/>
              </a:spcBef>
              <a:buClrTx/>
              <a:buSzTx/>
              <a:buFontTx/>
              <a:buNone/>
            </a:pPr>
            <a:r>
              <a:rPr lang="en-US" altLang="en-US" sz="2400">
                <a:latin typeface="Times" panose="02020603050405020304" pitchFamily="18" charset="0"/>
              </a:rPr>
              <a:t>Deletes all references to </a:t>
            </a:r>
            <a:r>
              <a:rPr lang="en-US" altLang="en-US" sz="2400" i="1">
                <a:latin typeface="Times" panose="02020603050405020304" pitchFamily="18" charset="0"/>
              </a:rPr>
              <a:t>GUID</a:t>
            </a:r>
            <a:r>
              <a:rPr lang="en-US" altLang="en-US" sz="2400">
                <a:latin typeface="Times" panose="02020603050405020304" pitchFamily="18" charset="0"/>
              </a:rPr>
              <a:t> and the associated data.</a:t>
            </a:r>
          </a:p>
          <a:p>
            <a:pPr>
              <a:spcBef>
                <a:spcPct val="0"/>
              </a:spcBef>
              <a:buClrTx/>
              <a:buSzTx/>
              <a:buFontTx/>
              <a:buNone/>
            </a:pPr>
            <a:r>
              <a:rPr lang="en-US" altLang="en-US" sz="2400" i="1">
                <a:latin typeface="Times" panose="02020603050405020304" pitchFamily="18" charset="0"/>
              </a:rPr>
              <a:t>value = get(GUID)</a:t>
            </a:r>
          </a:p>
          <a:p>
            <a:pPr>
              <a:spcBef>
                <a:spcPct val="0"/>
              </a:spcBef>
              <a:buClrTx/>
              <a:buSzTx/>
              <a:buFontTx/>
              <a:buNone/>
            </a:pPr>
            <a:r>
              <a:rPr lang="en-US" altLang="en-US" sz="2400">
                <a:latin typeface="Times" panose="02020603050405020304" pitchFamily="18" charset="0"/>
              </a:rPr>
              <a:t>The data associated with </a:t>
            </a:r>
            <a:r>
              <a:rPr lang="en-US" altLang="en-US" sz="2400" i="1">
                <a:latin typeface="Times" panose="02020603050405020304" pitchFamily="18" charset="0"/>
              </a:rPr>
              <a:t>GUID</a:t>
            </a:r>
            <a:r>
              <a:rPr lang="en-US" altLang="en-US" sz="2400">
                <a:latin typeface="Times" panose="02020603050405020304" pitchFamily="18" charset="0"/>
              </a:rPr>
              <a:t> is retrieved from one of the nodes responsible it.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6B2EDB4F-C9BA-43E1-BC01-01453D80A10B}"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2969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2970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71871600-C7C3-4704-8C84-20B45E4CFA28}" type="slidenum">
              <a:rPr lang="en-US" altLang="en-US" sz="1400" smtClean="0">
                <a:latin typeface="Comic Sans MS" panose="030F0702030302020204" pitchFamily="66" charset="0"/>
              </a:rPr>
              <a:pPr>
                <a:spcBef>
                  <a:spcPct val="0"/>
                </a:spcBef>
                <a:buClrTx/>
                <a:buSzTx/>
                <a:buFontTx/>
                <a:buNone/>
              </a:pPr>
              <a:t>21</a:t>
            </a:fld>
            <a:endParaRPr lang="en-US" altLang="en-US" sz="1400" smtClean="0">
              <a:latin typeface="Comic Sans MS" panose="030F0702030302020204" pitchFamily="66" charset="0"/>
            </a:endParaRPr>
          </a:p>
        </p:txBody>
      </p:sp>
      <p:sp>
        <p:nvSpPr>
          <p:cNvPr id="29701" name="Rectangle 2"/>
          <p:cNvSpPr>
            <a:spLocks noGrp="1" noChangeArrowheads="1"/>
          </p:cNvSpPr>
          <p:nvPr>
            <p:ph type="title"/>
          </p:nvPr>
        </p:nvSpPr>
        <p:spPr/>
        <p:txBody>
          <a:bodyPr/>
          <a:lstStyle/>
          <a:p>
            <a:r>
              <a:rPr lang="en-US" altLang="en-US" sz="2800" smtClean="0"/>
              <a:t>Basic programming interface for distributed object location and routing</a:t>
            </a:r>
          </a:p>
        </p:txBody>
      </p:sp>
      <p:sp>
        <p:nvSpPr>
          <p:cNvPr id="29702" name="Rectangle 3"/>
          <p:cNvSpPr>
            <a:spLocks noChangeArrowheads="1"/>
          </p:cNvSpPr>
          <p:nvPr/>
        </p:nvSpPr>
        <p:spPr bwMode="auto">
          <a:xfrm>
            <a:off x="436563" y="1595438"/>
            <a:ext cx="8405812"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2400" i="1">
                <a:latin typeface="Times" panose="02020603050405020304" pitchFamily="18" charset="0"/>
              </a:rPr>
              <a:t>publish(GUID	) </a:t>
            </a:r>
          </a:p>
          <a:p>
            <a:pPr>
              <a:spcBef>
                <a:spcPct val="0"/>
              </a:spcBef>
              <a:buClrTx/>
              <a:buSzTx/>
              <a:buFontTx/>
              <a:buNone/>
            </a:pPr>
            <a:r>
              <a:rPr lang="en-US" altLang="en-US" sz="2400" i="1">
                <a:latin typeface="Times" panose="02020603050405020304" pitchFamily="18" charset="0"/>
              </a:rPr>
              <a:t>GUID</a:t>
            </a:r>
            <a:r>
              <a:rPr lang="en-US" altLang="en-US" sz="2400">
                <a:latin typeface="Times" panose="02020603050405020304" pitchFamily="18" charset="0"/>
              </a:rPr>
              <a:t> can be computed from the object (or some part of it, e.g. its name). This function makes the node performing a </a:t>
            </a:r>
            <a:r>
              <a:rPr lang="en-US" altLang="en-US" sz="2400" i="1">
                <a:latin typeface="Times" panose="02020603050405020304" pitchFamily="18" charset="0"/>
              </a:rPr>
              <a:t>publish</a:t>
            </a:r>
            <a:r>
              <a:rPr lang="en-US" altLang="en-US" sz="2400">
                <a:latin typeface="Times" panose="02020603050405020304" pitchFamily="18" charset="0"/>
              </a:rPr>
              <a:t> operation the host for the object corresponding to </a:t>
            </a:r>
            <a:r>
              <a:rPr lang="en-US" altLang="en-US" sz="2400" i="1">
                <a:latin typeface="Times" panose="02020603050405020304" pitchFamily="18" charset="0"/>
              </a:rPr>
              <a:t>GUID</a:t>
            </a:r>
            <a:r>
              <a:rPr lang="en-US" altLang="en-US" sz="2400">
                <a:latin typeface="Times" panose="02020603050405020304" pitchFamily="18" charset="0"/>
              </a:rPr>
              <a:t>.</a:t>
            </a:r>
          </a:p>
          <a:p>
            <a:pPr>
              <a:spcBef>
                <a:spcPct val="0"/>
              </a:spcBef>
              <a:buClrTx/>
              <a:buSzTx/>
              <a:buFontTx/>
              <a:buNone/>
            </a:pPr>
            <a:r>
              <a:rPr lang="en-US" altLang="en-US" sz="2400" i="1">
                <a:latin typeface="Times" panose="02020603050405020304" pitchFamily="18" charset="0"/>
              </a:rPr>
              <a:t>unpublish(GUID)</a:t>
            </a:r>
          </a:p>
          <a:p>
            <a:pPr>
              <a:spcBef>
                <a:spcPct val="0"/>
              </a:spcBef>
              <a:buClrTx/>
              <a:buSzTx/>
              <a:buFontTx/>
              <a:buNone/>
            </a:pPr>
            <a:r>
              <a:rPr lang="en-US" altLang="en-US" sz="2400">
                <a:latin typeface="Times" panose="02020603050405020304" pitchFamily="18" charset="0"/>
              </a:rPr>
              <a:t>Makes the object corresponding to </a:t>
            </a:r>
            <a:r>
              <a:rPr lang="en-US" altLang="en-US" sz="2400" i="1">
                <a:latin typeface="Times" panose="02020603050405020304" pitchFamily="18" charset="0"/>
              </a:rPr>
              <a:t>GUID</a:t>
            </a:r>
            <a:r>
              <a:rPr lang="en-US" altLang="en-US" sz="2400">
                <a:latin typeface="Times" panose="02020603050405020304" pitchFamily="18" charset="0"/>
              </a:rPr>
              <a:t> inaccessible.</a:t>
            </a:r>
          </a:p>
          <a:p>
            <a:pPr>
              <a:spcBef>
                <a:spcPct val="0"/>
              </a:spcBef>
              <a:buClrTx/>
              <a:buSzTx/>
              <a:buFontTx/>
              <a:buNone/>
            </a:pPr>
            <a:r>
              <a:rPr lang="en-US" altLang="en-US" sz="2400" i="1">
                <a:latin typeface="Times" panose="02020603050405020304" pitchFamily="18" charset="0"/>
              </a:rPr>
              <a:t>sendToObj(msg, GUID, [n])</a:t>
            </a:r>
          </a:p>
          <a:p>
            <a:pPr>
              <a:spcBef>
                <a:spcPct val="0"/>
              </a:spcBef>
              <a:buClrTx/>
              <a:buSzTx/>
              <a:buFontTx/>
              <a:buNone/>
            </a:pPr>
            <a:r>
              <a:rPr lang="en-US" altLang="en-US" sz="2400">
                <a:latin typeface="Times" panose="02020603050405020304" pitchFamily="18" charset="0"/>
              </a:rPr>
              <a:t>Following the object-oriented paradigm, an invocation message is sent to an object in order to access it. This might be a request to open a TCP connection for data transfer or to return a message containing all or part of the object’s state. The final optional parameter </a:t>
            </a:r>
            <a:r>
              <a:rPr lang="en-US" altLang="en-US" sz="2400" i="1">
                <a:latin typeface="Times" panose="02020603050405020304" pitchFamily="18" charset="0"/>
              </a:rPr>
              <a:t>[n],</a:t>
            </a:r>
            <a:r>
              <a:rPr lang="en-US" altLang="en-US" sz="2400">
                <a:latin typeface="Times" panose="02020603050405020304" pitchFamily="18" charset="0"/>
              </a:rPr>
              <a:t> if present, requests the delivery of the same message to n replicas of the object.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C1AAC460-68D0-484F-B45D-54BA6E5A0A38}"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317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D7C823D3-79A4-4BBD-A41A-F4B86F6AFAC6}" type="slidenum">
              <a:rPr lang="en-US" altLang="en-US" sz="1400" smtClean="0">
                <a:latin typeface="Comic Sans MS" panose="030F0702030302020204" pitchFamily="66" charset="0"/>
              </a:rPr>
              <a:pPr>
                <a:spcBef>
                  <a:spcPct val="0"/>
                </a:spcBef>
                <a:buClrTx/>
                <a:buSzTx/>
                <a:buFontTx/>
                <a:buNone/>
              </a:pPr>
              <a:t>22</a:t>
            </a:fld>
            <a:endParaRPr lang="en-US" altLang="en-US" sz="1400" smtClean="0">
              <a:latin typeface="Comic Sans MS" panose="030F0702030302020204" pitchFamily="66" charset="0"/>
            </a:endParaRPr>
          </a:p>
        </p:txBody>
      </p:sp>
      <p:sp>
        <p:nvSpPr>
          <p:cNvPr id="31749" name="Rectangle 2"/>
          <p:cNvSpPr>
            <a:spLocks noGrp="1" noChangeArrowheads="1"/>
          </p:cNvSpPr>
          <p:nvPr>
            <p:ph type="title"/>
          </p:nvPr>
        </p:nvSpPr>
        <p:spPr/>
        <p:txBody>
          <a:bodyPr/>
          <a:lstStyle/>
          <a:p>
            <a:r>
              <a:rPr lang="en-US" altLang="en-US" smtClean="0"/>
              <a:t>Overlay case studies: Pastry &amp; Tapestry Routing</a:t>
            </a:r>
          </a:p>
        </p:txBody>
      </p:sp>
      <p:sp>
        <p:nvSpPr>
          <p:cNvPr id="31750" name="Rectangle 3" descr="Rectangle: Click to edit Master text styles&#10;Second level&#10;Third level&#10;Fourth level&#10;Fifth level"/>
          <p:cNvSpPr>
            <a:spLocks noGrp="1" noChangeArrowheads="1"/>
          </p:cNvSpPr>
          <p:nvPr>
            <p:ph type="body" idx="1"/>
          </p:nvPr>
        </p:nvSpPr>
        <p:spPr/>
        <p:txBody>
          <a:bodyPr/>
          <a:lstStyle/>
          <a:p>
            <a:r>
              <a:rPr lang="en-US" altLang="en-US" smtClean="0"/>
              <a:t>Prefix routing based on GUIDs</a:t>
            </a:r>
          </a:p>
          <a:p>
            <a:r>
              <a:rPr lang="en-US" altLang="en-US" smtClean="0"/>
              <a:t>Narrow search for next node along the route by applying a binary mask that selects an increasing number of hexadecimal digits from the destination GUID after each hop.</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100AEEF5-B571-49D8-958D-5A30C2EF54EB}"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3277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3277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05A0F7D3-AB11-4E9F-A4F9-B4C71F21DFD6}" type="slidenum">
              <a:rPr lang="en-US" altLang="en-US" sz="1400" smtClean="0">
                <a:latin typeface="Comic Sans MS" panose="030F0702030302020204" pitchFamily="66" charset="0"/>
              </a:rPr>
              <a:pPr>
                <a:spcBef>
                  <a:spcPct val="0"/>
                </a:spcBef>
                <a:buClrTx/>
                <a:buSzTx/>
                <a:buFontTx/>
                <a:buNone/>
              </a:pPr>
              <a:t>23</a:t>
            </a:fld>
            <a:endParaRPr lang="en-US" altLang="en-US" sz="1400" smtClean="0">
              <a:latin typeface="Comic Sans MS" panose="030F0702030302020204" pitchFamily="66" charset="0"/>
            </a:endParaRPr>
          </a:p>
        </p:txBody>
      </p:sp>
      <p:sp>
        <p:nvSpPr>
          <p:cNvPr id="32773" name="Rectangle 2"/>
          <p:cNvSpPr>
            <a:spLocks noGrp="1" noChangeArrowheads="1"/>
          </p:cNvSpPr>
          <p:nvPr>
            <p:ph type="title"/>
          </p:nvPr>
        </p:nvSpPr>
        <p:spPr/>
        <p:txBody>
          <a:bodyPr/>
          <a:lstStyle/>
          <a:p>
            <a:r>
              <a:rPr lang="en-GB" altLang="en-US" smtClean="0"/>
              <a:t>Figure 10.7: </a:t>
            </a:r>
            <a:r>
              <a:rPr lang="en-US" altLang="en-US" smtClean="0"/>
              <a:t>First four rows of a Pastry routing table</a:t>
            </a:r>
          </a:p>
        </p:txBody>
      </p:sp>
      <p:pic>
        <p:nvPicPr>
          <p:cNvPr id="32774" name="Picture 3" descr="fig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323975"/>
            <a:ext cx="7399338"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FF1DC569-E332-4947-B959-3B194E237B85}"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3481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348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7D529645-9220-4DD0-9DE4-2CCB12239C72}" type="slidenum">
              <a:rPr lang="en-US" altLang="en-US" sz="1400" smtClean="0">
                <a:latin typeface="Comic Sans MS" panose="030F0702030302020204" pitchFamily="66" charset="0"/>
              </a:rPr>
              <a:pPr>
                <a:spcBef>
                  <a:spcPct val="0"/>
                </a:spcBef>
                <a:buClrTx/>
                <a:buSzTx/>
                <a:buFontTx/>
                <a:buNone/>
              </a:pPr>
              <a:t>24</a:t>
            </a:fld>
            <a:endParaRPr lang="en-US" altLang="en-US" sz="1400" smtClean="0">
              <a:latin typeface="Comic Sans MS" panose="030F0702030302020204" pitchFamily="66" charset="0"/>
            </a:endParaRPr>
          </a:p>
        </p:txBody>
      </p:sp>
      <p:sp>
        <p:nvSpPr>
          <p:cNvPr id="34821" name="Rectangle 2"/>
          <p:cNvSpPr>
            <a:spLocks noGrp="1" noChangeArrowheads="1"/>
          </p:cNvSpPr>
          <p:nvPr>
            <p:ph type="title"/>
          </p:nvPr>
        </p:nvSpPr>
        <p:spPr>
          <a:xfrm>
            <a:off x="457200" y="381000"/>
            <a:ext cx="8324850" cy="685800"/>
          </a:xfrm>
        </p:spPr>
        <p:txBody>
          <a:bodyPr/>
          <a:lstStyle/>
          <a:p>
            <a:r>
              <a:rPr lang="en-GB" altLang="en-US" sz="2800" smtClean="0"/>
              <a:t>Figure 10.8: </a:t>
            </a:r>
            <a:r>
              <a:rPr lang="en-US" altLang="en-US" sz="2800" smtClean="0"/>
              <a:t>Pastry routing example </a:t>
            </a:r>
            <a:r>
              <a:rPr lang="en-US" altLang="en-US" sz="2800" smtClean="0">
                <a:solidFill>
                  <a:schemeClr val="tx1"/>
                </a:solidFill>
              </a:rPr>
              <a:t>Based on Rowstron and Druschel [2001]</a:t>
            </a:r>
            <a:endParaRPr lang="en-US" altLang="en-US" sz="2800" smtClean="0"/>
          </a:p>
        </p:txBody>
      </p:sp>
      <p:pic>
        <p:nvPicPr>
          <p:cNvPr id="3482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575" y="1809750"/>
            <a:ext cx="4133850" cy="417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7975" y="1327150"/>
            <a:ext cx="50260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mtClean="0"/>
              <a:t>Figure 10.9: Pastry’s routing algorithm</a:t>
            </a:r>
          </a:p>
        </p:txBody>
      </p:sp>
      <p:sp>
        <p:nvSpPr>
          <p:cNvPr id="36867" name="Content Placeholder 6" descr="Rectangle: Click to edit Master text styles&#10;Second level&#10;Third level&#10;Fourth level&#10;Fifth level"/>
          <p:cNvSpPr>
            <a:spLocks noGrp="1"/>
          </p:cNvSpPr>
          <p:nvPr>
            <p:ph idx="1"/>
          </p:nvPr>
        </p:nvSpPr>
        <p:spPr>
          <a:xfrm>
            <a:off x="381000" y="1371600"/>
            <a:ext cx="8382000" cy="4114800"/>
          </a:xfrm>
        </p:spPr>
        <p:txBody>
          <a:bodyPr/>
          <a:lstStyle/>
          <a:p>
            <a:r>
              <a:rPr lang="en-US" altLang="en-US" sz="2000" smtClean="0"/>
              <a:t>To handle a message M addressed to Node D (where R[p,i] is the element at column i of row p of the routing table):</a:t>
            </a:r>
          </a:p>
          <a:p>
            <a:pPr marL="800100" lvl="1" indent="-342900">
              <a:buFont typeface="Tahoma" panose="020B0604030504040204" pitchFamily="34" charset="0"/>
              <a:buAutoNum type="arabicPeriod"/>
            </a:pPr>
            <a:r>
              <a:rPr lang="en-US" altLang="en-US" sz="2000" smtClean="0"/>
              <a:t>If (L</a:t>
            </a:r>
            <a:r>
              <a:rPr lang="en-US" altLang="en-US" sz="2000" baseline="-25000" smtClean="0"/>
              <a:t>-l </a:t>
            </a:r>
            <a:r>
              <a:rPr lang="en-US" altLang="en-US" sz="2000" smtClean="0"/>
              <a:t> &lt; D&lt; L</a:t>
            </a:r>
            <a:r>
              <a:rPr lang="en-US" altLang="en-US" sz="2000" baseline="-25000" smtClean="0"/>
              <a:t>l </a:t>
            </a:r>
            <a:r>
              <a:rPr lang="en-US" altLang="en-US" sz="2000" smtClean="0"/>
              <a:t>) { // the destination is within the leaf set of or is the current node.</a:t>
            </a:r>
          </a:p>
          <a:p>
            <a:pPr marL="800100" lvl="1" indent="-342900">
              <a:buFontTx/>
              <a:buNone/>
            </a:pPr>
            <a:r>
              <a:rPr lang="en-US" altLang="en-US" sz="2000" baseline="-25000" smtClean="0"/>
              <a:t>         </a:t>
            </a:r>
            <a:r>
              <a:rPr lang="en-US" altLang="en-US" sz="2000" smtClean="0"/>
              <a:t>forward M to the element Li of the leaf set with GUID closest to D or current node A. }</a:t>
            </a:r>
          </a:p>
          <a:p>
            <a:pPr marL="800100" lvl="1" indent="-342900">
              <a:buFontTx/>
              <a:buNone/>
            </a:pPr>
            <a:r>
              <a:rPr lang="en-US" altLang="en-US" sz="2000" smtClean="0"/>
              <a:t> 2. Else { // use routing table to dispatch M to node with closer GUID</a:t>
            </a:r>
          </a:p>
          <a:p>
            <a:pPr marL="800100" lvl="1" indent="-342900">
              <a:buFontTx/>
              <a:buNone/>
            </a:pPr>
            <a:r>
              <a:rPr lang="en-US" altLang="en-US" sz="2000" smtClean="0"/>
              <a:t>     2a. Find p, the length of the longest common prefix of D and A. and i, the (p+1)th hexadecimal digit of D.</a:t>
            </a:r>
          </a:p>
          <a:p>
            <a:pPr marL="800100" lvl="1" indent="-342900">
              <a:buFontTx/>
              <a:buNone/>
            </a:pPr>
            <a:r>
              <a:rPr lang="en-US" altLang="en-US" sz="2000" smtClean="0"/>
              <a:t>     2b. If (R[p,i] ≠ null) forward M to R[p,i] // route it to node with longest common prefix</a:t>
            </a:r>
          </a:p>
          <a:p>
            <a:pPr marL="800100" lvl="1" indent="-342900">
              <a:buFontTx/>
              <a:buNone/>
            </a:pPr>
            <a:r>
              <a:rPr lang="en-US" altLang="en-US" sz="2000" smtClean="0"/>
              <a:t>     2c. Else { // there is no entry in the routing table</a:t>
            </a:r>
          </a:p>
          <a:p>
            <a:pPr marL="800100" lvl="1" indent="-342900">
              <a:buFontTx/>
              <a:buNone/>
            </a:pPr>
            <a:r>
              <a:rPr lang="en-US" altLang="en-US" sz="2000" smtClean="0"/>
              <a:t>          3a. Forward M to a node in L or R with common prefix length i, but GUID that is numerically closer. }</a:t>
            </a:r>
          </a:p>
          <a:p>
            <a:pPr marL="800100" lvl="1" indent="-342900">
              <a:buFontTx/>
              <a:buNone/>
            </a:pPr>
            <a:r>
              <a:rPr lang="en-US" altLang="en-US" sz="2000" smtClean="0"/>
              <a:t>}</a:t>
            </a:r>
          </a:p>
          <a:p>
            <a:pPr marL="800100" lvl="1" indent="-342900">
              <a:buFontTx/>
              <a:buNone/>
            </a:pPr>
            <a:endParaRPr lang="en-US" altLang="en-US" sz="2000" baseline="-25000" smtClean="0"/>
          </a:p>
        </p:txBody>
      </p:sp>
      <p:sp>
        <p:nvSpPr>
          <p:cNvPr id="3686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E6FC9EC1-0E0A-4373-BF29-6A674962D6F5}"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3686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3687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793DF8C9-2353-4E37-82CB-E5AF22B77737}" type="slidenum">
              <a:rPr lang="en-US" altLang="en-US" sz="1400" smtClean="0">
                <a:latin typeface="Comic Sans MS" panose="030F0702030302020204" pitchFamily="66" charset="0"/>
              </a:rPr>
              <a:pPr>
                <a:spcBef>
                  <a:spcPct val="0"/>
                </a:spcBef>
                <a:buClrTx/>
                <a:buSzTx/>
                <a:buFontTx/>
                <a:buNone/>
              </a:pPr>
              <a:t>25</a:t>
            </a:fld>
            <a:endParaRPr lang="en-US" altLang="en-US" sz="140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0DCC5A1B-486C-49D4-8F27-C938F2654AF5}"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3891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389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97DF96D3-1A92-4435-8780-396886350DAD}" type="slidenum">
              <a:rPr lang="en-US" altLang="en-US" sz="1400" smtClean="0">
                <a:latin typeface="Comic Sans MS" panose="030F0702030302020204" pitchFamily="66" charset="0"/>
              </a:rPr>
              <a:pPr>
                <a:spcBef>
                  <a:spcPct val="0"/>
                </a:spcBef>
                <a:buClrTx/>
                <a:buSzTx/>
                <a:buFontTx/>
                <a:buNone/>
              </a:pPr>
              <a:t>26</a:t>
            </a:fld>
            <a:endParaRPr lang="en-US" altLang="en-US" sz="1400" smtClean="0">
              <a:latin typeface="Comic Sans MS" panose="030F0702030302020204" pitchFamily="66" charset="0"/>
            </a:endParaRPr>
          </a:p>
        </p:txBody>
      </p:sp>
      <p:sp>
        <p:nvSpPr>
          <p:cNvPr id="38917" name="Rectangle 2"/>
          <p:cNvSpPr>
            <a:spLocks noGrp="1" noChangeArrowheads="1"/>
          </p:cNvSpPr>
          <p:nvPr>
            <p:ph type="title"/>
          </p:nvPr>
        </p:nvSpPr>
        <p:spPr/>
        <p:txBody>
          <a:bodyPr/>
          <a:lstStyle/>
          <a:p>
            <a:r>
              <a:rPr lang="en-US" altLang="en-US" smtClean="0"/>
              <a:t>Figure 10.10: Tapestry routing	</a:t>
            </a:r>
            <a:r>
              <a:rPr lang="en-US" altLang="en-US" sz="4000" smtClean="0">
                <a:solidFill>
                  <a:schemeClr val="tx1"/>
                </a:solidFill>
              </a:rPr>
              <a:t>From [Zhao et al. 2004]</a:t>
            </a:r>
            <a:endParaRPr lang="en-US" altLang="en-US" smtClean="0"/>
          </a:p>
        </p:txBody>
      </p:sp>
      <p:pic>
        <p:nvPicPr>
          <p:cNvPr id="389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988" y="1363663"/>
            <a:ext cx="8067675"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521325"/>
            <a:ext cx="883920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Special Features of Tapestry</a:t>
            </a:r>
          </a:p>
        </p:txBody>
      </p:sp>
      <p:sp>
        <p:nvSpPr>
          <p:cNvPr id="40963" name="Content Placeholder 5" descr="Rectangle: Click to edit Master text styles&#10;Second level&#10;Third level&#10;Fourth level&#10;Fifth level"/>
          <p:cNvSpPr>
            <a:spLocks noGrp="1"/>
          </p:cNvSpPr>
          <p:nvPr>
            <p:ph idx="1"/>
          </p:nvPr>
        </p:nvSpPr>
        <p:spPr/>
        <p:txBody>
          <a:bodyPr/>
          <a:lstStyle/>
          <a:p>
            <a:r>
              <a:rPr lang="en-US" altLang="en-US" smtClean="0"/>
              <a:t>Implements DHT and routes messages based on GUIDs associated with resources using prefix routing in a manner similar to Pastry.</a:t>
            </a:r>
          </a:p>
          <a:p>
            <a:r>
              <a:rPr lang="en-US" altLang="en-US" smtClean="0"/>
              <a:t>160 bit identifiers (uniform for resources as well as nodes)</a:t>
            </a:r>
          </a:p>
          <a:p>
            <a:r>
              <a:rPr lang="en-US" altLang="en-US" smtClean="0"/>
              <a:t>Periodic “publish” call caches the mapping in the routing table</a:t>
            </a:r>
          </a:p>
        </p:txBody>
      </p:sp>
      <p:sp>
        <p:nvSpPr>
          <p:cNvPr id="3" name="Date Placeholder 2"/>
          <p:cNvSpPr>
            <a:spLocks noGrp="1"/>
          </p:cNvSpPr>
          <p:nvPr>
            <p:ph type="dt" sz="quarter" idx="10"/>
          </p:nvPr>
        </p:nvSpPr>
        <p:spPr/>
        <p:txBody>
          <a:bodyPr/>
          <a:lstStyle/>
          <a:p>
            <a:pPr>
              <a:defRPr/>
            </a:pPr>
            <a:fld id="{C8244C45-88B2-4703-9EC8-432783654593}" type="datetime1">
              <a:rPr lang="en-US" smtClean="0"/>
              <a:pPr>
                <a:defRPr/>
              </a:pPr>
              <a:t>10/3/2018</a:t>
            </a:fld>
            <a:endParaRPr lang="en-US"/>
          </a:p>
        </p:txBody>
      </p:sp>
      <p:sp>
        <p:nvSpPr>
          <p:cNvPr id="4" name="Footer Placeholder 3"/>
          <p:cNvSpPr>
            <a:spLocks noGrp="1"/>
          </p:cNvSpPr>
          <p:nvPr>
            <p:ph type="ftr" sz="quarter" idx="11"/>
          </p:nvPr>
        </p:nvSpPr>
        <p:spPr/>
        <p:txBody>
          <a:bodyPr/>
          <a:lstStyle/>
          <a:p>
            <a:pPr>
              <a:defRPr/>
            </a:pPr>
            <a:r>
              <a:rPr lang="en-US" smtClean="0"/>
              <a:t>B.Ramamurthy</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r>
              <a:rPr lang="en-US" altLang="en-US" smtClean="0">
                <a:latin typeface="Comic Sans MS" panose="030F0702030302020204" pitchFamily="66" charset="0"/>
              </a:rPr>
              <a:t>Page </a:t>
            </a:r>
            <a:fld id="{8052BF4D-9FE8-4838-B911-94036BD19435}" type="slidenum">
              <a:rPr lang="en-US" altLang="en-US" smtClean="0">
                <a:latin typeface="Comic Sans MS" panose="030F0702030302020204" pitchFamily="66" charset="0"/>
              </a:rPr>
              <a:pPr/>
              <a:t>27</a:t>
            </a:fld>
            <a:endParaRPr lang="en-US" altLang="en-US" smtClean="0">
              <a:latin typeface="Comic Sans MS" panose="030F0702030302020204" pitchFamily="66"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Summary</a:t>
            </a:r>
          </a:p>
        </p:txBody>
      </p:sp>
      <p:sp>
        <p:nvSpPr>
          <p:cNvPr id="41987" name="Content Placeholder 2" descr="Rectangle: Click to edit Master text styles&#10;Second level&#10;Third level&#10;Fourth level&#10;Fifth level"/>
          <p:cNvSpPr>
            <a:spLocks noGrp="1"/>
          </p:cNvSpPr>
          <p:nvPr>
            <p:ph idx="1"/>
          </p:nvPr>
        </p:nvSpPr>
        <p:spPr>
          <a:xfrm>
            <a:off x="228600" y="1447800"/>
            <a:ext cx="8610600" cy="4495800"/>
          </a:xfrm>
        </p:spPr>
        <p:txBody>
          <a:bodyPr/>
          <a:lstStyle/>
          <a:p>
            <a:r>
              <a:rPr lang="en-US" altLang="en-US" sz="2000" smtClean="0"/>
              <a:t>Napster: Central index server: request location, get location, download, update index (why?); need was for sharing music files (immutable); study Napster vs. copyright ownership legal issues (p.403); index servers are not distributed but replicated. Music files identified by GUID a secure hash code generated out of the features of the file.</a:t>
            </a:r>
          </a:p>
          <a:p>
            <a:r>
              <a:rPr lang="en-US" altLang="en-US" sz="2000" smtClean="0"/>
              <a:t>Next generation: Gnutella and Freenet: Distributed index; designed to meet the need for automatic placement and subsequent location of distributed objects; middleware providing API to the services;</a:t>
            </a:r>
          </a:p>
          <a:p>
            <a:r>
              <a:rPr lang="en-US" altLang="en-US" sz="2000" smtClean="0"/>
              <a:t>Distributed algorithm called routing overlay takes responsibility of locating nodes and objects;</a:t>
            </a:r>
          </a:p>
          <a:p>
            <a:r>
              <a:rPr lang="en-US" altLang="en-US" sz="2000" smtClean="0"/>
              <a:t>Pastry routing algorithm O(log</a:t>
            </a:r>
            <a:r>
              <a:rPr lang="en-US" altLang="en-US" sz="2000" baseline="-25000" smtClean="0"/>
              <a:t>16</a:t>
            </a:r>
            <a:r>
              <a:rPr lang="en-US" altLang="en-US" sz="2000" smtClean="0"/>
              <a:t>N): 10.9 and the related explanation.</a:t>
            </a:r>
          </a:p>
          <a:p>
            <a:r>
              <a:rPr lang="en-US" altLang="en-US" sz="2000" smtClean="0"/>
              <a:t>Host integration, host failure, locality (/redundancy), fault tolerance, dependability.</a:t>
            </a:r>
          </a:p>
          <a:p>
            <a:r>
              <a:rPr lang="en-US" altLang="en-US" sz="2000" smtClean="0"/>
              <a:t>Circular and linear address space. Compare this with IP address space?</a:t>
            </a:r>
          </a:p>
          <a:p>
            <a:endParaRPr lang="en-US" altLang="en-US" sz="2000" smtClean="0"/>
          </a:p>
          <a:p>
            <a:endParaRPr lang="en-US" altLang="en-US" smtClean="0"/>
          </a:p>
        </p:txBody>
      </p:sp>
      <p:sp>
        <p:nvSpPr>
          <p:cNvPr id="4198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FE9684BB-3385-4D12-B461-8197A7B729F9}"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419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C0DFEF3D-22EC-46DC-B6A5-110CA4EED45B}" type="slidenum">
              <a:rPr lang="en-US" altLang="en-US" sz="1400" smtClean="0">
                <a:latin typeface="Comic Sans MS" panose="030F0702030302020204" pitchFamily="66" charset="0"/>
              </a:rPr>
              <a:pPr>
                <a:spcBef>
                  <a:spcPct val="0"/>
                </a:spcBef>
                <a:buClrTx/>
                <a:buSzTx/>
                <a:buFontTx/>
                <a:buNone/>
              </a:pPr>
              <a:t>28</a:t>
            </a:fld>
            <a:endParaRPr lang="en-US" altLang="en-US" sz="1400" smtClean="0">
              <a:latin typeface="Comic Sans MS" panose="030F0702030302020204" pitchFamily="66"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mtClean="0"/>
              <a:t>References</a:t>
            </a:r>
          </a:p>
        </p:txBody>
      </p:sp>
      <p:sp>
        <p:nvSpPr>
          <p:cNvPr id="43011" name="Content Placeholder 2" descr="Rectangle: Click to edit Master text styles&#10;Second level&#10;Third level&#10;Fourth level&#10;Fifth level"/>
          <p:cNvSpPr>
            <a:spLocks noGrp="1"/>
          </p:cNvSpPr>
          <p:nvPr>
            <p:ph idx="1"/>
          </p:nvPr>
        </p:nvSpPr>
        <p:spPr/>
        <p:txBody>
          <a:bodyPr/>
          <a:lstStyle/>
          <a:p>
            <a:r>
              <a:rPr lang="en-US" altLang="en-US" smtClean="0">
                <a:hlinkClick r:id="rId2"/>
              </a:rPr>
              <a:t>http://web.cs.ucla.edu/classes/cs217/05BitTorrent.pdf</a:t>
            </a:r>
            <a:endParaRPr lang="en-US" altLang="en-US" smtClean="0"/>
          </a:p>
          <a:p>
            <a:endParaRPr lang="en-US" altLang="en-US" smtClean="0"/>
          </a:p>
        </p:txBody>
      </p:sp>
      <p:sp>
        <p:nvSpPr>
          <p:cNvPr id="4" name="Date Placeholder 3"/>
          <p:cNvSpPr>
            <a:spLocks noGrp="1"/>
          </p:cNvSpPr>
          <p:nvPr>
            <p:ph type="dt" sz="quarter" idx="10"/>
          </p:nvPr>
        </p:nvSpPr>
        <p:spPr/>
        <p:txBody>
          <a:bodyPr/>
          <a:lstStyle/>
          <a:p>
            <a:pPr>
              <a:defRPr/>
            </a:pPr>
            <a:fld id="{83D40F38-CF63-4887-92C7-F4141FD9A294}" type="datetime1">
              <a:rPr lang="en-US" smtClean="0"/>
              <a:pPr>
                <a:defRPr/>
              </a:pPr>
              <a:t>10/3/2018</a:t>
            </a:fld>
            <a:endParaRPr lang="en-US"/>
          </a:p>
        </p:txBody>
      </p:sp>
      <p:sp>
        <p:nvSpPr>
          <p:cNvPr id="5" name="Footer Placeholder 4"/>
          <p:cNvSpPr>
            <a:spLocks noGrp="1"/>
          </p:cNvSpPr>
          <p:nvPr>
            <p:ph type="ftr" sz="quarter" idx="11"/>
          </p:nvPr>
        </p:nvSpPr>
        <p:spPr/>
        <p:txBody>
          <a:bodyPr/>
          <a:lstStyle/>
          <a:p>
            <a:pPr>
              <a:defRPr/>
            </a:pPr>
            <a:r>
              <a:rPr lang="en-US" smtClean="0"/>
              <a:t>B.Ramamurthy</a:t>
            </a:r>
            <a:endParaRPr lang="en-US"/>
          </a:p>
        </p:txBody>
      </p:sp>
      <p:sp>
        <p:nvSpPr>
          <p:cNvPr id="430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B87154EA-F198-431C-B63B-E802F235FC4B}" type="slidenum">
              <a:rPr lang="en-US" altLang="en-US" sz="1400" smtClean="0">
                <a:latin typeface="Comic Sans MS" panose="030F0702030302020204" pitchFamily="66" charset="0"/>
              </a:rPr>
              <a:pPr>
                <a:spcBef>
                  <a:spcPct val="0"/>
                </a:spcBef>
                <a:buClrTx/>
                <a:buSzTx/>
                <a:buFontTx/>
                <a:buNone/>
              </a:pPr>
              <a:t>29</a:t>
            </a:fld>
            <a:endParaRPr lang="en-US" altLang="en-US" sz="1400" smtClean="0">
              <a:latin typeface="Comic Sans MS" panose="030F0702030302020204"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304800"/>
            <a:ext cx="7772400" cy="838200"/>
          </a:xfrm>
        </p:spPr>
        <p:txBody>
          <a:bodyPr/>
          <a:lstStyle/>
          <a:p>
            <a:r>
              <a:rPr lang="en-US" altLang="en-US" smtClean="0"/>
              <a:t>Introduction</a:t>
            </a:r>
          </a:p>
        </p:txBody>
      </p:sp>
      <p:sp>
        <p:nvSpPr>
          <p:cNvPr id="6147" name="Content Placeholder 2" descr="Rectangle: Click to edit Master text styles&#10;Second level&#10;Third level&#10;Fourth level&#10;Fifth level"/>
          <p:cNvSpPr>
            <a:spLocks noGrp="1"/>
          </p:cNvSpPr>
          <p:nvPr>
            <p:ph idx="1"/>
          </p:nvPr>
        </p:nvSpPr>
        <p:spPr>
          <a:xfrm>
            <a:off x="152400" y="1676400"/>
            <a:ext cx="8915400" cy="4495800"/>
          </a:xfrm>
        </p:spPr>
        <p:txBody>
          <a:bodyPr/>
          <a:lstStyle/>
          <a:p>
            <a:r>
              <a:rPr lang="en-US" altLang="en-US" sz="2000" smtClean="0"/>
              <a:t>Peer-to-peer systems represents a paradigm for the construction of distributed systems and applications in which data and computational resources are contributed by many hosts on the Internet.</a:t>
            </a:r>
          </a:p>
          <a:p>
            <a:r>
              <a:rPr lang="en-US" altLang="en-US" sz="2000" smtClean="0"/>
              <a:t>Precipitated by explosive growth of networking and need for sharing resources.</a:t>
            </a:r>
          </a:p>
          <a:p>
            <a:r>
              <a:rPr lang="en-US" altLang="en-US" sz="2000" smtClean="0"/>
              <a:t>Peer to peer systems are emerging that have the capacity share computing resources, storage, data (audio, video, genetic) present at the edges of the internet on a global scale.</a:t>
            </a:r>
          </a:p>
          <a:p>
            <a:r>
              <a:rPr lang="en-US" altLang="en-US" sz="2000" smtClean="0"/>
              <a:t>They are very effective when used to store very large collection of immutable data.</a:t>
            </a:r>
          </a:p>
          <a:p>
            <a:r>
              <a:rPr lang="en-US" altLang="en-US" sz="2000" smtClean="0"/>
              <a:t>Typically does not work for data that is frequently updated.</a:t>
            </a:r>
          </a:p>
          <a:p>
            <a:r>
              <a:rPr lang="en-US" altLang="en-US" sz="2000" smtClean="0"/>
              <a:t>Low overhead.</a:t>
            </a:r>
          </a:p>
        </p:txBody>
      </p:sp>
      <p:sp>
        <p:nvSpPr>
          <p:cNvPr id="4" name="Date Placeholder 3"/>
          <p:cNvSpPr>
            <a:spLocks noGrp="1"/>
          </p:cNvSpPr>
          <p:nvPr>
            <p:ph type="dt" sz="quarter" idx="10"/>
          </p:nvPr>
        </p:nvSpPr>
        <p:spPr/>
        <p:txBody>
          <a:bodyPr/>
          <a:lstStyle/>
          <a:p>
            <a:pPr>
              <a:defRPr/>
            </a:pPr>
            <a:fld id="{83D40F38-CF63-4887-92C7-F4141FD9A294}" type="datetime1">
              <a:rPr lang="en-US" smtClean="0"/>
              <a:pPr>
                <a:defRPr/>
              </a:pPr>
              <a:t>10/3/2018</a:t>
            </a:fld>
            <a:endParaRPr lang="en-US"/>
          </a:p>
        </p:txBody>
      </p:sp>
      <p:sp>
        <p:nvSpPr>
          <p:cNvPr id="5" name="Footer Placeholder 4"/>
          <p:cNvSpPr>
            <a:spLocks noGrp="1"/>
          </p:cNvSpPr>
          <p:nvPr>
            <p:ph type="ftr" sz="quarter" idx="11"/>
          </p:nvPr>
        </p:nvSpPr>
        <p:spPr/>
        <p:txBody>
          <a:bodyPr/>
          <a:lstStyle/>
          <a:p>
            <a:pPr>
              <a:defRPr/>
            </a:pPr>
            <a:r>
              <a:rPr lang="en-US" smtClean="0"/>
              <a:t>B.Ramamurthy</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4CB74ED9-D212-4012-965F-C38B39CF2D8D}" type="slidenum">
              <a:rPr lang="en-US" altLang="en-US" sz="1400" smtClean="0">
                <a:latin typeface="Comic Sans MS" panose="030F0702030302020204" pitchFamily="66" charset="0"/>
              </a:rPr>
              <a:pPr>
                <a:spcBef>
                  <a:spcPct val="0"/>
                </a:spcBef>
                <a:buClrTx/>
                <a:buSzTx/>
                <a:buFontTx/>
                <a:buNone/>
              </a:pPr>
              <a:t>3</a:t>
            </a:fld>
            <a:endParaRPr lang="en-US" altLang="en-US" sz="1400" smtClean="0">
              <a:latin typeface="Comic Sans MS" panose="030F0702030302020204"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Important Characteristics</a:t>
            </a:r>
          </a:p>
        </p:txBody>
      </p:sp>
      <p:sp>
        <p:nvSpPr>
          <p:cNvPr id="3" name="Content Placeholder 2" descr="Rectangle: Click to edit Master text styles&#10;Second level&#10;Third level&#10;Fourth level&#10;Fifth level"/>
          <p:cNvSpPr>
            <a:spLocks noGrp="1"/>
          </p:cNvSpPr>
          <p:nvPr>
            <p:ph idx="1"/>
          </p:nvPr>
        </p:nvSpPr>
        <p:spPr>
          <a:xfrm>
            <a:off x="685800" y="1676400"/>
            <a:ext cx="7924800" cy="4343400"/>
          </a:xfrm>
        </p:spPr>
        <p:txBody>
          <a:bodyPr/>
          <a:lstStyle/>
          <a:p>
            <a:pPr>
              <a:defRPr/>
            </a:pPr>
            <a:r>
              <a:rPr lang="en-US" sz="2400" dirty="0" smtClean="0"/>
              <a:t>Their design ensures that each user contributes resources to the system.</a:t>
            </a:r>
          </a:p>
          <a:p>
            <a:pPr>
              <a:defRPr/>
            </a:pPr>
            <a:r>
              <a:rPr lang="en-US" sz="2400" dirty="0" smtClean="0"/>
              <a:t>The nodes may not contributing resources at the same level.</a:t>
            </a:r>
          </a:p>
          <a:p>
            <a:pPr>
              <a:defRPr/>
            </a:pPr>
            <a:r>
              <a:rPr lang="en-US" sz="2400" dirty="0" smtClean="0"/>
              <a:t>All nodes in a peer-to-peer system have the same functional capabilities and responsibilities.</a:t>
            </a:r>
          </a:p>
          <a:p>
            <a:pPr>
              <a:defRPr/>
            </a:pPr>
            <a:r>
              <a:rPr lang="en-US" sz="2400" dirty="0" smtClean="0"/>
              <a:t>Their correct operation does nor depend on the existence of any centrally administered systems.</a:t>
            </a:r>
          </a:p>
          <a:p>
            <a:pPr>
              <a:defRPr/>
            </a:pPr>
            <a:r>
              <a:rPr lang="en-US" sz="2400" dirty="0" smtClean="0"/>
              <a:t>They can be designed to provide limited anonymity to the providers and users of the resources.</a:t>
            </a:r>
          </a:p>
          <a:p>
            <a:pPr marL="0" indent="0">
              <a:buFontTx/>
              <a:buNone/>
              <a:defRPr/>
            </a:pPr>
            <a:endParaRPr lang="en-US" sz="2400" dirty="0"/>
          </a:p>
        </p:txBody>
      </p:sp>
      <p:sp>
        <p:nvSpPr>
          <p:cNvPr id="4" name="Date Placeholder 3"/>
          <p:cNvSpPr>
            <a:spLocks noGrp="1"/>
          </p:cNvSpPr>
          <p:nvPr>
            <p:ph type="dt" sz="quarter" idx="10"/>
          </p:nvPr>
        </p:nvSpPr>
        <p:spPr/>
        <p:txBody>
          <a:bodyPr/>
          <a:lstStyle/>
          <a:p>
            <a:pPr>
              <a:defRPr/>
            </a:pPr>
            <a:fld id="{83D40F38-CF63-4887-92C7-F4141FD9A294}" type="datetime1">
              <a:rPr lang="en-US" smtClean="0"/>
              <a:pPr>
                <a:defRPr/>
              </a:pPr>
              <a:t>10/3/2018</a:t>
            </a:fld>
            <a:endParaRPr lang="en-US"/>
          </a:p>
        </p:txBody>
      </p:sp>
      <p:sp>
        <p:nvSpPr>
          <p:cNvPr id="5" name="Footer Placeholder 4"/>
          <p:cNvSpPr>
            <a:spLocks noGrp="1"/>
          </p:cNvSpPr>
          <p:nvPr>
            <p:ph type="ftr" sz="quarter" idx="11"/>
          </p:nvPr>
        </p:nvSpPr>
        <p:spPr/>
        <p:txBody>
          <a:bodyPr/>
          <a:lstStyle/>
          <a:p>
            <a:pPr>
              <a:defRPr/>
            </a:pPr>
            <a:r>
              <a:rPr lang="en-US" smtClean="0"/>
              <a:t>B.Ramamurthy</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39077A82-C9A6-4124-8E43-C829708D0C83}" type="slidenum">
              <a:rPr lang="en-US" altLang="en-US" sz="1400" smtClean="0">
                <a:latin typeface="Comic Sans MS" panose="030F0702030302020204" pitchFamily="66" charset="0"/>
              </a:rPr>
              <a:pPr>
                <a:spcBef>
                  <a:spcPct val="0"/>
                </a:spcBef>
                <a:buClrTx/>
                <a:buSzTx/>
                <a:buFontTx/>
                <a:buNone/>
              </a:pPr>
              <a:t>4</a:t>
            </a:fld>
            <a:endParaRPr lang="en-US" altLang="en-US" sz="1400" smtClean="0">
              <a:latin typeface="Comic Sans MS" panose="030F0702030302020204"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Key Issues</a:t>
            </a:r>
          </a:p>
        </p:txBody>
      </p:sp>
      <p:sp>
        <p:nvSpPr>
          <p:cNvPr id="8195" name="Content Placeholder 2" descr="Rectangle: Click to edit Master text styles&#10;Second level&#10;Third level&#10;Fourth level&#10;Fifth level"/>
          <p:cNvSpPr>
            <a:spLocks noGrp="1"/>
          </p:cNvSpPr>
          <p:nvPr>
            <p:ph idx="1"/>
          </p:nvPr>
        </p:nvSpPr>
        <p:spPr>
          <a:xfrm>
            <a:off x="838200" y="1600200"/>
            <a:ext cx="8153400" cy="4419600"/>
          </a:xfrm>
        </p:spPr>
        <p:txBody>
          <a:bodyPr/>
          <a:lstStyle/>
          <a:p>
            <a:r>
              <a:rPr lang="en-US" altLang="en-US" sz="2800" smtClean="0"/>
              <a:t>Algorithms for placement of data objects across many hosts.</a:t>
            </a:r>
          </a:p>
          <a:p>
            <a:r>
              <a:rPr lang="en-US" altLang="en-US" sz="2800" smtClean="0"/>
              <a:t>Access to them in a manner that balances the workload and ensures availability without adding undue overheads.</a:t>
            </a:r>
          </a:p>
          <a:p>
            <a:r>
              <a:rPr lang="en-US" altLang="en-US" sz="2800" smtClean="0"/>
              <a:t>Use existing naming, routing, data replication and security techniques.</a:t>
            </a:r>
          </a:p>
          <a:p>
            <a:r>
              <a:rPr lang="en-US" altLang="en-US" sz="2800" smtClean="0"/>
              <a:t>Build a reliable resource-sharing layer over an unreliable and untrusted collection of computers and networks.</a:t>
            </a:r>
          </a:p>
        </p:txBody>
      </p:sp>
      <p:sp>
        <p:nvSpPr>
          <p:cNvPr id="4" name="Date Placeholder 3"/>
          <p:cNvSpPr>
            <a:spLocks noGrp="1"/>
          </p:cNvSpPr>
          <p:nvPr>
            <p:ph type="dt" sz="quarter" idx="10"/>
          </p:nvPr>
        </p:nvSpPr>
        <p:spPr/>
        <p:txBody>
          <a:bodyPr/>
          <a:lstStyle/>
          <a:p>
            <a:pPr>
              <a:defRPr/>
            </a:pPr>
            <a:fld id="{83D40F38-CF63-4887-92C7-F4141FD9A294}" type="datetime1">
              <a:rPr lang="en-US" smtClean="0"/>
              <a:pPr>
                <a:defRPr/>
              </a:pPr>
              <a:t>10/3/2018</a:t>
            </a:fld>
            <a:endParaRPr lang="en-US"/>
          </a:p>
        </p:txBody>
      </p:sp>
      <p:sp>
        <p:nvSpPr>
          <p:cNvPr id="5" name="Footer Placeholder 4"/>
          <p:cNvSpPr>
            <a:spLocks noGrp="1"/>
          </p:cNvSpPr>
          <p:nvPr>
            <p:ph type="ftr" sz="quarter" idx="11"/>
          </p:nvPr>
        </p:nvSpPr>
        <p:spPr/>
        <p:txBody>
          <a:bodyPr/>
          <a:lstStyle/>
          <a:p>
            <a:pPr>
              <a:defRPr/>
            </a:pPr>
            <a:r>
              <a:rPr lang="en-US" smtClean="0"/>
              <a:t>B.Ramamurthy</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9BEDA302-EEFB-4464-826C-8ADD60EC316F}" type="slidenum">
              <a:rPr lang="en-US" altLang="en-US" sz="1400" smtClean="0">
                <a:latin typeface="Comic Sans MS" panose="030F0702030302020204" pitchFamily="66" charset="0"/>
              </a:rPr>
              <a:pPr>
                <a:spcBef>
                  <a:spcPct val="0"/>
                </a:spcBef>
                <a:buClrTx/>
                <a:buSzTx/>
                <a:buFontTx/>
                <a:buNone/>
              </a:pPr>
              <a:t>5</a:t>
            </a:fld>
            <a:endParaRPr lang="en-US" altLang="en-US" sz="1400" smtClean="0">
              <a:latin typeface="Comic Sans MS" panose="030F0702030302020204"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D4EB4F11-686E-4150-8AF0-9E8EEA3F7ADC}"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921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922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D83C9D85-3555-4636-B90E-0C0B2B0B56FE}" type="slidenum">
              <a:rPr lang="en-US" altLang="en-US" sz="1400" smtClean="0">
                <a:latin typeface="Comic Sans MS" panose="030F0702030302020204" pitchFamily="66" charset="0"/>
              </a:rPr>
              <a:pPr>
                <a:spcBef>
                  <a:spcPct val="0"/>
                </a:spcBef>
                <a:buClrTx/>
                <a:buSzTx/>
                <a:buFontTx/>
                <a:buNone/>
              </a:pPr>
              <a:t>6</a:t>
            </a:fld>
            <a:endParaRPr lang="en-US" altLang="en-US" sz="1400" smtClean="0">
              <a:latin typeface="Comic Sans MS" panose="030F0702030302020204" pitchFamily="66" charset="0"/>
            </a:endParaRPr>
          </a:p>
        </p:txBody>
      </p:sp>
      <p:sp>
        <p:nvSpPr>
          <p:cNvPr id="9221" name="Rectangle 2"/>
          <p:cNvSpPr>
            <a:spLocks noGrp="1" noChangeArrowheads="1"/>
          </p:cNvSpPr>
          <p:nvPr>
            <p:ph type="title"/>
          </p:nvPr>
        </p:nvSpPr>
        <p:spPr/>
        <p:txBody>
          <a:bodyPr/>
          <a:lstStyle/>
          <a:p>
            <a:r>
              <a:rPr lang="en-US" altLang="en-US" smtClean="0"/>
              <a:t>Four Generations of P2P</a:t>
            </a:r>
          </a:p>
        </p:txBody>
      </p:sp>
      <p:sp>
        <p:nvSpPr>
          <p:cNvPr id="9222" name="Rectangle 3" descr="Rectangle: Click to edit Master text styles&#10;Second level&#10;Third level&#10;Fourth level&#10;Fifth level"/>
          <p:cNvSpPr>
            <a:spLocks noGrp="1" noChangeArrowheads="1"/>
          </p:cNvSpPr>
          <p:nvPr>
            <p:ph type="body" idx="1"/>
          </p:nvPr>
        </p:nvSpPr>
        <p:spPr>
          <a:xfrm>
            <a:off x="590550" y="1600200"/>
            <a:ext cx="7772400" cy="4114800"/>
          </a:xfrm>
        </p:spPr>
        <p:txBody>
          <a:bodyPr/>
          <a:lstStyle/>
          <a:p>
            <a:r>
              <a:rPr lang="en-US" altLang="en-US" sz="2800" smtClean="0"/>
              <a:t>First generation is Napster music exchange server</a:t>
            </a:r>
          </a:p>
          <a:p>
            <a:r>
              <a:rPr lang="en-US" altLang="en-US" sz="2800" smtClean="0"/>
              <a:t>Second generation: file sharing with greater scalability, anonymity, and fault tolerance</a:t>
            </a:r>
          </a:p>
          <a:p>
            <a:pPr lvl="1"/>
            <a:r>
              <a:rPr lang="en-US" altLang="en-US" sz="2400" smtClean="0"/>
              <a:t>Freenet, Gnutella, Kazaa, BitTorrent</a:t>
            </a:r>
          </a:p>
          <a:p>
            <a:r>
              <a:rPr lang="en-US" altLang="en-US" sz="2800" smtClean="0"/>
              <a:t>Third generation characterized by emergence of middleware for application independence</a:t>
            </a:r>
          </a:p>
          <a:p>
            <a:pPr lvl="1"/>
            <a:r>
              <a:rPr lang="en-US" altLang="en-US" sz="2400" smtClean="0"/>
              <a:t>Pastry, Tapestry, …</a:t>
            </a:r>
          </a:p>
          <a:p>
            <a:r>
              <a:rPr lang="en-US" altLang="en-US" sz="2800" smtClean="0"/>
              <a:t>Fourth Generation – IPFS – inter-planetary file system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Different types of Routing</a:t>
            </a:r>
          </a:p>
        </p:txBody>
      </p:sp>
      <p:sp>
        <p:nvSpPr>
          <p:cNvPr id="10243" name="Content Placeholder 2" descr="Rectangle: Click to edit Master text styles&#10;Second level&#10;Third level&#10;Fourth level&#10;Fifth level"/>
          <p:cNvSpPr>
            <a:spLocks noGrp="1"/>
          </p:cNvSpPr>
          <p:nvPr>
            <p:ph idx="1"/>
          </p:nvPr>
        </p:nvSpPr>
        <p:spPr/>
        <p:txBody>
          <a:bodyPr/>
          <a:lstStyle/>
          <a:p>
            <a:r>
              <a:rPr lang="en-US" altLang="en-US" smtClean="0"/>
              <a:t>IP vs Overlay routing</a:t>
            </a:r>
          </a:p>
        </p:txBody>
      </p:sp>
      <p:sp>
        <p:nvSpPr>
          <p:cNvPr id="4" name="Date Placeholder 3"/>
          <p:cNvSpPr>
            <a:spLocks noGrp="1"/>
          </p:cNvSpPr>
          <p:nvPr>
            <p:ph type="dt" sz="quarter" idx="10"/>
          </p:nvPr>
        </p:nvSpPr>
        <p:spPr/>
        <p:txBody>
          <a:bodyPr/>
          <a:lstStyle/>
          <a:p>
            <a:pPr>
              <a:defRPr/>
            </a:pPr>
            <a:fld id="{83D40F38-CF63-4887-92C7-F4141FD9A294}" type="datetime1">
              <a:rPr lang="en-US" smtClean="0"/>
              <a:pPr>
                <a:defRPr/>
              </a:pPr>
              <a:t>10/3/2018</a:t>
            </a:fld>
            <a:endParaRPr lang="en-US"/>
          </a:p>
        </p:txBody>
      </p:sp>
      <p:sp>
        <p:nvSpPr>
          <p:cNvPr id="5" name="Footer Placeholder 4"/>
          <p:cNvSpPr>
            <a:spLocks noGrp="1"/>
          </p:cNvSpPr>
          <p:nvPr>
            <p:ph type="ftr" sz="quarter" idx="11"/>
          </p:nvPr>
        </p:nvSpPr>
        <p:spPr/>
        <p:txBody>
          <a:bodyPr/>
          <a:lstStyle/>
          <a:p>
            <a:pPr>
              <a:defRPr/>
            </a:pPr>
            <a:r>
              <a:rPr lang="en-US" smtClean="0"/>
              <a:t>B.Ramamurthy</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420EEE3B-B7ED-4C13-8DC0-0DEACE3F9C04}" type="slidenum">
              <a:rPr lang="en-US" altLang="en-US" sz="1400" smtClean="0">
                <a:latin typeface="Comic Sans MS" panose="030F0702030302020204" pitchFamily="66" charset="0"/>
              </a:rPr>
              <a:pPr>
                <a:spcBef>
                  <a:spcPct val="0"/>
                </a:spcBef>
                <a:buClrTx/>
                <a:buSzTx/>
                <a:buFontTx/>
                <a:buNone/>
              </a:pPr>
              <a:t>7</a:t>
            </a:fld>
            <a:endParaRPr lang="en-US" altLang="en-US" sz="1400" smtClean="0">
              <a:latin typeface="Comic Sans MS" panose="030F0702030302020204"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49938133-EDDE-4710-A3A1-D4E860151534}"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1126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F3B13572-6378-485A-BCFA-AFF7E8FBCB94}" type="slidenum">
              <a:rPr lang="en-US" altLang="en-US" sz="1400" smtClean="0">
                <a:latin typeface="Comic Sans MS" panose="030F0702030302020204" pitchFamily="66" charset="0"/>
              </a:rPr>
              <a:pPr>
                <a:spcBef>
                  <a:spcPct val="0"/>
                </a:spcBef>
                <a:buClrTx/>
                <a:buSzTx/>
                <a:buFontTx/>
                <a:buNone/>
              </a:pPr>
              <a:t>8</a:t>
            </a:fld>
            <a:endParaRPr lang="en-US" altLang="en-US" sz="1400" smtClean="0">
              <a:latin typeface="Comic Sans MS" panose="030F0702030302020204" pitchFamily="66" charset="0"/>
            </a:endParaRPr>
          </a:p>
        </p:txBody>
      </p:sp>
      <p:sp>
        <p:nvSpPr>
          <p:cNvPr id="11269" name="Rectangle 2"/>
          <p:cNvSpPr>
            <a:spLocks noChangeArrowheads="1"/>
          </p:cNvSpPr>
          <p:nvPr/>
        </p:nvSpPr>
        <p:spPr bwMode="auto">
          <a:xfrm>
            <a:off x="541338" y="1481138"/>
            <a:ext cx="7921625" cy="2127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11270" name="Rectangle 3"/>
          <p:cNvSpPr>
            <a:spLocks noGrp="1" noChangeArrowheads="1"/>
          </p:cNvSpPr>
          <p:nvPr>
            <p:ph type="title"/>
          </p:nvPr>
        </p:nvSpPr>
        <p:spPr>
          <a:xfrm>
            <a:off x="560388" y="-12700"/>
            <a:ext cx="7772400" cy="1143000"/>
          </a:xfrm>
        </p:spPr>
        <p:txBody>
          <a:bodyPr/>
          <a:lstStyle/>
          <a:p>
            <a:r>
              <a:rPr lang="en-US" altLang="en-US" sz="3600" smtClean="0"/>
              <a:t>IP vs. overlay routing for peer-to-peer applications</a:t>
            </a:r>
            <a:endParaRPr lang="en-GB" altLang="en-US" sz="3600" smtClean="0"/>
          </a:p>
        </p:txBody>
      </p:sp>
      <p:sp>
        <p:nvSpPr>
          <p:cNvPr id="11271" name="Line 5"/>
          <p:cNvSpPr>
            <a:spLocks noChangeShapeType="1"/>
          </p:cNvSpPr>
          <p:nvPr/>
        </p:nvSpPr>
        <p:spPr bwMode="auto">
          <a:xfrm>
            <a:off x="541338" y="5975350"/>
            <a:ext cx="79057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2" name="AutoShape 6"/>
          <p:cNvSpPr>
            <a:spLocks noChangeAspect="1" noChangeArrowheads="1" noTextEdit="1"/>
          </p:cNvSpPr>
          <p:nvPr/>
        </p:nvSpPr>
        <p:spPr bwMode="auto">
          <a:xfrm>
            <a:off x="544513" y="1219200"/>
            <a:ext cx="8670925" cy="728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73" name="Rectangle 8"/>
          <p:cNvSpPr>
            <a:spLocks noChangeArrowheads="1"/>
          </p:cNvSpPr>
          <p:nvPr/>
        </p:nvSpPr>
        <p:spPr bwMode="auto">
          <a:xfrm>
            <a:off x="573088" y="14779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274" name="Rectangle 9"/>
          <p:cNvSpPr>
            <a:spLocks noChangeArrowheads="1"/>
          </p:cNvSpPr>
          <p:nvPr/>
        </p:nvSpPr>
        <p:spPr bwMode="auto">
          <a:xfrm>
            <a:off x="573088" y="16684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275" name="Rectangle 10"/>
          <p:cNvSpPr>
            <a:spLocks noChangeArrowheads="1"/>
          </p:cNvSpPr>
          <p:nvPr/>
        </p:nvSpPr>
        <p:spPr bwMode="auto">
          <a:xfrm>
            <a:off x="2430463" y="1473200"/>
            <a:ext cx="15716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IP</a:t>
            </a:r>
            <a:endParaRPr lang="en-US" altLang="en-US" sz="1800"/>
          </a:p>
        </p:txBody>
      </p:sp>
      <p:sp>
        <p:nvSpPr>
          <p:cNvPr id="11276" name="Rectangle 11"/>
          <p:cNvSpPr>
            <a:spLocks noChangeArrowheads="1"/>
          </p:cNvSpPr>
          <p:nvPr/>
        </p:nvSpPr>
        <p:spPr bwMode="auto">
          <a:xfrm>
            <a:off x="2574925" y="14779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277" name="Rectangle 12"/>
          <p:cNvSpPr>
            <a:spLocks noChangeArrowheads="1"/>
          </p:cNvSpPr>
          <p:nvPr/>
        </p:nvSpPr>
        <p:spPr bwMode="auto">
          <a:xfrm>
            <a:off x="5451475" y="1473200"/>
            <a:ext cx="7715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Application</a:t>
            </a:r>
            <a:endParaRPr lang="en-US" altLang="en-US" sz="1800"/>
          </a:p>
        </p:txBody>
      </p:sp>
      <p:sp>
        <p:nvSpPr>
          <p:cNvPr id="11278" name="Rectangle 13"/>
          <p:cNvSpPr>
            <a:spLocks noChangeArrowheads="1"/>
          </p:cNvSpPr>
          <p:nvPr/>
        </p:nvSpPr>
        <p:spPr bwMode="auto">
          <a:xfrm>
            <a:off x="6175375" y="1473200"/>
            <a:ext cx="555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a:t>
            </a:r>
            <a:endParaRPr lang="en-US" altLang="en-US" sz="1800"/>
          </a:p>
        </p:txBody>
      </p:sp>
      <p:sp>
        <p:nvSpPr>
          <p:cNvPr id="11279" name="Rectangle 14"/>
          <p:cNvSpPr>
            <a:spLocks noChangeArrowheads="1"/>
          </p:cNvSpPr>
          <p:nvPr/>
        </p:nvSpPr>
        <p:spPr bwMode="auto">
          <a:xfrm>
            <a:off x="6227763" y="1473200"/>
            <a:ext cx="11715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level routing over</a:t>
            </a:r>
            <a:endParaRPr lang="en-US" altLang="en-US" sz="1800"/>
          </a:p>
        </p:txBody>
      </p:sp>
      <p:sp>
        <p:nvSpPr>
          <p:cNvPr id="11280" name="Rectangle 15"/>
          <p:cNvSpPr>
            <a:spLocks noChangeArrowheads="1"/>
          </p:cNvSpPr>
          <p:nvPr/>
        </p:nvSpPr>
        <p:spPr bwMode="auto">
          <a:xfrm>
            <a:off x="7332663" y="1473200"/>
            <a:ext cx="460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l</a:t>
            </a:r>
            <a:endParaRPr lang="en-US" altLang="en-US" sz="1800"/>
          </a:p>
        </p:txBody>
      </p:sp>
      <p:sp>
        <p:nvSpPr>
          <p:cNvPr id="11281" name="Rectangle 16"/>
          <p:cNvSpPr>
            <a:spLocks noChangeArrowheads="1"/>
          </p:cNvSpPr>
          <p:nvPr/>
        </p:nvSpPr>
        <p:spPr bwMode="auto">
          <a:xfrm>
            <a:off x="7370763" y="1473200"/>
            <a:ext cx="1555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ay</a:t>
            </a:r>
            <a:endParaRPr lang="en-US" altLang="en-US" sz="1800"/>
          </a:p>
        </p:txBody>
      </p:sp>
      <p:sp>
        <p:nvSpPr>
          <p:cNvPr id="11282" name="Rectangle 17"/>
          <p:cNvSpPr>
            <a:spLocks noChangeArrowheads="1"/>
          </p:cNvSpPr>
          <p:nvPr/>
        </p:nvSpPr>
        <p:spPr bwMode="auto">
          <a:xfrm>
            <a:off x="7518400" y="14779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283" name="Rectangle 18"/>
          <p:cNvSpPr>
            <a:spLocks noChangeArrowheads="1"/>
          </p:cNvSpPr>
          <p:nvPr/>
        </p:nvSpPr>
        <p:spPr bwMode="auto">
          <a:xfrm>
            <a:off x="558800" y="1457325"/>
            <a:ext cx="1871663"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11284" name="Rectangle 19"/>
          <p:cNvSpPr>
            <a:spLocks noChangeArrowheads="1"/>
          </p:cNvSpPr>
          <p:nvPr/>
        </p:nvSpPr>
        <p:spPr bwMode="auto">
          <a:xfrm>
            <a:off x="2430463" y="1457325"/>
            <a:ext cx="14287"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11285" name="Rectangle 20"/>
          <p:cNvSpPr>
            <a:spLocks noChangeArrowheads="1"/>
          </p:cNvSpPr>
          <p:nvPr/>
        </p:nvSpPr>
        <p:spPr bwMode="auto">
          <a:xfrm>
            <a:off x="2444750" y="1457325"/>
            <a:ext cx="3006725"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11286" name="Rectangle 21"/>
          <p:cNvSpPr>
            <a:spLocks noChangeArrowheads="1"/>
          </p:cNvSpPr>
          <p:nvPr/>
        </p:nvSpPr>
        <p:spPr bwMode="auto">
          <a:xfrm>
            <a:off x="5451475" y="1457325"/>
            <a:ext cx="14288"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11287" name="Rectangle 22"/>
          <p:cNvSpPr>
            <a:spLocks noChangeArrowheads="1"/>
          </p:cNvSpPr>
          <p:nvPr/>
        </p:nvSpPr>
        <p:spPr bwMode="auto">
          <a:xfrm>
            <a:off x="5465763" y="1457325"/>
            <a:ext cx="3005137"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11288" name="Rectangle 23"/>
          <p:cNvSpPr>
            <a:spLocks noChangeArrowheads="1"/>
          </p:cNvSpPr>
          <p:nvPr/>
        </p:nvSpPr>
        <p:spPr bwMode="auto">
          <a:xfrm>
            <a:off x="573088" y="1860550"/>
            <a:ext cx="357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Scale</a:t>
            </a:r>
            <a:endParaRPr lang="en-US" altLang="en-US" sz="1800"/>
          </a:p>
        </p:txBody>
      </p:sp>
      <p:sp>
        <p:nvSpPr>
          <p:cNvPr id="11289" name="Rectangle 24"/>
          <p:cNvSpPr>
            <a:spLocks noChangeArrowheads="1"/>
          </p:cNvSpPr>
          <p:nvPr/>
        </p:nvSpPr>
        <p:spPr bwMode="auto">
          <a:xfrm>
            <a:off x="911225" y="18653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290" name="Rectangle 25"/>
          <p:cNvSpPr>
            <a:spLocks noChangeArrowheads="1"/>
          </p:cNvSpPr>
          <p:nvPr/>
        </p:nvSpPr>
        <p:spPr bwMode="auto">
          <a:xfrm>
            <a:off x="2430463" y="1865313"/>
            <a:ext cx="5969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IPv4 is li</a:t>
            </a:r>
            <a:endParaRPr lang="en-US" altLang="en-US" sz="1800"/>
          </a:p>
        </p:txBody>
      </p:sp>
      <p:sp>
        <p:nvSpPr>
          <p:cNvPr id="11291" name="Rectangle 26"/>
          <p:cNvSpPr>
            <a:spLocks noChangeArrowheads="1"/>
          </p:cNvSpPr>
          <p:nvPr/>
        </p:nvSpPr>
        <p:spPr bwMode="auto">
          <a:xfrm>
            <a:off x="2984500" y="1865313"/>
            <a:ext cx="1285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m</a:t>
            </a:r>
            <a:endParaRPr lang="en-US" altLang="en-US" sz="1800"/>
          </a:p>
        </p:txBody>
      </p:sp>
      <p:sp>
        <p:nvSpPr>
          <p:cNvPr id="11292" name="Rectangle 27"/>
          <p:cNvSpPr>
            <a:spLocks noChangeArrowheads="1"/>
          </p:cNvSpPr>
          <p:nvPr/>
        </p:nvSpPr>
        <p:spPr bwMode="auto">
          <a:xfrm>
            <a:off x="3109913" y="1865313"/>
            <a:ext cx="2476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ited</a:t>
            </a:r>
            <a:endParaRPr lang="en-US" altLang="en-US" sz="1800"/>
          </a:p>
        </p:txBody>
      </p:sp>
      <p:sp>
        <p:nvSpPr>
          <p:cNvPr id="11293" name="Rectangle 28"/>
          <p:cNvSpPr>
            <a:spLocks noChangeArrowheads="1"/>
          </p:cNvSpPr>
          <p:nvPr/>
        </p:nvSpPr>
        <p:spPr bwMode="auto">
          <a:xfrm>
            <a:off x="3341688" y="18653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294" name="Rectangle 29"/>
          <p:cNvSpPr>
            <a:spLocks noChangeArrowheads="1"/>
          </p:cNvSpPr>
          <p:nvPr/>
        </p:nvSpPr>
        <p:spPr bwMode="auto">
          <a:xfrm>
            <a:off x="3378200" y="1865313"/>
            <a:ext cx="1285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to</a:t>
            </a:r>
            <a:endParaRPr lang="en-US" altLang="en-US" sz="1800"/>
          </a:p>
        </p:txBody>
      </p:sp>
      <p:sp>
        <p:nvSpPr>
          <p:cNvPr id="11295" name="Rectangle 30"/>
          <p:cNvSpPr>
            <a:spLocks noChangeArrowheads="1"/>
          </p:cNvSpPr>
          <p:nvPr/>
        </p:nvSpPr>
        <p:spPr bwMode="auto">
          <a:xfrm>
            <a:off x="3498850" y="18653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296" name="Rectangle 31"/>
          <p:cNvSpPr>
            <a:spLocks noChangeArrowheads="1"/>
          </p:cNvSpPr>
          <p:nvPr/>
        </p:nvSpPr>
        <p:spPr bwMode="auto">
          <a:xfrm>
            <a:off x="3536950" y="186531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2</a:t>
            </a:r>
            <a:endParaRPr lang="en-US" altLang="en-US" sz="1800"/>
          </a:p>
        </p:txBody>
      </p:sp>
      <p:sp>
        <p:nvSpPr>
          <p:cNvPr id="11297" name="Rectangle 32"/>
          <p:cNvSpPr>
            <a:spLocks noChangeArrowheads="1"/>
          </p:cNvSpPr>
          <p:nvPr/>
        </p:nvSpPr>
        <p:spPr bwMode="auto">
          <a:xfrm>
            <a:off x="3616325" y="1865313"/>
            <a:ext cx="1143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baseline="30000">
                <a:solidFill>
                  <a:srgbClr val="000000"/>
                </a:solidFill>
                <a:latin typeface="Times" panose="02020603050405020304" pitchFamily="18" charset="0"/>
              </a:rPr>
              <a:t>32</a:t>
            </a:r>
          </a:p>
        </p:txBody>
      </p:sp>
      <p:sp>
        <p:nvSpPr>
          <p:cNvPr id="11298" name="Rectangle 33"/>
          <p:cNvSpPr>
            <a:spLocks noChangeArrowheads="1"/>
          </p:cNvSpPr>
          <p:nvPr/>
        </p:nvSpPr>
        <p:spPr bwMode="auto">
          <a:xfrm>
            <a:off x="3773488" y="1865313"/>
            <a:ext cx="8509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addressable </a:t>
            </a:r>
            <a:endParaRPr lang="en-US" altLang="en-US" sz="1800"/>
          </a:p>
        </p:txBody>
      </p:sp>
      <p:sp>
        <p:nvSpPr>
          <p:cNvPr id="11299" name="Rectangle 34"/>
          <p:cNvSpPr>
            <a:spLocks noChangeArrowheads="1"/>
          </p:cNvSpPr>
          <p:nvPr/>
        </p:nvSpPr>
        <p:spPr bwMode="auto">
          <a:xfrm>
            <a:off x="4578350" y="186531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a:t>
            </a:r>
            <a:endParaRPr lang="en-US" altLang="en-US" sz="1800"/>
          </a:p>
        </p:txBody>
      </p:sp>
      <p:sp>
        <p:nvSpPr>
          <p:cNvPr id="11300" name="Rectangle 35"/>
          <p:cNvSpPr>
            <a:spLocks noChangeArrowheads="1"/>
          </p:cNvSpPr>
          <p:nvPr/>
        </p:nvSpPr>
        <p:spPr bwMode="auto">
          <a:xfrm>
            <a:off x="4651375" y="1865313"/>
            <a:ext cx="3429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odes.</a:t>
            </a:r>
            <a:endParaRPr lang="en-US" altLang="en-US" sz="1800"/>
          </a:p>
        </p:txBody>
      </p:sp>
      <p:sp>
        <p:nvSpPr>
          <p:cNvPr id="11301" name="Rectangle 36"/>
          <p:cNvSpPr>
            <a:spLocks noChangeArrowheads="1"/>
          </p:cNvSpPr>
          <p:nvPr/>
        </p:nvSpPr>
        <p:spPr bwMode="auto">
          <a:xfrm>
            <a:off x="4976813" y="18653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02" name="Rectangle 37"/>
          <p:cNvSpPr>
            <a:spLocks noChangeArrowheads="1"/>
          </p:cNvSpPr>
          <p:nvPr/>
        </p:nvSpPr>
        <p:spPr bwMode="auto">
          <a:xfrm>
            <a:off x="5014913" y="1865313"/>
            <a:ext cx="2571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The</a:t>
            </a:r>
            <a:endParaRPr lang="en-US" altLang="en-US" sz="1800"/>
          </a:p>
        </p:txBody>
      </p:sp>
      <p:sp>
        <p:nvSpPr>
          <p:cNvPr id="11303" name="Rectangle 38"/>
          <p:cNvSpPr>
            <a:spLocks noChangeArrowheads="1"/>
          </p:cNvSpPr>
          <p:nvPr/>
        </p:nvSpPr>
        <p:spPr bwMode="auto">
          <a:xfrm>
            <a:off x="5256213" y="18653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04" name="Rectangle 39"/>
          <p:cNvSpPr>
            <a:spLocks noChangeArrowheads="1"/>
          </p:cNvSpPr>
          <p:nvPr/>
        </p:nvSpPr>
        <p:spPr bwMode="auto">
          <a:xfrm>
            <a:off x="2430463" y="2060575"/>
            <a:ext cx="20986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IPv6 name space is much more </a:t>
            </a:r>
            <a:endParaRPr lang="en-US" altLang="en-US" sz="1800"/>
          </a:p>
        </p:txBody>
      </p:sp>
      <p:sp>
        <p:nvSpPr>
          <p:cNvPr id="11305" name="Rectangle 40"/>
          <p:cNvSpPr>
            <a:spLocks noChangeArrowheads="1"/>
          </p:cNvSpPr>
          <p:nvPr/>
        </p:nvSpPr>
        <p:spPr bwMode="auto">
          <a:xfrm>
            <a:off x="4405313" y="2060575"/>
            <a:ext cx="825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g</a:t>
            </a:r>
            <a:endParaRPr lang="en-US" altLang="en-US" sz="1800"/>
          </a:p>
        </p:txBody>
      </p:sp>
      <p:sp>
        <p:nvSpPr>
          <p:cNvPr id="11306" name="Rectangle 41"/>
          <p:cNvSpPr>
            <a:spLocks noChangeArrowheads="1"/>
          </p:cNvSpPr>
          <p:nvPr/>
        </p:nvSpPr>
        <p:spPr bwMode="auto">
          <a:xfrm>
            <a:off x="4479925" y="2060575"/>
            <a:ext cx="2841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ener</a:t>
            </a:r>
            <a:endParaRPr lang="en-US" altLang="en-US" sz="1800"/>
          </a:p>
        </p:txBody>
      </p:sp>
      <p:sp>
        <p:nvSpPr>
          <p:cNvPr id="11307" name="Rectangle 42"/>
          <p:cNvSpPr>
            <a:spLocks noChangeArrowheads="1"/>
          </p:cNvSpPr>
          <p:nvPr/>
        </p:nvSpPr>
        <p:spPr bwMode="auto">
          <a:xfrm>
            <a:off x="4749800" y="2060575"/>
            <a:ext cx="825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a:t>
            </a:r>
            <a:endParaRPr lang="en-US" altLang="en-US" sz="1800"/>
          </a:p>
        </p:txBody>
      </p:sp>
      <p:sp>
        <p:nvSpPr>
          <p:cNvPr id="11308" name="Rectangle 43"/>
          <p:cNvSpPr>
            <a:spLocks noChangeArrowheads="1"/>
          </p:cNvSpPr>
          <p:nvPr/>
        </p:nvSpPr>
        <p:spPr bwMode="auto">
          <a:xfrm>
            <a:off x="4824413" y="2060575"/>
            <a:ext cx="1460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us</a:t>
            </a:r>
            <a:endParaRPr lang="en-US" altLang="en-US" sz="1800"/>
          </a:p>
        </p:txBody>
      </p:sp>
      <p:sp>
        <p:nvSpPr>
          <p:cNvPr id="11309" name="Rectangle 44"/>
          <p:cNvSpPr>
            <a:spLocks noChangeArrowheads="1"/>
          </p:cNvSpPr>
          <p:nvPr/>
        </p:nvSpPr>
        <p:spPr bwMode="auto">
          <a:xfrm>
            <a:off x="4962525" y="2060575"/>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10" name="Rectangle 45"/>
          <p:cNvSpPr>
            <a:spLocks noChangeArrowheads="1"/>
          </p:cNvSpPr>
          <p:nvPr/>
        </p:nvSpPr>
        <p:spPr bwMode="auto">
          <a:xfrm>
            <a:off x="2430463" y="2252663"/>
            <a:ext cx="13811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(2</a:t>
            </a:r>
            <a:endParaRPr lang="en-US" altLang="en-US" sz="1800"/>
          </a:p>
        </p:txBody>
      </p:sp>
      <p:sp>
        <p:nvSpPr>
          <p:cNvPr id="11311" name="Rectangle 46"/>
          <p:cNvSpPr>
            <a:spLocks noChangeArrowheads="1"/>
          </p:cNvSpPr>
          <p:nvPr/>
        </p:nvSpPr>
        <p:spPr bwMode="auto">
          <a:xfrm>
            <a:off x="2560638" y="2252663"/>
            <a:ext cx="1714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baseline="30000">
                <a:solidFill>
                  <a:srgbClr val="000000"/>
                </a:solidFill>
                <a:latin typeface="Times" panose="02020603050405020304" pitchFamily="18" charset="0"/>
              </a:rPr>
              <a:t>128</a:t>
            </a:r>
          </a:p>
        </p:txBody>
      </p:sp>
      <p:sp>
        <p:nvSpPr>
          <p:cNvPr id="11312" name="Rectangle 47"/>
          <p:cNvSpPr>
            <a:spLocks noChangeArrowheads="1"/>
          </p:cNvSpPr>
          <p:nvPr/>
        </p:nvSpPr>
        <p:spPr bwMode="auto">
          <a:xfrm>
            <a:off x="2798763" y="2252663"/>
            <a:ext cx="6286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but add</a:t>
            </a:r>
            <a:endParaRPr lang="en-US" altLang="en-US" sz="1800"/>
          </a:p>
        </p:txBody>
      </p:sp>
      <p:sp>
        <p:nvSpPr>
          <p:cNvPr id="11313" name="Rectangle 48"/>
          <p:cNvSpPr>
            <a:spLocks noChangeArrowheads="1"/>
          </p:cNvSpPr>
          <p:nvPr/>
        </p:nvSpPr>
        <p:spPr bwMode="auto">
          <a:xfrm>
            <a:off x="3387725" y="2252663"/>
            <a:ext cx="555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r</a:t>
            </a:r>
            <a:endParaRPr lang="en-US" altLang="en-US" sz="1800"/>
          </a:p>
        </p:txBody>
      </p:sp>
      <p:sp>
        <p:nvSpPr>
          <p:cNvPr id="11314" name="Rectangle 49"/>
          <p:cNvSpPr>
            <a:spLocks noChangeArrowheads="1"/>
          </p:cNvSpPr>
          <p:nvPr/>
        </p:nvSpPr>
        <p:spPr bwMode="auto">
          <a:xfrm>
            <a:off x="3435350" y="2252663"/>
            <a:ext cx="336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esses</a:t>
            </a:r>
            <a:endParaRPr lang="en-US" altLang="en-US" sz="1800"/>
          </a:p>
        </p:txBody>
      </p:sp>
      <p:sp>
        <p:nvSpPr>
          <p:cNvPr id="11315" name="Rectangle 50"/>
          <p:cNvSpPr>
            <a:spLocks noChangeArrowheads="1"/>
          </p:cNvSpPr>
          <p:nvPr/>
        </p:nvSpPr>
        <p:spPr bwMode="auto">
          <a:xfrm>
            <a:off x="3754438" y="22526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16" name="Rectangle 51"/>
          <p:cNvSpPr>
            <a:spLocks noChangeArrowheads="1"/>
          </p:cNvSpPr>
          <p:nvPr/>
        </p:nvSpPr>
        <p:spPr bwMode="auto">
          <a:xfrm>
            <a:off x="3792538" y="2252663"/>
            <a:ext cx="12858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in</a:t>
            </a:r>
            <a:endParaRPr lang="en-US" altLang="en-US" sz="1800"/>
          </a:p>
        </p:txBody>
      </p:sp>
      <p:sp>
        <p:nvSpPr>
          <p:cNvPr id="11317" name="Rectangle 52"/>
          <p:cNvSpPr>
            <a:spLocks noChangeArrowheads="1"/>
          </p:cNvSpPr>
          <p:nvPr/>
        </p:nvSpPr>
        <p:spPr bwMode="auto">
          <a:xfrm>
            <a:off x="3913188" y="22526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18" name="Rectangle 53"/>
          <p:cNvSpPr>
            <a:spLocks noChangeArrowheads="1"/>
          </p:cNvSpPr>
          <p:nvPr/>
        </p:nvSpPr>
        <p:spPr bwMode="auto">
          <a:xfrm>
            <a:off x="3949700" y="2252663"/>
            <a:ext cx="2936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both</a:t>
            </a:r>
            <a:endParaRPr lang="en-US" altLang="en-US" sz="1800"/>
          </a:p>
        </p:txBody>
      </p:sp>
      <p:sp>
        <p:nvSpPr>
          <p:cNvPr id="11319" name="Rectangle 54"/>
          <p:cNvSpPr>
            <a:spLocks noChangeArrowheads="1"/>
          </p:cNvSpPr>
          <p:nvPr/>
        </p:nvSpPr>
        <p:spPr bwMode="auto">
          <a:xfrm>
            <a:off x="4229100" y="22526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20" name="Rectangle 55"/>
          <p:cNvSpPr>
            <a:spLocks noChangeArrowheads="1"/>
          </p:cNvSpPr>
          <p:nvPr/>
        </p:nvSpPr>
        <p:spPr bwMode="auto">
          <a:xfrm>
            <a:off x="4265613" y="2252663"/>
            <a:ext cx="3206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versi</a:t>
            </a:r>
            <a:endParaRPr lang="en-US" altLang="en-US" sz="1800"/>
          </a:p>
        </p:txBody>
      </p:sp>
      <p:sp>
        <p:nvSpPr>
          <p:cNvPr id="11321" name="Rectangle 56"/>
          <p:cNvSpPr>
            <a:spLocks noChangeArrowheads="1"/>
          </p:cNvSpPr>
          <p:nvPr/>
        </p:nvSpPr>
        <p:spPr bwMode="auto">
          <a:xfrm>
            <a:off x="4568825" y="225266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a:t>
            </a:r>
            <a:endParaRPr lang="en-US" altLang="en-US" sz="1800"/>
          </a:p>
        </p:txBody>
      </p:sp>
      <p:sp>
        <p:nvSpPr>
          <p:cNvPr id="11322" name="Rectangle 57"/>
          <p:cNvSpPr>
            <a:spLocks noChangeArrowheads="1"/>
          </p:cNvSpPr>
          <p:nvPr/>
        </p:nvSpPr>
        <p:spPr bwMode="auto">
          <a:xfrm>
            <a:off x="4641850" y="2252663"/>
            <a:ext cx="1460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ns</a:t>
            </a:r>
            <a:endParaRPr lang="en-US" altLang="en-US" sz="1800"/>
          </a:p>
        </p:txBody>
      </p:sp>
      <p:sp>
        <p:nvSpPr>
          <p:cNvPr id="11323" name="Rectangle 58"/>
          <p:cNvSpPr>
            <a:spLocks noChangeArrowheads="1"/>
          </p:cNvSpPr>
          <p:nvPr/>
        </p:nvSpPr>
        <p:spPr bwMode="auto">
          <a:xfrm>
            <a:off x="4781550" y="22526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24" name="Rectangle 59"/>
          <p:cNvSpPr>
            <a:spLocks noChangeArrowheads="1"/>
          </p:cNvSpPr>
          <p:nvPr/>
        </p:nvSpPr>
        <p:spPr bwMode="auto">
          <a:xfrm>
            <a:off x="4819650" y="2252663"/>
            <a:ext cx="20161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are</a:t>
            </a:r>
            <a:endParaRPr lang="en-US" altLang="en-US" sz="1800"/>
          </a:p>
        </p:txBody>
      </p:sp>
      <p:sp>
        <p:nvSpPr>
          <p:cNvPr id="11325" name="Rectangle 60"/>
          <p:cNvSpPr>
            <a:spLocks noChangeArrowheads="1"/>
          </p:cNvSpPr>
          <p:nvPr/>
        </p:nvSpPr>
        <p:spPr bwMode="auto">
          <a:xfrm>
            <a:off x="5010150" y="22526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26" name="Rectangle 61"/>
          <p:cNvSpPr>
            <a:spLocks noChangeArrowheads="1"/>
          </p:cNvSpPr>
          <p:nvPr/>
        </p:nvSpPr>
        <p:spPr bwMode="auto">
          <a:xfrm>
            <a:off x="2430463" y="2447925"/>
            <a:ext cx="5413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hierarch</a:t>
            </a:r>
            <a:endParaRPr lang="en-US" altLang="en-US" sz="1800"/>
          </a:p>
        </p:txBody>
      </p:sp>
      <p:sp>
        <p:nvSpPr>
          <p:cNvPr id="11327" name="Rectangle 62"/>
          <p:cNvSpPr>
            <a:spLocks noChangeArrowheads="1"/>
          </p:cNvSpPr>
          <p:nvPr/>
        </p:nvSpPr>
        <p:spPr bwMode="auto">
          <a:xfrm>
            <a:off x="2941638" y="2447925"/>
            <a:ext cx="11826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ically structured a</a:t>
            </a:r>
            <a:endParaRPr lang="en-US" altLang="en-US" sz="1800"/>
          </a:p>
        </p:txBody>
      </p:sp>
      <p:sp>
        <p:nvSpPr>
          <p:cNvPr id="11328" name="Rectangle 63"/>
          <p:cNvSpPr>
            <a:spLocks noChangeArrowheads="1"/>
          </p:cNvSpPr>
          <p:nvPr/>
        </p:nvSpPr>
        <p:spPr bwMode="auto">
          <a:xfrm>
            <a:off x="4052888" y="2447925"/>
            <a:ext cx="825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a:t>
            </a:r>
            <a:endParaRPr lang="en-US" altLang="en-US" sz="1800"/>
          </a:p>
        </p:txBody>
      </p:sp>
      <p:sp>
        <p:nvSpPr>
          <p:cNvPr id="11329" name="Rectangle 64"/>
          <p:cNvSpPr>
            <a:spLocks noChangeArrowheads="1"/>
          </p:cNvSpPr>
          <p:nvPr/>
        </p:nvSpPr>
        <p:spPr bwMode="auto">
          <a:xfrm>
            <a:off x="4127500" y="2447925"/>
            <a:ext cx="825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d</a:t>
            </a:r>
            <a:endParaRPr lang="en-US" altLang="en-US" sz="1800"/>
          </a:p>
        </p:txBody>
      </p:sp>
      <p:sp>
        <p:nvSpPr>
          <p:cNvPr id="11330" name="Rectangle 65"/>
          <p:cNvSpPr>
            <a:spLocks noChangeArrowheads="1"/>
          </p:cNvSpPr>
          <p:nvPr/>
        </p:nvSpPr>
        <p:spPr bwMode="auto">
          <a:xfrm>
            <a:off x="4205288" y="2447925"/>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31" name="Rectangle 66"/>
          <p:cNvSpPr>
            <a:spLocks noChangeArrowheads="1"/>
          </p:cNvSpPr>
          <p:nvPr/>
        </p:nvSpPr>
        <p:spPr bwMode="auto">
          <a:xfrm>
            <a:off x="4243388" y="2447925"/>
            <a:ext cx="36671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much</a:t>
            </a:r>
            <a:endParaRPr lang="en-US" altLang="en-US" sz="1800"/>
          </a:p>
        </p:txBody>
      </p:sp>
      <p:sp>
        <p:nvSpPr>
          <p:cNvPr id="11332" name="Rectangle 67"/>
          <p:cNvSpPr>
            <a:spLocks noChangeArrowheads="1"/>
          </p:cNvSpPr>
          <p:nvPr/>
        </p:nvSpPr>
        <p:spPr bwMode="auto">
          <a:xfrm>
            <a:off x="4591050" y="2447925"/>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33" name="Rectangle 68"/>
          <p:cNvSpPr>
            <a:spLocks noChangeArrowheads="1"/>
          </p:cNvSpPr>
          <p:nvPr/>
        </p:nvSpPr>
        <p:spPr bwMode="auto">
          <a:xfrm>
            <a:off x="4629150" y="2447925"/>
            <a:ext cx="13811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of</a:t>
            </a:r>
            <a:endParaRPr lang="en-US" altLang="en-US" sz="1800"/>
          </a:p>
        </p:txBody>
      </p:sp>
      <p:sp>
        <p:nvSpPr>
          <p:cNvPr id="11334" name="Rectangle 69"/>
          <p:cNvSpPr>
            <a:spLocks noChangeArrowheads="1"/>
          </p:cNvSpPr>
          <p:nvPr/>
        </p:nvSpPr>
        <p:spPr bwMode="auto">
          <a:xfrm>
            <a:off x="4759325" y="2447925"/>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35" name="Rectangle 70"/>
          <p:cNvSpPr>
            <a:spLocks noChangeArrowheads="1"/>
          </p:cNvSpPr>
          <p:nvPr/>
        </p:nvSpPr>
        <p:spPr bwMode="auto">
          <a:xfrm>
            <a:off x="4795838" y="2447925"/>
            <a:ext cx="20161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the</a:t>
            </a:r>
            <a:endParaRPr lang="en-US" altLang="en-US" sz="1800"/>
          </a:p>
        </p:txBody>
      </p:sp>
      <p:sp>
        <p:nvSpPr>
          <p:cNvPr id="11336" name="Rectangle 71"/>
          <p:cNvSpPr>
            <a:spLocks noChangeArrowheads="1"/>
          </p:cNvSpPr>
          <p:nvPr/>
        </p:nvSpPr>
        <p:spPr bwMode="auto">
          <a:xfrm>
            <a:off x="4986338" y="2447925"/>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37" name="Rectangle 72"/>
          <p:cNvSpPr>
            <a:spLocks noChangeArrowheads="1"/>
          </p:cNvSpPr>
          <p:nvPr/>
        </p:nvSpPr>
        <p:spPr bwMode="auto">
          <a:xfrm>
            <a:off x="5024438" y="2447925"/>
            <a:ext cx="1460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sp</a:t>
            </a:r>
            <a:endParaRPr lang="en-US" altLang="en-US" sz="1800"/>
          </a:p>
        </p:txBody>
      </p:sp>
      <p:sp>
        <p:nvSpPr>
          <p:cNvPr id="11338" name="Rectangle 73"/>
          <p:cNvSpPr>
            <a:spLocks noChangeArrowheads="1"/>
          </p:cNvSpPr>
          <p:nvPr/>
        </p:nvSpPr>
        <p:spPr bwMode="auto">
          <a:xfrm>
            <a:off x="5162550" y="2447925"/>
            <a:ext cx="73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a:t>
            </a:r>
            <a:endParaRPr lang="en-US" altLang="en-US" sz="1800"/>
          </a:p>
        </p:txBody>
      </p:sp>
      <p:sp>
        <p:nvSpPr>
          <p:cNvPr id="11339" name="Rectangle 74"/>
          <p:cNvSpPr>
            <a:spLocks noChangeArrowheads="1"/>
          </p:cNvSpPr>
          <p:nvPr/>
        </p:nvSpPr>
        <p:spPr bwMode="auto">
          <a:xfrm>
            <a:off x="5227638" y="2447925"/>
            <a:ext cx="1873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ce </a:t>
            </a:r>
            <a:endParaRPr lang="en-US" altLang="en-US" sz="1800"/>
          </a:p>
        </p:txBody>
      </p:sp>
      <p:sp>
        <p:nvSpPr>
          <p:cNvPr id="11340" name="Rectangle 75"/>
          <p:cNvSpPr>
            <a:spLocks noChangeArrowheads="1"/>
          </p:cNvSpPr>
          <p:nvPr/>
        </p:nvSpPr>
        <p:spPr bwMode="auto">
          <a:xfrm>
            <a:off x="2430463" y="2640013"/>
            <a:ext cx="3619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is pre</a:t>
            </a:r>
            <a:endParaRPr lang="en-US" altLang="en-US" sz="1800"/>
          </a:p>
        </p:txBody>
      </p:sp>
      <p:sp>
        <p:nvSpPr>
          <p:cNvPr id="11341" name="Rectangle 76"/>
          <p:cNvSpPr>
            <a:spLocks noChangeArrowheads="1"/>
          </p:cNvSpPr>
          <p:nvPr/>
        </p:nvSpPr>
        <p:spPr bwMode="auto">
          <a:xfrm>
            <a:off x="2770188" y="2640013"/>
            <a:ext cx="5556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t>
            </a:r>
            <a:endParaRPr lang="en-US" altLang="en-US" sz="1800"/>
          </a:p>
        </p:txBody>
      </p:sp>
      <p:sp>
        <p:nvSpPr>
          <p:cNvPr id="11342" name="Rectangle 77"/>
          <p:cNvSpPr>
            <a:spLocks noChangeArrowheads="1"/>
          </p:cNvSpPr>
          <p:nvPr/>
        </p:nvSpPr>
        <p:spPr bwMode="auto">
          <a:xfrm>
            <a:off x="2820988" y="2640013"/>
            <a:ext cx="112236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allocated accordi</a:t>
            </a:r>
            <a:endParaRPr lang="en-US" altLang="en-US" sz="1800"/>
          </a:p>
        </p:txBody>
      </p:sp>
      <p:sp>
        <p:nvSpPr>
          <p:cNvPr id="11343" name="Rectangle 78"/>
          <p:cNvSpPr>
            <a:spLocks noChangeArrowheads="1"/>
          </p:cNvSpPr>
          <p:nvPr/>
        </p:nvSpPr>
        <p:spPr bwMode="auto">
          <a:xfrm>
            <a:off x="3879850" y="264001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a:t>
            </a:r>
            <a:endParaRPr lang="en-US" altLang="en-US" sz="1800"/>
          </a:p>
        </p:txBody>
      </p:sp>
      <p:sp>
        <p:nvSpPr>
          <p:cNvPr id="11344" name="Rectangle 79"/>
          <p:cNvSpPr>
            <a:spLocks noChangeArrowheads="1"/>
          </p:cNvSpPr>
          <p:nvPr/>
        </p:nvSpPr>
        <p:spPr bwMode="auto">
          <a:xfrm>
            <a:off x="3954463" y="264001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g</a:t>
            </a:r>
            <a:endParaRPr lang="en-US" altLang="en-US" sz="1800"/>
          </a:p>
        </p:txBody>
      </p:sp>
      <p:sp>
        <p:nvSpPr>
          <p:cNvPr id="11345" name="Rectangle 80"/>
          <p:cNvSpPr>
            <a:spLocks noChangeArrowheads="1"/>
          </p:cNvSpPr>
          <p:nvPr/>
        </p:nvSpPr>
        <p:spPr bwMode="auto">
          <a:xfrm>
            <a:off x="4033838" y="26400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46" name="Rectangle 81"/>
          <p:cNvSpPr>
            <a:spLocks noChangeArrowheads="1"/>
          </p:cNvSpPr>
          <p:nvPr/>
        </p:nvSpPr>
        <p:spPr bwMode="auto">
          <a:xfrm>
            <a:off x="4070350" y="2640013"/>
            <a:ext cx="1285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to</a:t>
            </a:r>
            <a:endParaRPr lang="en-US" altLang="en-US" sz="1800"/>
          </a:p>
        </p:txBody>
      </p:sp>
      <p:sp>
        <p:nvSpPr>
          <p:cNvPr id="11347" name="Rectangle 82"/>
          <p:cNvSpPr>
            <a:spLocks noChangeArrowheads="1"/>
          </p:cNvSpPr>
          <p:nvPr/>
        </p:nvSpPr>
        <p:spPr bwMode="auto">
          <a:xfrm>
            <a:off x="4192588" y="26400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48" name="Rectangle 83"/>
          <p:cNvSpPr>
            <a:spLocks noChangeArrowheads="1"/>
          </p:cNvSpPr>
          <p:nvPr/>
        </p:nvSpPr>
        <p:spPr bwMode="auto">
          <a:xfrm>
            <a:off x="4229100" y="2640013"/>
            <a:ext cx="9858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administrative </a:t>
            </a:r>
            <a:endParaRPr lang="en-US" altLang="en-US" sz="1800"/>
          </a:p>
        </p:txBody>
      </p:sp>
      <p:sp>
        <p:nvSpPr>
          <p:cNvPr id="11349" name="Rectangle 84"/>
          <p:cNvSpPr>
            <a:spLocks noChangeArrowheads="1"/>
          </p:cNvSpPr>
          <p:nvPr/>
        </p:nvSpPr>
        <p:spPr bwMode="auto">
          <a:xfrm>
            <a:off x="2430463" y="2836863"/>
            <a:ext cx="94456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requirements. </a:t>
            </a:r>
            <a:endParaRPr lang="en-US" altLang="en-US" sz="1800"/>
          </a:p>
        </p:txBody>
      </p:sp>
      <p:sp>
        <p:nvSpPr>
          <p:cNvPr id="11350" name="Rectangle 85"/>
          <p:cNvSpPr>
            <a:spLocks noChangeArrowheads="1"/>
          </p:cNvSpPr>
          <p:nvPr/>
        </p:nvSpPr>
        <p:spPr bwMode="auto">
          <a:xfrm>
            <a:off x="3317875" y="28368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51" name="Rectangle 86"/>
          <p:cNvSpPr>
            <a:spLocks noChangeArrowheads="1"/>
          </p:cNvSpPr>
          <p:nvPr/>
        </p:nvSpPr>
        <p:spPr bwMode="auto">
          <a:xfrm>
            <a:off x="5451475" y="1865313"/>
            <a:ext cx="2936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Peer</a:t>
            </a:r>
            <a:endParaRPr lang="en-US" altLang="en-US" sz="1800"/>
          </a:p>
        </p:txBody>
      </p:sp>
      <p:sp>
        <p:nvSpPr>
          <p:cNvPr id="11352" name="Rectangle 87"/>
          <p:cNvSpPr>
            <a:spLocks noChangeArrowheads="1"/>
          </p:cNvSpPr>
          <p:nvPr/>
        </p:nvSpPr>
        <p:spPr bwMode="auto">
          <a:xfrm>
            <a:off x="5724525" y="1865313"/>
            <a:ext cx="555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t>
            </a:r>
            <a:endParaRPr lang="en-US" altLang="en-US" sz="1800"/>
          </a:p>
        </p:txBody>
      </p:sp>
      <p:sp>
        <p:nvSpPr>
          <p:cNvPr id="11353" name="Rectangle 88"/>
          <p:cNvSpPr>
            <a:spLocks noChangeArrowheads="1"/>
          </p:cNvSpPr>
          <p:nvPr/>
        </p:nvSpPr>
        <p:spPr bwMode="auto">
          <a:xfrm>
            <a:off x="5776913" y="1865313"/>
            <a:ext cx="12858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to</a:t>
            </a:r>
            <a:endParaRPr lang="en-US" altLang="en-US" sz="1800"/>
          </a:p>
        </p:txBody>
      </p:sp>
      <p:sp>
        <p:nvSpPr>
          <p:cNvPr id="11354" name="Rectangle 89"/>
          <p:cNvSpPr>
            <a:spLocks noChangeArrowheads="1"/>
          </p:cNvSpPr>
          <p:nvPr/>
        </p:nvSpPr>
        <p:spPr bwMode="auto">
          <a:xfrm>
            <a:off x="5897563" y="1865313"/>
            <a:ext cx="5556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t>
            </a:r>
            <a:endParaRPr lang="en-US" altLang="en-US" sz="1800"/>
          </a:p>
        </p:txBody>
      </p:sp>
      <p:sp>
        <p:nvSpPr>
          <p:cNvPr id="11355" name="Rectangle 90"/>
          <p:cNvSpPr>
            <a:spLocks noChangeArrowheads="1"/>
          </p:cNvSpPr>
          <p:nvPr/>
        </p:nvSpPr>
        <p:spPr bwMode="auto">
          <a:xfrm>
            <a:off x="5948363" y="1865313"/>
            <a:ext cx="1692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peer systems can address </a:t>
            </a:r>
            <a:endParaRPr lang="en-US" altLang="en-US" sz="1800"/>
          </a:p>
        </p:txBody>
      </p:sp>
      <p:sp>
        <p:nvSpPr>
          <p:cNvPr id="11356" name="Rectangle 91"/>
          <p:cNvSpPr>
            <a:spLocks noChangeArrowheads="1"/>
          </p:cNvSpPr>
          <p:nvPr/>
        </p:nvSpPr>
        <p:spPr bwMode="auto">
          <a:xfrm>
            <a:off x="7546975" y="1865313"/>
            <a:ext cx="1285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m</a:t>
            </a:r>
            <a:endParaRPr lang="en-US" altLang="en-US" sz="1800"/>
          </a:p>
        </p:txBody>
      </p:sp>
      <p:sp>
        <p:nvSpPr>
          <p:cNvPr id="11357" name="Rectangle 92"/>
          <p:cNvSpPr>
            <a:spLocks noChangeArrowheads="1"/>
          </p:cNvSpPr>
          <p:nvPr/>
        </p:nvSpPr>
        <p:spPr bwMode="auto">
          <a:xfrm>
            <a:off x="7662863" y="1865313"/>
            <a:ext cx="2111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ore</a:t>
            </a:r>
            <a:endParaRPr lang="en-US" altLang="en-US" sz="1800"/>
          </a:p>
        </p:txBody>
      </p:sp>
      <p:sp>
        <p:nvSpPr>
          <p:cNvPr id="11358" name="Rectangle 93"/>
          <p:cNvSpPr>
            <a:spLocks noChangeArrowheads="1"/>
          </p:cNvSpPr>
          <p:nvPr/>
        </p:nvSpPr>
        <p:spPr bwMode="auto">
          <a:xfrm>
            <a:off x="7862888" y="18653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59" name="Rectangle 94"/>
          <p:cNvSpPr>
            <a:spLocks noChangeArrowheads="1"/>
          </p:cNvSpPr>
          <p:nvPr/>
        </p:nvSpPr>
        <p:spPr bwMode="auto">
          <a:xfrm>
            <a:off x="7899400" y="1865313"/>
            <a:ext cx="549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objects. </a:t>
            </a:r>
            <a:endParaRPr lang="en-US" altLang="en-US" sz="1800"/>
          </a:p>
        </p:txBody>
      </p:sp>
      <p:sp>
        <p:nvSpPr>
          <p:cNvPr id="11360" name="Rectangle 95"/>
          <p:cNvSpPr>
            <a:spLocks noChangeArrowheads="1"/>
          </p:cNvSpPr>
          <p:nvPr/>
        </p:nvSpPr>
        <p:spPr bwMode="auto">
          <a:xfrm>
            <a:off x="5451475" y="2060575"/>
            <a:ext cx="241458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The GUID name space is very large </a:t>
            </a:r>
            <a:endParaRPr lang="en-US" altLang="en-US" sz="1800"/>
          </a:p>
        </p:txBody>
      </p:sp>
      <p:sp>
        <p:nvSpPr>
          <p:cNvPr id="11361" name="Rectangle 96"/>
          <p:cNvSpPr>
            <a:spLocks noChangeArrowheads="1"/>
          </p:cNvSpPr>
          <p:nvPr/>
        </p:nvSpPr>
        <p:spPr bwMode="auto">
          <a:xfrm>
            <a:off x="7718425" y="2060575"/>
            <a:ext cx="5413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and flat </a:t>
            </a:r>
            <a:endParaRPr lang="en-US" altLang="en-US" sz="1800"/>
          </a:p>
        </p:txBody>
      </p:sp>
      <p:sp>
        <p:nvSpPr>
          <p:cNvPr id="11362" name="Rectangle 97"/>
          <p:cNvSpPr>
            <a:spLocks noChangeArrowheads="1"/>
          </p:cNvSpPr>
          <p:nvPr/>
        </p:nvSpPr>
        <p:spPr bwMode="auto">
          <a:xfrm>
            <a:off x="5451475" y="2252663"/>
            <a:ext cx="4445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(&gt;2 </a:t>
            </a:r>
            <a:r>
              <a:rPr lang="en-US" altLang="en-US" sz="1300" baseline="30000">
                <a:solidFill>
                  <a:srgbClr val="000000"/>
                </a:solidFill>
                <a:latin typeface="Times" panose="02020603050405020304" pitchFamily="18" charset="0"/>
              </a:rPr>
              <a:t>128</a:t>
            </a:r>
          </a:p>
        </p:txBody>
      </p:sp>
      <p:sp>
        <p:nvSpPr>
          <p:cNvPr id="11363" name="Rectangle 100"/>
          <p:cNvSpPr>
            <a:spLocks noChangeArrowheads="1"/>
          </p:cNvSpPr>
          <p:nvPr/>
        </p:nvSpPr>
        <p:spPr bwMode="auto">
          <a:xfrm>
            <a:off x="5822950" y="2252663"/>
            <a:ext cx="15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endParaRPr lang="en-US" altLang="en-US" sz="1800"/>
          </a:p>
        </p:txBody>
      </p:sp>
      <p:sp>
        <p:nvSpPr>
          <p:cNvPr id="11364" name="Rectangle 101"/>
          <p:cNvSpPr>
            <a:spLocks noChangeArrowheads="1"/>
          </p:cNvSpPr>
          <p:nvPr/>
        </p:nvSpPr>
        <p:spPr bwMode="auto">
          <a:xfrm>
            <a:off x="5902325" y="2252663"/>
            <a:ext cx="20462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allowing it to be much more </a:t>
            </a:r>
            <a:endParaRPr lang="en-US" altLang="en-US" sz="1800"/>
          </a:p>
        </p:txBody>
      </p:sp>
      <p:sp>
        <p:nvSpPr>
          <p:cNvPr id="11365" name="Rectangle 102"/>
          <p:cNvSpPr>
            <a:spLocks noChangeArrowheads="1"/>
          </p:cNvSpPr>
          <p:nvPr/>
        </p:nvSpPr>
        <p:spPr bwMode="auto">
          <a:xfrm>
            <a:off x="7816850" y="2252663"/>
            <a:ext cx="3127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fully</a:t>
            </a:r>
            <a:endParaRPr lang="en-US" altLang="en-US" sz="1800"/>
          </a:p>
        </p:txBody>
      </p:sp>
      <p:sp>
        <p:nvSpPr>
          <p:cNvPr id="11366" name="Rectangle 103"/>
          <p:cNvSpPr>
            <a:spLocks noChangeArrowheads="1"/>
          </p:cNvSpPr>
          <p:nvPr/>
        </p:nvSpPr>
        <p:spPr bwMode="auto">
          <a:xfrm>
            <a:off x="8108950" y="22526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67" name="Rectangle 104"/>
          <p:cNvSpPr>
            <a:spLocks noChangeArrowheads="1"/>
          </p:cNvSpPr>
          <p:nvPr/>
        </p:nvSpPr>
        <p:spPr bwMode="auto">
          <a:xfrm>
            <a:off x="5451475" y="2447925"/>
            <a:ext cx="4397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occupi</a:t>
            </a:r>
            <a:endParaRPr lang="en-US" altLang="en-US" sz="1800"/>
          </a:p>
        </p:txBody>
      </p:sp>
      <p:sp>
        <p:nvSpPr>
          <p:cNvPr id="11368" name="Rectangle 105"/>
          <p:cNvSpPr>
            <a:spLocks noChangeArrowheads="1"/>
          </p:cNvSpPr>
          <p:nvPr/>
        </p:nvSpPr>
        <p:spPr bwMode="auto">
          <a:xfrm>
            <a:off x="5868988" y="2447925"/>
            <a:ext cx="73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a:t>
            </a:r>
            <a:endParaRPr lang="en-US" altLang="en-US" sz="1800"/>
          </a:p>
        </p:txBody>
      </p:sp>
      <p:sp>
        <p:nvSpPr>
          <p:cNvPr id="11369" name="Rectangle 106"/>
          <p:cNvSpPr>
            <a:spLocks noChangeArrowheads="1"/>
          </p:cNvSpPr>
          <p:nvPr/>
        </p:nvSpPr>
        <p:spPr bwMode="auto">
          <a:xfrm>
            <a:off x="5934075" y="2447925"/>
            <a:ext cx="1238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d.</a:t>
            </a:r>
            <a:endParaRPr lang="en-US" altLang="en-US" sz="1800"/>
          </a:p>
        </p:txBody>
      </p:sp>
      <p:sp>
        <p:nvSpPr>
          <p:cNvPr id="11370" name="Rectangle 107"/>
          <p:cNvSpPr>
            <a:spLocks noChangeArrowheads="1"/>
          </p:cNvSpPr>
          <p:nvPr/>
        </p:nvSpPr>
        <p:spPr bwMode="auto">
          <a:xfrm>
            <a:off x="6049963" y="2447925"/>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71" name="Rectangle 108"/>
          <p:cNvSpPr>
            <a:spLocks noChangeArrowheads="1"/>
          </p:cNvSpPr>
          <p:nvPr/>
        </p:nvSpPr>
        <p:spPr bwMode="auto">
          <a:xfrm>
            <a:off x="6088063" y="2447925"/>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72" name="Rectangle 109"/>
          <p:cNvSpPr>
            <a:spLocks noChangeArrowheads="1"/>
          </p:cNvSpPr>
          <p:nvPr/>
        </p:nvSpPr>
        <p:spPr bwMode="auto">
          <a:xfrm>
            <a:off x="573088" y="3022600"/>
            <a:ext cx="83026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Load balanc</a:t>
            </a:r>
            <a:endParaRPr lang="en-US" altLang="en-US" sz="1800"/>
          </a:p>
        </p:txBody>
      </p:sp>
      <p:sp>
        <p:nvSpPr>
          <p:cNvPr id="11373" name="Rectangle 110"/>
          <p:cNvSpPr>
            <a:spLocks noChangeArrowheads="1"/>
          </p:cNvSpPr>
          <p:nvPr/>
        </p:nvSpPr>
        <p:spPr bwMode="auto">
          <a:xfrm>
            <a:off x="1357313" y="3022600"/>
            <a:ext cx="460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i</a:t>
            </a:r>
            <a:endParaRPr lang="en-US" altLang="en-US" sz="1800"/>
          </a:p>
        </p:txBody>
      </p:sp>
      <p:sp>
        <p:nvSpPr>
          <p:cNvPr id="11374" name="Rectangle 111"/>
          <p:cNvSpPr>
            <a:spLocks noChangeArrowheads="1"/>
          </p:cNvSpPr>
          <p:nvPr/>
        </p:nvSpPr>
        <p:spPr bwMode="auto">
          <a:xfrm>
            <a:off x="1395413" y="3022600"/>
            <a:ext cx="1651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ng</a:t>
            </a:r>
            <a:endParaRPr lang="en-US" altLang="en-US" sz="1800"/>
          </a:p>
        </p:txBody>
      </p:sp>
      <p:sp>
        <p:nvSpPr>
          <p:cNvPr id="11375" name="Rectangle 112"/>
          <p:cNvSpPr>
            <a:spLocks noChangeArrowheads="1"/>
          </p:cNvSpPr>
          <p:nvPr/>
        </p:nvSpPr>
        <p:spPr bwMode="auto">
          <a:xfrm>
            <a:off x="1552575" y="30273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76" name="Rectangle 113"/>
          <p:cNvSpPr>
            <a:spLocks noChangeArrowheads="1"/>
          </p:cNvSpPr>
          <p:nvPr/>
        </p:nvSpPr>
        <p:spPr bwMode="auto">
          <a:xfrm>
            <a:off x="2430463" y="3027363"/>
            <a:ext cx="1981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Loads on routers are determin</a:t>
            </a:r>
            <a:endParaRPr lang="en-US" altLang="en-US" sz="1800"/>
          </a:p>
        </p:txBody>
      </p:sp>
      <p:sp>
        <p:nvSpPr>
          <p:cNvPr id="11377" name="Rectangle 114"/>
          <p:cNvSpPr>
            <a:spLocks noChangeArrowheads="1"/>
          </p:cNvSpPr>
          <p:nvPr/>
        </p:nvSpPr>
        <p:spPr bwMode="auto">
          <a:xfrm>
            <a:off x="4294188" y="3027363"/>
            <a:ext cx="73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a:t>
            </a:r>
            <a:endParaRPr lang="en-US" altLang="en-US" sz="1800"/>
          </a:p>
        </p:txBody>
      </p:sp>
      <p:sp>
        <p:nvSpPr>
          <p:cNvPr id="11378" name="Rectangle 115"/>
          <p:cNvSpPr>
            <a:spLocks noChangeArrowheads="1"/>
          </p:cNvSpPr>
          <p:nvPr/>
        </p:nvSpPr>
        <p:spPr bwMode="auto">
          <a:xfrm>
            <a:off x="4359275" y="302736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d</a:t>
            </a:r>
            <a:endParaRPr lang="en-US" altLang="en-US" sz="1800"/>
          </a:p>
        </p:txBody>
      </p:sp>
      <p:sp>
        <p:nvSpPr>
          <p:cNvPr id="11379" name="Rectangle 116"/>
          <p:cNvSpPr>
            <a:spLocks noChangeArrowheads="1"/>
          </p:cNvSpPr>
          <p:nvPr/>
        </p:nvSpPr>
        <p:spPr bwMode="auto">
          <a:xfrm>
            <a:off x="4438650" y="30273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80" name="Rectangle 117"/>
          <p:cNvSpPr>
            <a:spLocks noChangeArrowheads="1"/>
          </p:cNvSpPr>
          <p:nvPr/>
        </p:nvSpPr>
        <p:spPr bwMode="auto">
          <a:xfrm>
            <a:off x="4475163" y="3027363"/>
            <a:ext cx="1651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by</a:t>
            </a:r>
            <a:endParaRPr lang="en-US" altLang="en-US" sz="1800"/>
          </a:p>
        </p:txBody>
      </p:sp>
      <p:sp>
        <p:nvSpPr>
          <p:cNvPr id="11381" name="Rectangle 118"/>
          <p:cNvSpPr>
            <a:spLocks noChangeArrowheads="1"/>
          </p:cNvSpPr>
          <p:nvPr/>
        </p:nvSpPr>
        <p:spPr bwMode="auto">
          <a:xfrm>
            <a:off x="4633913" y="30273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82" name="Rectangle 119"/>
          <p:cNvSpPr>
            <a:spLocks noChangeArrowheads="1"/>
          </p:cNvSpPr>
          <p:nvPr/>
        </p:nvSpPr>
        <p:spPr bwMode="auto">
          <a:xfrm>
            <a:off x="4670425" y="3027363"/>
            <a:ext cx="4032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netwo</a:t>
            </a:r>
            <a:endParaRPr lang="en-US" altLang="en-US" sz="1800"/>
          </a:p>
        </p:txBody>
      </p:sp>
      <p:sp>
        <p:nvSpPr>
          <p:cNvPr id="11383" name="Rectangle 120"/>
          <p:cNvSpPr>
            <a:spLocks noChangeArrowheads="1"/>
          </p:cNvSpPr>
          <p:nvPr/>
        </p:nvSpPr>
        <p:spPr bwMode="auto">
          <a:xfrm>
            <a:off x="5051425" y="3027363"/>
            <a:ext cx="555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r</a:t>
            </a:r>
            <a:endParaRPr lang="en-US" altLang="en-US" sz="1800"/>
          </a:p>
        </p:txBody>
      </p:sp>
      <p:sp>
        <p:nvSpPr>
          <p:cNvPr id="11384" name="Rectangle 121"/>
          <p:cNvSpPr>
            <a:spLocks noChangeArrowheads="1"/>
          </p:cNvSpPr>
          <p:nvPr/>
        </p:nvSpPr>
        <p:spPr bwMode="auto">
          <a:xfrm>
            <a:off x="5097463" y="302736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k</a:t>
            </a:r>
            <a:endParaRPr lang="en-US" altLang="en-US" sz="1800"/>
          </a:p>
        </p:txBody>
      </p:sp>
      <p:sp>
        <p:nvSpPr>
          <p:cNvPr id="11385" name="Rectangle 122"/>
          <p:cNvSpPr>
            <a:spLocks noChangeArrowheads="1"/>
          </p:cNvSpPr>
          <p:nvPr/>
        </p:nvSpPr>
        <p:spPr bwMode="auto">
          <a:xfrm>
            <a:off x="5176838" y="30273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86" name="Rectangle 123"/>
          <p:cNvSpPr>
            <a:spLocks noChangeArrowheads="1"/>
          </p:cNvSpPr>
          <p:nvPr/>
        </p:nvSpPr>
        <p:spPr bwMode="auto">
          <a:xfrm>
            <a:off x="2430463" y="3224213"/>
            <a:ext cx="6286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topology </a:t>
            </a:r>
            <a:endParaRPr lang="en-US" altLang="en-US" sz="1800"/>
          </a:p>
        </p:txBody>
      </p:sp>
      <p:sp>
        <p:nvSpPr>
          <p:cNvPr id="11387" name="Rectangle 124"/>
          <p:cNvSpPr>
            <a:spLocks noChangeArrowheads="1"/>
          </p:cNvSpPr>
          <p:nvPr/>
        </p:nvSpPr>
        <p:spPr bwMode="auto">
          <a:xfrm>
            <a:off x="3025775" y="3224213"/>
            <a:ext cx="73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a:t>
            </a:r>
            <a:endParaRPr lang="en-US" altLang="en-US" sz="1800"/>
          </a:p>
        </p:txBody>
      </p:sp>
      <p:sp>
        <p:nvSpPr>
          <p:cNvPr id="11388" name="Rectangle 125"/>
          <p:cNvSpPr>
            <a:spLocks noChangeArrowheads="1"/>
          </p:cNvSpPr>
          <p:nvPr/>
        </p:nvSpPr>
        <p:spPr bwMode="auto">
          <a:xfrm>
            <a:off x="3090863" y="3224213"/>
            <a:ext cx="1651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nd</a:t>
            </a:r>
            <a:endParaRPr lang="en-US" altLang="en-US" sz="1800"/>
          </a:p>
        </p:txBody>
      </p:sp>
      <p:sp>
        <p:nvSpPr>
          <p:cNvPr id="11389" name="Rectangle 126"/>
          <p:cNvSpPr>
            <a:spLocks noChangeArrowheads="1"/>
          </p:cNvSpPr>
          <p:nvPr/>
        </p:nvSpPr>
        <p:spPr bwMode="auto">
          <a:xfrm>
            <a:off x="3248025" y="32242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90" name="Rectangle 127"/>
          <p:cNvSpPr>
            <a:spLocks noChangeArrowheads="1"/>
          </p:cNvSpPr>
          <p:nvPr/>
        </p:nvSpPr>
        <p:spPr bwMode="auto">
          <a:xfrm>
            <a:off x="3286125" y="3224213"/>
            <a:ext cx="200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ass</a:t>
            </a:r>
            <a:endParaRPr lang="en-US" altLang="en-US" sz="1800"/>
          </a:p>
        </p:txBody>
      </p:sp>
      <p:sp>
        <p:nvSpPr>
          <p:cNvPr id="11391" name="Rectangle 128"/>
          <p:cNvSpPr>
            <a:spLocks noChangeArrowheads="1"/>
          </p:cNvSpPr>
          <p:nvPr/>
        </p:nvSpPr>
        <p:spPr bwMode="auto">
          <a:xfrm>
            <a:off x="3476625" y="322421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a:t>
            </a:r>
            <a:endParaRPr lang="en-US" altLang="en-US" sz="1800"/>
          </a:p>
        </p:txBody>
      </p:sp>
      <p:sp>
        <p:nvSpPr>
          <p:cNvPr id="11392" name="Rectangle 129"/>
          <p:cNvSpPr>
            <a:spLocks noChangeArrowheads="1"/>
          </p:cNvSpPr>
          <p:nvPr/>
        </p:nvSpPr>
        <p:spPr bwMode="auto">
          <a:xfrm>
            <a:off x="3551238" y="3224213"/>
            <a:ext cx="3937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ciated</a:t>
            </a:r>
            <a:endParaRPr lang="en-US" altLang="en-US" sz="1800"/>
          </a:p>
        </p:txBody>
      </p:sp>
      <p:sp>
        <p:nvSpPr>
          <p:cNvPr id="11393" name="Rectangle 130"/>
          <p:cNvSpPr>
            <a:spLocks noChangeArrowheads="1"/>
          </p:cNvSpPr>
          <p:nvPr/>
        </p:nvSpPr>
        <p:spPr bwMode="auto">
          <a:xfrm>
            <a:off x="3922713" y="32242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94" name="Rectangle 131"/>
          <p:cNvSpPr>
            <a:spLocks noChangeArrowheads="1"/>
          </p:cNvSpPr>
          <p:nvPr/>
        </p:nvSpPr>
        <p:spPr bwMode="auto">
          <a:xfrm>
            <a:off x="3959225" y="3224213"/>
            <a:ext cx="40481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traffic</a:t>
            </a:r>
            <a:endParaRPr lang="en-US" altLang="en-US" sz="1800"/>
          </a:p>
        </p:txBody>
      </p:sp>
      <p:sp>
        <p:nvSpPr>
          <p:cNvPr id="11395" name="Rectangle 132"/>
          <p:cNvSpPr>
            <a:spLocks noChangeArrowheads="1"/>
          </p:cNvSpPr>
          <p:nvPr/>
        </p:nvSpPr>
        <p:spPr bwMode="auto">
          <a:xfrm>
            <a:off x="4335463" y="32242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396" name="Rectangle 133"/>
          <p:cNvSpPr>
            <a:spLocks noChangeArrowheads="1"/>
          </p:cNvSpPr>
          <p:nvPr/>
        </p:nvSpPr>
        <p:spPr bwMode="auto">
          <a:xfrm>
            <a:off x="4373563" y="3224213"/>
            <a:ext cx="56356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patterns.</a:t>
            </a:r>
            <a:endParaRPr lang="en-US" altLang="en-US" sz="1800"/>
          </a:p>
        </p:txBody>
      </p:sp>
      <p:sp>
        <p:nvSpPr>
          <p:cNvPr id="11397" name="Rectangle 134"/>
          <p:cNvSpPr>
            <a:spLocks noChangeArrowheads="1"/>
          </p:cNvSpPr>
          <p:nvPr/>
        </p:nvSpPr>
        <p:spPr bwMode="auto">
          <a:xfrm>
            <a:off x="4902200" y="32194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 </a:t>
            </a:r>
            <a:endParaRPr lang="en-US" altLang="en-US" sz="1800"/>
          </a:p>
        </p:txBody>
      </p:sp>
      <p:sp>
        <p:nvSpPr>
          <p:cNvPr id="11398" name="Rectangle 135"/>
          <p:cNvSpPr>
            <a:spLocks noChangeArrowheads="1"/>
          </p:cNvSpPr>
          <p:nvPr/>
        </p:nvSpPr>
        <p:spPr bwMode="auto">
          <a:xfrm>
            <a:off x="5451475" y="3027363"/>
            <a:ext cx="171291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Object locations can be ra</a:t>
            </a:r>
            <a:endParaRPr lang="en-US" altLang="en-US" sz="1800"/>
          </a:p>
        </p:txBody>
      </p:sp>
      <p:sp>
        <p:nvSpPr>
          <p:cNvPr id="11399" name="Rectangle 136"/>
          <p:cNvSpPr>
            <a:spLocks noChangeArrowheads="1"/>
          </p:cNvSpPr>
          <p:nvPr/>
        </p:nvSpPr>
        <p:spPr bwMode="auto">
          <a:xfrm>
            <a:off x="7062788" y="302736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a:t>
            </a:r>
            <a:endParaRPr lang="en-US" altLang="en-US" sz="1800"/>
          </a:p>
        </p:txBody>
      </p:sp>
      <p:sp>
        <p:nvSpPr>
          <p:cNvPr id="11400" name="Rectangle 137"/>
          <p:cNvSpPr>
            <a:spLocks noChangeArrowheads="1"/>
          </p:cNvSpPr>
          <p:nvPr/>
        </p:nvSpPr>
        <p:spPr bwMode="auto">
          <a:xfrm>
            <a:off x="7137400" y="3027363"/>
            <a:ext cx="5683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domized</a:t>
            </a:r>
            <a:endParaRPr lang="en-US" altLang="en-US" sz="1800"/>
          </a:p>
        </p:txBody>
      </p:sp>
      <p:sp>
        <p:nvSpPr>
          <p:cNvPr id="11401" name="Rectangle 138"/>
          <p:cNvSpPr>
            <a:spLocks noChangeArrowheads="1"/>
          </p:cNvSpPr>
          <p:nvPr/>
        </p:nvSpPr>
        <p:spPr bwMode="auto">
          <a:xfrm>
            <a:off x="7677150" y="30273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02" name="Rectangle 139"/>
          <p:cNvSpPr>
            <a:spLocks noChangeArrowheads="1"/>
          </p:cNvSpPr>
          <p:nvPr/>
        </p:nvSpPr>
        <p:spPr bwMode="auto">
          <a:xfrm>
            <a:off x="7713663" y="3027363"/>
            <a:ext cx="73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a:t>
            </a:r>
            <a:endParaRPr lang="en-US" altLang="en-US" sz="1800"/>
          </a:p>
        </p:txBody>
      </p:sp>
      <p:sp>
        <p:nvSpPr>
          <p:cNvPr id="11403" name="Rectangle 140"/>
          <p:cNvSpPr>
            <a:spLocks noChangeArrowheads="1"/>
          </p:cNvSpPr>
          <p:nvPr/>
        </p:nvSpPr>
        <p:spPr bwMode="auto">
          <a:xfrm>
            <a:off x="7778750" y="3027363"/>
            <a:ext cx="1651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nd</a:t>
            </a:r>
            <a:endParaRPr lang="en-US" altLang="en-US" sz="1800"/>
          </a:p>
        </p:txBody>
      </p:sp>
      <p:sp>
        <p:nvSpPr>
          <p:cNvPr id="11404" name="Rectangle 141"/>
          <p:cNvSpPr>
            <a:spLocks noChangeArrowheads="1"/>
          </p:cNvSpPr>
          <p:nvPr/>
        </p:nvSpPr>
        <p:spPr bwMode="auto">
          <a:xfrm>
            <a:off x="7937500" y="30273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05" name="Rectangle 142"/>
          <p:cNvSpPr>
            <a:spLocks noChangeArrowheads="1"/>
          </p:cNvSpPr>
          <p:nvPr/>
        </p:nvSpPr>
        <p:spPr bwMode="auto">
          <a:xfrm>
            <a:off x="7974013" y="302736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h</a:t>
            </a:r>
            <a:endParaRPr lang="en-US" altLang="en-US" sz="1800"/>
          </a:p>
        </p:txBody>
      </p:sp>
      <p:sp>
        <p:nvSpPr>
          <p:cNvPr id="11406" name="Rectangle 143"/>
          <p:cNvSpPr>
            <a:spLocks noChangeArrowheads="1"/>
          </p:cNvSpPr>
          <p:nvPr/>
        </p:nvSpPr>
        <p:spPr bwMode="auto">
          <a:xfrm>
            <a:off x="8053388" y="3027363"/>
            <a:ext cx="73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a:t>
            </a:r>
            <a:endParaRPr lang="en-US" altLang="en-US" sz="1800"/>
          </a:p>
        </p:txBody>
      </p:sp>
      <p:sp>
        <p:nvSpPr>
          <p:cNvPr id="11407" name="Rectangle 144"/>
          <p:cNvSpPr>
            <a:spLocks noChangeArrowheads="1"/>
          </p:cNvSpPr>
          <p:nvPr/>
        </p:nvSpPr>
        <p:spPr bwMode="auto">
          <a:xfrm>
            <a:off x="8118475" y="3027363"/>
            <a:ext cx="2698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nce </a:t>
            </a:r>
            <a:endParaRPr lang="en-US" altLang="en-US" sz="1800"/>
          </a:p>
        </p:txBody>
      </p:sp>
      <p:sp>
        <p:nvSpPr>
          <p:cNvPr id="11408" name="Rectangle 145"/>
          <p:cNvSpPr>
            <a:spLocks noChangeArrowheads="1"/>
          </p:cNvSpPr>
          <p:nvPr/>
        </p:nvSpPr>
        <p:spPr bwMode="auto">
          <a:xfrm>
            <a:off x="5451475" y="3224213"/>
            <a:ext cx="30194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traffic patterns are divorced from the network</a:t>
            </a:r>
            <a:endParaRPr lang="en-US" altLang="en-US" sz="1800"/>
          </a:p>
        </p:txBody>
      </p:sp>
      <p:sp>
        <p:nvSpPr>
          <p:cNvPr id="11409" name="Rectangle 146"/>
          <p:cNvSpPr>
            <a:spLocks noChangeArrowheads="1"/>
          </p:cNvSpPr>
          <p:nvPr/>
        </p:nvSpPr>
        <p:spPr bwMode="auto">
          <a:xfrm>
            <a:off x="8285163" y="32242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10" name="Rectangle 147"/>
          <p:cNvSpPr>
            <a:spLocks noChangeArrowheads="1"/>
          </p:cNvSpPr>
          <p:nvPr/>
        </p:nvSpPr>
        <p:spPr bwMode="auto">
          <a:xfrm>
            <a:off x="5451475" y="3414713"/>
            <a:ext cx="6286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topology.</a:t>
            </a:r>
            <a:endParaRPr lang="en-US" altLang="en-US" sz="1800"/>
          </a:p>
        </p:txBody>
      </p:sp>
      <p:sp>
        <p:nvSpPr>
          <p:cNvPr id="11411" name="Rectangle 148"/>
          <p:cNvSpPr>
            <a:spLocks noChangeArrowheads="1"/>
          </p:cNvSpPr>
          <p:nvPr/>
        </p:nvSpPr>
        <p:spPr bwMode="auto">
          <a:xfrm>
            <a:off x="6045200" y="34099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 </a:t>
            </a:r>
            <a:endParaRPr lang="en-US" altLang="en-US" sz="1800"/>
          </a:p>
        </p:txBody>
      </p:sp>
      <p:sp>
        <p:nvSpPr>
          <p:cNvPr id="11412" name="Rectangle 149"/>
          <p:cNvSpPr>
            <a:spLocks noChangeArrowheads="1"/>
          </p:cNvSpPr>
          <p:nvPr/>
        </p:nvSpPr>
        <p:spPr bwMode="auto">
          <a:xfrm>
            <a:off x="573088" y="3606800"/>
            <a:ext cx="12207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Network dynamics</a:t>
            </a:r>
            <a:endParaRPr lang="en-US" altLang="en-US" sz="1800"/>
          </a:p>
        </p:txBody>
      </p:sp>
      <p:sp>
        <p:nvSpPr>
          <p:cNvPr id="11413" name="Rectangle 150"/>
          <p:cNvSpPr>
            <a:spLocks noChangeArrowheads="1"/>
          </p:cNvSpPr>
          <p:nvPr/>
        </p:nvSpPr>
        <p:spPr bwMode="auto">
          <a:xfrm>
            <a:off x="1724025" y="360680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 </a:t>
            </a:r>
            <a:endParaRPr lang="en-US" altLang="en-US" sz="1800"/>
          </a:p>
        </p:txBody>
      </p:sp>
      <p:sp>
        <p:nvSpPr>
          <p:cNvPr id="11414" name="Rectangle 151"/>
          <p:cNvSpPr>
            <a:spLocks noChangeArrowheads="1"/>
          </p:cNvSpPr>
          <p:nvPr/>
        </p:nvSpPr>
        <p:spPr bwMode="auto">
          <a:xfrm>
            <a:off x="573088" y="3797300"/>
            <a:ext cx="13541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(addition/deletion of</a:t>
            </a:r>
            <a:endParaRPr lang="en-US" altLang="en-US" sz="1800"/>
          </a:p>
        </p:txBody>
      </p:sp>
      <p:sp>
        <p:nvSpPr>
          <p:cNvPr id="11415" name="Rectangle 152"/>
          <p:cNvSpPr>
            <a:spLocks noChangeArrowheads="1"/>
          </p:cNvSpPr>
          <p:nvPr/>
        </p:nvSpPr>
        <p:spPr bwMode="auto">
          <a:xfrm>
            <a:off x="1846263" y="379730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 </a:t>
            </a:r>
            <a:endParaRPr lang="en-US" altLang="en-US" sz="1800"/>
          </a:p>
        </p:txBody>
      </p:sp>
      <p:sp>
        <p:nvSpPr>
          <p:cNvPr id="11416" name="Rectangle 153"/>
          <p:cNvSpPr>
            <a:spLocks noChangeArrowheads="1"/>
          </p:cNvSpPr>
          <p:nvPr/>
        </p:nvSpPr>
        <p:spPr bwMode="auto">
          <a:xfrm>
            <a:off x="573088" y="3994150"/>
            <a:ext cx="67786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objects/no</a:t>
            </a:r>
            <a:endParaRPr lang="en-US" altLang="en-US" sz="1800"/>
          </a:p>
        </p:txBody>
      </p:sp>
      <p:sp>
        <p:nvSpPr>
          <p:cNvPr id="11417" name="Rectangle 154"/>
          <p:cNvSpPr>
            <a:spLocks noChangeArrowheads="1"/>
          </p:cNvSpPr>
          <p:nvPr/>
        </p:nvSpPr>
        <p:spPr bwMode="auto">
          <a:xfrm>
            <a:off x="1212850" y="3994150"/>
            <a:ext cx="825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d</a:t>
            </a:r>
            <a:endParaRPr lang="en-US" altLang="en-US" sz="1800"/>
          </a:p>
        </p:txBody>
      </p:sp>
      <p:sp>
        <p:nvSpPr>
          <p:cNvPr id="11418" name="Rectangle 155"/>
          <p:cNvSpPr>
            <a:spLocks noChangeArrowheads="1"/>
          </p:cNvSpPr>
          <p:nvPr/>
        </p:nvSpPr>
        <p:spPr bwMode="auto">
          <a:xfrm>
            <a:off x="1287463" y="3994150"/>
            <a:ext cx="1920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es)</a:t>
            </a:r>
            <a:endParaRPr lang="en-US" altLang="en-US" sz="1800"/>
          </a:p>
        </p:txBody>
      </p:sp>
      <p:sp>
        <p:nvSpPr>
          <p:cNvPr id="11419" name="Rectangle 156"/>
          <p:cNvSpPr>
            <a:spLocks noChangeArrowheads="1"/>
          </p:cNvSpPr>
          <p:nvPr/>
        </p:nvSpPr>
        <p:spPr bwMode="auto">
          <a:xfrm>
            <a:off x="1468438" y="39989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20" name="Rectangle 157"/>
          <p:cNvSpPr>
            <a:spLocks noChangeArrowheads="1"/>
          </p:cNvSpPr>
          <p:nvPr/>
        </p:nvSpPr>
        <p:spPr bwMode="auto">
          <a:xfrm>
            <a:off x="2430463" y="3611563"/>
            <a:ext cx="6667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IP routing</a:t>
            </a:r>
            <a:endParaRPr lang="en-US" altLang="en-US" sz="1800"/>
          </a:p>
        </p:txBody>
      </p:sp>
      <p:sp>
        <p:nvSpPr>
          <p:cNvPr id="11421" name="Rectangle 158"/>
          <p:cNvSpPr>
            <a:spLocks noChangeArrowheads="1"/>
          </p:cNvSpPr>
          <p:nvPr/>
        </p:nvSpPr>
        <p:spPr bwMode="auto">
          <a:xfrm>
            <a:off x="3054350" y="3611563"/>
            <a:ext cx="14922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tables are updated asy</a:t>
            </a:r>
            <a:endParaRPr lang="en-US" altLang="en-US" sz="1800"/>
          </a:p>
        </p:txBody>
      </p:sp>
      <p:sp>
        <p:nvSpPr>
          <p:cNvPr id="11422" name="Rectangle 159"/>
          <p:cNvSpPr>
            <a:spLocks noChangeArrowheads="1"/>
          </p:cNvSpPr>
          <p:nvPr/>
        </p:nvSpPr>
        <p:spPr bwMode="auto">
          <a:xfrm>
            <a:off x="4460875" y="361156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a:t>
            </a:r>
            <a:endParaRPr lang="en-US" altLang="en-US" sz="1800"/>
          </a:p>
        </p:txBody>
      </p:sp>
      <p:sp>
        <p:nvSpPr>
          <p:cNvPr id="11423" name="Rectangle 160"/>
          <p:cNvSpPr>
            <a:spLocks noChangeArrowheads="1"/>
          </p:cNvSpPr>
          <p:nvPr/>
        </p:nvSpPr>
        <p:spPr bwMode="auto">
          <a:xfrm>
            <a:off x="4535488" y="3611563"/>
            <a:ext cx="2111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chr</a:t>
            </a:r>
            <a:endParaRPr lang="en-US" altLang="en-US" sz="1800"/>
          </a:p>
        </p:txBody>
      </p:sp>
      <p:sp>
        <p:nvSpPr>
          <p:cNvPr id="11424" name="Rectangle 161"/>
          <p:cNvSpPr>
            <a:spLocks noChangeArrowheads="1"/>
          </p:cNvSpPr>
          <p:nvPr/>
        </p:nvSpPr>
        <p:spPr bwMode="auto">
          <a:xfrm>
            <a:off x="4735513" y="361156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a:t>
            </a:r>
            <a:endParaRPr lang="en-US" altLang="en-US" sz="1800"/>
          </a:p>
        </p:txBody>
      </p:sp>
      <p:sp>
        <p:nvSpPr>
          <p:cNvPr id="11425" name="Rectangle 162"/>
          <p:cNvSpPr>
            <a:spLocks noChangeArrowheads="1"/>
          </p:cNvSpPr>
          <p:nvPr/>
        </p:nvSpPr>
        <p:spPr bwMode="auto">
          <a:xfrm>
            <a:off x="4810125" y="3611563"/>
            <a:ext cx="4397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nously</a:t>
            </a:r>
            <a:endParaRPr lang="en-US" altLang="en-US" sz="1800"/>
          </a:p>
        </p:txBody>
      </p:sp>
      <p:sp>
        <p:nvSpPr>
          <p:cNvPr id="11426" name="Rectangle 163"/>
          <p:cNvSpPr>
            <a:spLocks noChangeArrowheads="1"/>
          </p:cNvSpPr>
          <p:nvPr/>
        </p:nvSpPr>
        <p:spPr bwMode="auto">
          <a:xfrm>
            <a:off x="5227638" y="36115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27" name="Rectangle 164"/>
          <p:cNvSpPr>
            <a:spLocks noChangeArrowheads="1"/>
          </p:cNvSpPr>
          <p:nvPr/>
        </p:nvSpPr>
        <p:spPr bwMode="auto">
          <a:xfrm>
            <a:off x="5265738" y="361156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a:t>
            </a:r>
            <a:endParaRPr lang="en-US" altLang="en-US" sz="1800"/>
          </a:p>
        </p:txBody>
      </p:sp>
      <p:sp>
        <p:nvSpPr>
          <p:cNvPr id="11428" name="Rectangle 165"/>
          <p:cNvSpPr>
            <a:spLocks noChangeArrowheads="1"/>
          </p:cNvSpPr>
          <p:nvPr/>
        </p:nvSpPr>
        <p:spPr bwMode="auto">
          <a:xfrm>
            <a:off x="5340350" y="361156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a:t>
            </a:r>
            <a:endParaRPr lang="en-US" altLang="en-US" sz="1800"/>
          </a:p>
        </p:txBody>
      </p:sp>
      <p:sp>
        <p:nvSpPr>
          <p:cNvPr id="11429" name="Rectangle 166"/>
          <p:cNvSpPr>
            <a:spLocks noChangeArrowheads="1"/>
          </p:cNvSpPr>
          <p:nvPr/>
        </p:nvSpPr>
        <p:spPr bwMode="auto">
          <a:xfrm>
            <a:off x="5418138" y="36115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30" name="Rectangle 167"/>
          <p:cNvSpPr>
            <a:spLocks noChangeArrowheads="1"/>
          </p:cNvSpPr>
          <p:nvPr/>
        </p:nvSpPr>
        <p:spPr bwMode="auto">
          <a:xfrm>
            <a:off x="2430463" y="3802063"/>
            <a:ext cx="37941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 best</a:t>
            </a:r>
            <a:endParaRPr lang="en-US" altLang="en-US" sz="1800"/>
          </a:p>
        </p:txBody>
      </p:sp>
      <p:sp>
        <p:nvSpPr>
          <p:cNvPr id="11431" name="Rectangle 168"/>
          <p:cNvSpPr>
            <a:spLocks noChangeArrowheads="1"/>
          </p:cNvSpPr>
          <p:nvPr/>
        </p:nvSpPr>
        <p:spPr bwMode="auto">
          <a:xfrm>
            <a:off x="2789238" y="3802063"/>
            <a:ext cx="5556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t>
            </a:r>
            <a:endParaRPr lang="en-US" altLang="en-US" sz="1800"/>
          </a:p>
        </p:txBody>
      </p:sp>
      <p:sp>
        <p:nvSpPr>
          <p:cNvPr id="11432" name="Rectangle 169"/>
          <p:cNvSpPr>
            <a:spLocks noChangeArrowheads="1"/>
          </p:cNvSpPr>
          <p:nvPr/>
        </p:nvSpPr>
        <p:spPr bwMode="auto">
          <a:xfrm>
            <a:off x="2840038" y="3802063"/>
            <a:ext cx="237331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efforts basis with time constants on </a:t>
            </a:r>
            <a:endParaRPr lang="en-US" altLang="en-US" sz="1800"/>
          </a:p>
        </p:txBody>
      </p:sp>
      <p:sp>
        <p:nvSpPr>
          <p:cNvPr id="11433" name="Rectangle 170"/>
          <p:cNvSpPr>
            <a:spLocks noChangeArrowheads="1"/>
          </p:cNvSpPr>
          <p:nvPr/>
        </p:nvSpPr>
        <p:spPr bwMode="auto">
          <a:xfrm>
            <a:off x="5065713" y="3802063"/>
            <a:ext cx="20161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the</a:t>
            </a:r>
            <a:endParaRPr lang="en-US" altLang="en-US" sz="1800"/>
          </a:p>
        </p:txBody>
      </p:sp>
      <p:sp>
        <p:nvSpPr>
          <p:cNvPr id="11434" name="Rectangle 171"/>
          <p:cNvSpPr>
            <a:spLocks noChangeArrowheads="1"/>
          </p:cNvSpPr>
          <p:nvPr/>
        </p:nvSpPr>
        <p:spPr bwMode="auto">
          <a:xfrm>
            <a:off x="5256213" y="38020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35" name="Rectangle 172"/>
          <p:cNvSpPr>
            <a:spLocks noChangeArrowheads="1"/>
          </p:cNvSpPr>
          <p:nvPr/>
        </p:nvSpPr>
        <p:spPr bwMode="auto">
          <a:xfrm>
            <a:off x="2430463" y="3998913"/>
            <a:ext cx="10382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order of 1 hour.</a:t>
            </a:r>
            <a:endParaRPr lang="en-US" altLang="en-US" sz="1800"/>
          </a:p>
        </p:txBody>
      </p:sp>
      <p:sp>
        <p:nvSpPr>
          <p:cNvPr id="11436" name="Rectangle 173"/>
          <p:cNvSpPr>
            <a:spLocks noChangeArrowheads="1"/>
          </p:cNvSpPr>
          <p:nvPr/>
        </p:nvSpPr>
        <p:spPr bwMode="auto">
          <a:xfrm>
            <a:off x="3406775" y="39941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 </a:t>
            </a:r>
            <a:endParaRPr lang="en-US" altLang="en-US" sz="1800"/>
          </a:p>
        </p:txBody>
      </p:sp>
      <p:sp>
        <p:nvSpPr>
          <p:cNvPr id="11437" name="Rectangle 174"/>
          <p:cNvSpPr>
            <a:spLocks noChangeArrowheads="1"/>
          </p:cNvSpPr>
          <p:nvPr/>
        </p:nvSpPr>
        <p:spPr bwMode="auto">
          <a:xfrm>
            <a:off x="5451475" y="3611563"/>
            <a:ext cx="154781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Routing tables can be u</a:t>
            </a:r>
            <a:endParaRPr lang="en-US" altLang="en-US" sz="1800"/>
          </a:p>
        </p:txBody>
      </p:sp>
      <p:sp>
        <p:nvSpPr>
          <p:cNvPr id="11438" name="Rectangle 175"/>
          <p:cNvSpPr>
            <a:spLocks noChangeArrowheads="1"/>
          </p:cNvSpPr>
          <p:nvPr/>
        </p:nvSpPr>
        <p:spPr bwMode="auto">
          <a:xfrm>
            <a:off x="6910388" y="361156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p</a:t>
            </a:r>
            <a:endParaRPr lang="en-US" altLang="en-US" sz="1800"/>
          </a:p>
        </p:txBody>
      </p:sp>
      <p:sp>
        <p:nvSpPr>
          <p:cNvPr id="11439" name="Rectangle 176"/>
          <p:cNvSpPr>
            <a:spLocks noChangeArrowheads="1"/>
          </p:cNvSpPr>
          <p:nvPr/>
        </p:nvSpPr>
        <p:spPr bwMode="auto">
          <a:xfrm>
            <a:off x="6985000" y="3611563"/>
            <a:ext cx="3571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dated</a:t>
            </a:r>
            <a:endParaRPr lang="en-US" altLang="en-US" sz="1800"/>
          </a:p>
        </p:txBody>
      </p:sp>
      <p:sp>
        <p:nvSpPr>
          <p:cNvPr id="11440" name="Rectangle 177"/>
          <p:cNvSpPr>
            <a:spLocks noChangeArrowheads="1"/>
          </p:cNvSpPr>
          <p:nvPr/>
        </p:nvSpPr>
        <p:spPr bwMode="auto">
          <a:xfrm>
            <a:off x="7323138" y="36115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41" name="Rectangle 178"/>
          <p:cNvSpPr>
            <a:spLocks noChangeArrowheads="1"/>
          </p:cNvSpPr>
          <p:nvPr/>
        </p:nvSpPr>
        <p:spPr bwMode="auto">
          <a:xfrm>
            <a:off x="7361238" y="3611563"/>
            <a:ext cx="635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s</a:t>
            </a:r>
            <a:endParaRPr lang="en-US" altLang="en-US" sz="1800"/>
          </a:p>
        </p:txBody>
      </p:sp>
      <p:sp>
        <p:nvSpPr>
          <p:cNvPr id="11442" name="Rectangle 179"/>
          <p:cNvSpPr>
            <a:spLocks noChangeArrowheads="1"/>
          </p:cNvSpPr>
          <p:nvPr/>
        </p:nvSpPr>
        <p:spPr bwMode="auto">
          <a:xfrm>
            <a:off x="7421563" y="361156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y</a:t>
            </a:r>
            <a:endParaRPr lang="en-US" altLang="en-US" sz="1800"/>
          </a:p>
        </p:txBody>
      </p:sp>
      <p:sp>
        <p:nvSpPr>
          <p:cNvPr id="11443" name="Rectangle 180"/>
          <p:cNvSpPr>
            <a:spLocks noChangeArrowheads="1"/>
          </p:cNvSpPr>
          <p:nvPr/>
        </p:nvSpPr>
        <p:spPr bwMode="auto">
          <a:xfrm>
            <a:off x="7496175" y="3611563"/>
            <a:ext cx="2936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nchr</a:t>
            </a:r>
            <a:endParaRPr lang="en-US" altLang="en-US" sz="1800"/>
          </a:p>
        </p:txBody>
      </p:sp>
      <p:sp>
        <p:nvSpPr>
          <p:cNvPr id="11444" name="Rectangle 181"/>
          <p:cNvSpPr>
            <a:spLocks noChangeArrowheads="1"/>
          </p:cNvSpPr>
          <p:nvPr/>
        </p:nvSpPr>
        <p:spPr bwMode="auto">
          <a:xfrm>
            <a:off x="7773988" y="361156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a:t>
            </a:r>
            <a:endParaRPr lang="en-US" altLang="en-US" sz="1800"/>
          </a:p>
        </p:txBody>
      </p:sp>
      <p:sp>
        <p:nvSpPr>
          <p:cNvPr id="11445" name="Rectangle 182"/>
          <p:cNvSpPr>
            <a:spLocks noChangeArrowheads="1"/>
          </p:cNvSpPr>
          <p:nvPr/>
        </p:nvSpPr>
        <p:spPr bwMode="auto">
          <a:xfrm>
            <a:off x="7848600" y="3611563"/>
            <a:ext cx="1651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no</a:t>
            </a:r>
            <a:endParaRPr lang="en-US" altLang="en-US" sz="1800"/>
          </a:p>
        </p:txBody>
      </p:sp>
      <p:sp>
        <p:nvSpPr>
          <p:cNvPr id="11446" name="Rectangle 183"/>
          <p:cNvSpPr>
            <a:spLocks noChangeArrowheads="1"/>
          </p:cNvSpPr>
          <p:nvPr/>
        </p:nvSpPr>
        <p:spPr bwMode="auto">
          <a:xfrm>
            <a:off x="8007350" y="361156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u</a:t>
            </a:r>
            <a:endParaRPr lang="en-US" altLang="en-US" sz="1800"/>
          </a:p>
        </p:txBody>
      </p:sp>
      <p:sp>
        <p:nvSpPr>
          <p:cNvPr id="11447" name="Rectangle 184"/>
          <p:cNvSpPr>
            <a:spLocks noChangeArrowheads="1"/>
          </p:cNvSpPr>
          <p:nvPr/>
        </p:nvSpPr>
        <p:spPr bwMode="auto">
          <a:xfrm>
            <a:off x="8080375" y="3611563"/>
            <a:ext cx="1920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sly</a:t>
            </a:r>
            <a:endParaRPr lang="en-US" altLang="en-US" sz="1800"/>
          </a:p>
        </p:txBody>
      </p:sp>
      <p:sp>
        <p:nvSpPr>
          <p:cNvPr id="11448" name="Rectangle 185"/>
          <p:cNvSpPr>
            <a:spLocks noChangeArrowheads="1"/>
          </p:cNvSpPr>
          <p:nvPr/>
        </p:nvSpPr>
        <p:spPr bwMode="auto">
          <a:xfrm>
            <a:off x="8262938" y="36115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49" name="Rectangle 186"/>
          <p:cNvSpPr>
            <a:spLocks noChangeArrowheads="1"/>
          </p:cNvSpPr>
          <p:nvPr/>
        </p:nvSpPr>
        <p:spPr bwMode="auto">
          <a:xfrm>
            <a:off x="8299450" y="3611563"/>
            <a:ext cx="1793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or </a:t>
            </a:r>
            <a:endParaRPr lang="en-US" altLang="en-US" sz="1800"/>
          </a:p>
        </p:txBody>
      </p:sp>
      <p:sp>
        <p:nvSpPr>
          <p:cNvPr id="11450" name="Rectangle 187"/>
          <p:cNvSpPr>
            <a:spLocks noChangeArrowheads="1"/>
          </p:cNvSpPr>
          <p:nvPr/>
        </p:nvSpPr>
        <p:spPr bwMode="auto">
          <a:xfrm>
            <a:off x="5451475" y="3802063"/>
            <a:ext cx="457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asynch</a:t>
            </a:r>
            <a:endParaRPr lang="en-US" altLang="en-US" sz="1800"/>
          </a:p>
        </p:txBody>
      </p:sp>
      <p:sp>
        <p:nvSpPr>
          <p:cNvPr id="11451" name="Rectangle 188"/>
          <p:cNvSpPr>
            <a:spLocks noChangeArrowheads="1"/>
          </p:cNvSpPr>
          <p:nvPr/>
        </p:nvSpPr>
        <p:spPr bwMode="auto">
          <a:xfrm>
            <a:off x="5888038" y="3802063"/>
            <a:ext cx="5556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r</a:t>
            </a:r>
            <a:endParaRPr lang="en-US" altLang="en-US" sz="1800"/>
          </a:p>
        </p:txBody>
      </p:sp>
      <p:sp>
        <p:nvSpPr>
          <p:cNvPr id="11452" name="Rectangle 189"/>
          <p:cNvSpPr>
            <a:spLocks noChangeArrowheads="1"/>
          </p:cNvSpPr>
          <p:nvPr/>
        </p:nvSpPr>
        <p:spPr bwMode="auto">
          <a:xfrm>
            <a:off x="5934075" y="3802063"/>
            <a:ext cx="1651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on</a:t>
            </a:r>
            <a:endParaRPr lang="en-US" altLang="en-US" sz="1800"/>
          </a:p>
        </p:txBody>
      </p:sp>
      <p:sp>
        <p:nvSpPr>
          <p:cNvPr id="11453" name="Rectangle 190"/>
          <p:cNvSpPr>
            <a:spLocks noChangeArrowheads="1"/>
          </p:cNvSpPr>
          <p:nvPr/>
        </p:nvSpPr>
        <p:spPr bwMode="auto">
          <a:xfrm>
            <a:off x="6092825" y="380206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a:t>
            </a:r>
            <a:endParaRPr lang="en-US" altLang="en-US" sz="1800"/>
          </a:p>
        </p:txBody>
      </p:sp>
      <p:sp>
        <p:nvSpPr>
          <p:cNvPr id="11454" name="Rectangle 191"/>
          <p:cNvSpPr>
            <a:spLocks noChangeArrowheads="1"/>
          </p:cNvSpPr>
          <p:nvPr/>
        </p:nvSpPr>
        <p:spPr bwMode="auto">
          <a:xfrm>
            <a:off x="6167438" y="3802063"/>
            <a:ext cx="2746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usly</a:t>
            </a:r>
            <a:endParaRPr lang="en-US" altLang="en-US" sz="1800"/>
          </a:p>
        </p:txBody>
      </p:sp>
      <p:sp>
        <p:nvSpPr>
          <p:cNvPr id="11455" name="Rectangle 192"/>
          <p:cNvSpPr>
            <a:spLocks noChangeArrowheads="1"/>
          </p:cNvSpPr>
          <p:nvPr/>
        </p:nvSpPr>
        <p:spPr bwMode="auto">
          <a:xfrm>
            <a:off x="6426200" y="38020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56" name="Rectangle 193"/>
          <p:cNvSpPr>
            <a:spLocks noChangeArrowheads="1"/>
          </p:cNvSpPr>
          <p:nvPr/>
        </p:nvSpPr>
        <p:spPr bwMode="auto">
          <a:xfrm>
            <a:off x="6464300" y="3802063"/>
            <a:ext cx="2936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with</a:t>
            </a:r>
            <a:endParaRPr lang="en-US" altLang="en-US" sz="1800"/>
          </a:p>
        </p:txBody>
      </p:sp>
      <p:sp>
        <p:nvSpPr>
          <p:cNvPr id="11457" name="Rectangle 194"/>
          <p:cNvSpPr>
            <a:spLocks noChangeArrowheads="1"/>
          </p:cNvSpPr>
          <p:nvPr/>
        </p:nvSpPr>
        <p:spPr bwMode="auto">
          <a:xfrm>
            <a:off x="6738938" y="38020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58" name="Rectangle 195"/>
          <p:cNvSpPr>
            <a:spLocks noChangeArrowheads="1"/>
          </p:cNvSpPr>
          <p:nvPr/>
        </p:nvSpPr>
        <p:spPr bwMode="auto">
          <a:xfrm>
            <a:off x="6775450" y="3802063"/>
            <a:ext cx="5778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fractions</a:t>
            </a:r>
            <a:endParaRPr lang="en-US" altLang="en-US" sz="1800"/>
          </a:p>
        </p:txBody>
      </p:sp>
      <p:sp>
        <p:nvSpPr>
          <p:cNvPr id="11459" name="Rectangle 196"/>
          <p:cNvSpPr>
            <a:spLocks noChangeArrowheads="1"/>
          </p:cNvSpPr>
          <p:nvPr/>
        </p:nvSpPr>
        <p:spPr bwMode="auto">
          <a:xfrm>
            <a:off x="7318375" y="38020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60" name="Rectangle 197"/>
          <p:cNvSpPr>
            <a:spLocks noChangeArrowheads="1"/>
          </p:cNvSpPr>
          <p:nvPr/>
        </p:nvSpPr>
        <p:spPr bwMode="auto">
          <a:xfrm>
            <a:off x="7356475" y="3802063"/>
            <a:ext cx="13811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of</a:t>
            </a:r>
            <a:endParaRPr lang="en-US" altLang="en-US" sz="1800"/>
          </a:p>
        </p:txBody>
      </p:sp>
      <p:sp>
        <p:nvSpPr>
          <p:cNvPr id="11461" name="Rectangle 198"/>
          <p:cNvSpPr>
            <a:spLocks noChangeArrowheads="1"/>
          </p:cNvSpPr>
          <p:nvPr/>
        </p:nvSpPr>
        <p:spPr bwMode="auto">
          <a:xfrm>
            <a:off x="7486650" y="38020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62" name="Rectangle 199"/>
          <p:cNvSpPr>
            <a:spLocks noChangeArrowheads="1"/>
          </p:cNvSpPr>
          <p:nvPr/>
        </p:nvSpPr>
        <p:spPr bwMode="auto">
          <a:xfrm>
            <a:off x="7523163" y="3802063"/>
            <a:ext cx="73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a:t>
            </a:r>
            <a:endParaRPr lang="en-US" altLang="en-US" sz="1800"/>
          </a:p>
        </p:txBody>
      </p:sp>
      <p:sp>
        <p:nvSpPr>
          <p:cNvPr id="11463" name="Rectangle 200"/>
          <p:cNvSpPr>
            <a:spLocks noChangeArrowheads="1"/>
          </p:cNvSpPr>
          <p:nvPr/>
        </p:nvSpPr>
        <p:spPr bwMode="auto">
          <a:xfrm>
            <a:off x="7593013" y="38020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64" name="Rectangle 201"/>
          <p:cNvSpPr>
            <a:spLocks noChangeArrowheads="1"/>
          </p:cNvSpPr>
          <p:nvPr/>
        </p:nvSpPr>
        <p:spPr bwMode="auto">
          <a:xfrm>
            <a:off x="7629525" y="3802063"/>
            <a:ext cx="457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second</a:t>
            </a:r>
            <a:endParaRPr lang="en-US" altLang="en-US" sz="1800"/>
          </a:p>
        </p:txBody>
      </p:sp>
      <p:sp>
        <p:nvSpPr>
          <p:cNvPr id="11465" name="Rectangle 202"/>
          <p:cNvSpPr>
            <a:spLocks noChangeArrowheads="1"/>
          </p:cNvSpPr>
          <p:nvPr/>
        </p:nvSpPr>
        <p:spPr bwMode="auto">
          <a:xfrm>
            <a:off x="8067675" y="38020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66" name="Rectangle 203"/>
          <p:cNvSpPr>
            <a:spLocks noChangeArrowheads="1"/>
          </p:cNvSpPr>
          <p:nvPr/>
        </p:nvSpPr>
        <p:spPr bwMode="auto">
          <a:xfrm>
            <a:off x="5451475" y="3998913"/>
            <a:ext cx="4619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delays.</a:t>
            </a:r>
            <a:endParaRPr lang="en-US" altLang="en-US" sz="1800"/>
          </a:p>
        </p:txBody>
      </p:sp>
      <p:sp>
        <p:nvSpPr>
          <p:cNvPr id="11467" name="Rectangle 204"/>
          <p:cNvSpPr>
            <a:spLocks noChangeArrowheads="1"/>
          </p:cNvSpPr>
          <p:nvPr/>
        </p:nvSpPr>
        <p:spPr bwMode="auto">
          <a:xfrm>
            <a:off x="5888038" y="39941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 </a:t>
            </a:r>
            <a:endParaRPr lang="en-US" altLang="en-US" sz="1800"/>
          </a:p>
        </p:txBody>
      </p:sp>
      <p:sp>
        <p:nvSpPr>
          <p:cNvPr id="11468" name="Rectangle 205"/>
          <p:cNvSpPr>
            <a:spLocks noChangeArrowheads="1"/>
          </p:cNvSpPr>
          <p:nvPr/>
        </p:nvSpPr>
        <p:spPr bwMode="auto">
          <a:xfrm>
            <a:off x="573088" y="4184650"/>
            <a:ext cx="10223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Fault tolerance</a:t>
            </a:r>
            <a:endParaRPr lang="en-US" altLang="en-US" sz="1800"/>
          </a:p>
        </p:txBody>
      </p:sp>
      <p:sp>
        <p:nvSpPr>
          <p:cNvPr id="11469" name="Rectangle 206"/>
          <p:cNvSpPr>
            <a:spLocks noChangeArrowheads="1"/>
          </p:cNvSpPr>
          <p:nvPr/>
        </p:nvSpPr>
        <p:spPr bwMode="auto">
          <a:xfrm>
            <a:off x="1533525" y="41894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70" name="Rectangle 207"/>
          <p:cNvSpPr>
            <a:spLocks noChangeArrowheads="1"/>
          </p:cNvSpPr>
          <p:nvPr/>
        </p:nvSpPr>
        <p:spPr bwMode="auto">
          <a:xfrm>
            <a:off x="2430463" y="4189413"/>
            <a:ext cx="43021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Redun</a:t>
            </a:r>
            <a:endParaRPr lang="en-US" altLang="en-US" sz="1800"/>
          </a:p>
        </p:txBody>
      </p:sp>
      <p:sp>
        <p:nvSpPr>
          <p:cNvPr id="11471" name="Rectangle 209"/>
          <p:cNvSpPr>
            <a:spLocks noChangeArrowheads="1"/>
          </p:cNvSpPr>
          <p:nvPr/>
        </p:nvSpPr>
        <p:spPr bwMode="auto">
          <a:xfrm>
            <a:off x="2840038" y="418941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d</a:t>
            </a:r>
            <a:endParaRPr lang="en-US" altLang="en-US" sz="1800"/>
          </a:p>
        </p:txBody>
      </p:sp>
      <p:sp>
        <p:nvSpPr>
          <p:cNvPr id="11472" name="Rectangle 210"/>
          <p:cNvSpPr>
            <a:spLocks noChangeArrowheads="1"/>
          </p:cNvSpPr>
          <p:nvPr/>
        </p:nvSpPr>
        <p:spPr bwMode="auto">
          <a:xfrm>
            <a:off x="2914650" y="4189413"/>
            <a:ext cx="3111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ancy</a:t>
            </a:r>
            <a:endParaRPr lang="en-US" altLang="en-US" sz="1800"/>
          </a:p>
        </p:txBody>
      </p:sp>
      <p:sp>
        <p:nvSpPr>
          <p:cNvPr id="11473" name="Rectangle 211"/>
          <p:cNvSpPr>
            <a:spLocks noChangeArrowheads="1"/>
          </p:cNvSpPr>
          <p:nvPr/>
        </p:nvSpPr>
        <p:spPr bwMode="auto">
          <a:xfrm>
            <a:off x="3211513" y="41894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74" name="Rectangle 212"/>
          <p:cNvSpPr>
            <a:spLocks noChangeArrowheads="1"/>
          </p:cNvSpPr>
          <p:nvPr/>
        </p:nvSpPr>
        <p:spPr bwMode="auto">
          <a:xfrm>
            <a:off x="3248025" y="4189413"/>
            <a:ext cx="1095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is</a:t>
            </a:r>
            <a:endParaRPr lang="en-US" altLang="en-US" sz="1800"/>
          </a:p>
        </p:txBody>
      </p:sp>
      <p:sp>
        <p:nvSpPr>
          <p:cNvPr id="11475" name="Rectangle 213"/>
          <p:cNvSpPr>
            <a:spLocks noChangeArrowheads="1"/>
          </p:cNvSpPr>
          <p:nvPr/>
        </p:nvSpPr>
        <p:spPr bwMode="auto">
          <a:xfrm>
            <a:off x="3351213" y="41894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76" name="Rectangle 214"/>
          <p:cNvSpPr>
            <a:spLocks noChangeArrowheads="1"/>
          </p:cNvSpPr>
          <p:nvPr/>
        </p:nvSpPr>
        <p:spPr bwMode="auto">
          <a:xfrm>
            <a:off x="3387725" y="4189413"/>
            <a:ext cx="26511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desi</a:t>
            </a:r>
            <a:endParaRPr lang="en-US" altLang="en-US" sz="1800"/>
          </a:p>
        </p:txBody>
      </p:sp>
      <p:sp>
        <p:nvSpPr>
          <p:cNvPr id="11477" name="Rectangle 215"/>
          <p:cNvSpPr>
            <a:spLocks noChangeArrowheads="1"/>
          </p:cNvSpPr>
          <p:nvPr/>
        </p:nvSpPr>
        <p:spPr bwMode="auto">
          <a:xfrm>
            <a:off x="3638550" y="418941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g</a:t>
            </a:r>
            <a:endParaRPr lang="en-US" altLang="en-US" sz="1800"/>
          </a:p>
        </p:txBody>
      </p:sp>
      <p:sp>
        <p:nvSpPr>
          <p:cNvPr id="11478" name="Rectangle 216"/>
          <p:cNvSpPr>
            <a:spLocks noChangeArrowheads="1"/>
          </p:cNvSpPr>
          <p:nvPr/>
        </p:nvSpPr>
        <p:spPr bwMode="auto">
          <a:xfrm>
            <a:off x="3713163" y="4189413"/>
            <a:ext cx="2381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ned</a:t>
            </a:r>
            <a:endParaRPr lang="en-US" altLang="en-US" sz="1800"/>
          </a:p>
        </p:txBody>
      </p:sp>
      <p:sp>
        <p:nvSpPr>
          <p:cNvPr id="11479" name="Rectangle 217"/>
          <p:cNvSpPr>
            <a:spLocks noChangeArrowheads="1"/>
          </p:cNvSpPr>
          <p:nvPr/>
        </p:nvSpPr>
        <p:spPr bwMode="auto">
          <a:xfrm>
            <a:off x="3941763" y="41894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80" name="Rectangle 218"/>
          <p:cNvSpPr>
            <a:spLocks noChangeArrowheads="1"/>
          </p:cNvSpPr>
          <p:nvPr/>
        </p:nvSpPr>
        <p:spPr bwMode="auto">
          <a:xfrm>
            <a:off x="3978275" y="4189413"/>
            <a:ext cx="2571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into</a:t>
            </a:r>
            <a:endParaRPr lang="en-US" altLang="en-US" sz="1800"/>
          </a:p>
        </p:txBody>
      </p:sp>
      <p:sp>
        <p:nvSpPr>
          <p:cNvPr id="11481" name="Rectangle 219"/>
          <p:cNvSpPr>
            <a:spLocks noChangeArrowheads="1"/>
          </p:cNvSpPr>
          <p:nvPr/>
        </p:nvSpPr>
        <p:spPr bwMode="auto">
          <a:xfrm>
            <a:off x="4219575" y="41894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82" name="Rectangle 220"/>
          <p:cNvSpPr>
            <a:spLocks noChangeArrowheads="1"/>
          </p:cNvSpPr>
          <p:nvPr/>
        </p:nvSpPr>
        <p:spPr bwMode="auto">
          <a:xfrm>
            <a:off x="4257675" y="4189413"/>
            <a:ext cx="20161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the</a:t>
            </a:r>
            <a:endParaRPr lang="en-US" altLang="en-US" sz="1800"/>
          </a:p>
        </p:txBody>
      </p:sp>
      <p:sp>
        <p:nvSpPr>
          <p:cNvPr id="11483" name="Rectangle 221"/>
          <p:cNvSpPr>
            <a:spLocks noChangeArrowheads="1"/>
          </p:cNvSpPr>
          <p:nvPr/>
        </p:nvSpPr>
        <p:spPr bwMode="auto">
          <a:xfrm>
            <a:off x="4448175" y="41894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84" name="Rectangle 222"/>
          <p:cNvSpPr>
            <a:spLocks noChangeArrowheads="1"/>
          </p:cNvSpPr>
          <p:nvPr/>
        </p:nvSpPr>
        <p:spPr bwMode="auto">
          <a:xfrm>
            <a:off x="4484688" y="4189413"/>
            <a:ext cx="1476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IP</a:t>
            </a:r>
            <a:endParaRPr lang="en-US" altLang="en-US" sz="1800"/>
          </a:p>
        </p:txBody>
      </p:sp>
      <p:sp>
        <p:nvSpPr>
          <p:cNvPr id="11485" name="Rectangle 223"/>
          <p:cNvSpPr>
            <a:spLocks noChangeArrowheads="1"/>
          </p:cNvSpPr>
          <p:nvPr/>
        </p:nvSpPr>
        <p:spPr bwMode="auto">
          <a:xfrm>
            <a:off x="4619625" y="41894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86" name="Rectangle 224"/>
          <p:cNvSpPr>
            <a:spLocks noChangeArrowheads="1"/>
          </p:cNvSpPr>
          <p:nvPr/>
        </p:nvSpPr>
        <p:spPr bwMode="auto">
          <a:xfrm>
            <a:off x="4656138" y="4189413"/>
            <a:ext cx="5413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network</a:t>
            </a:r>
            <a:endParaRPr lang="en-US" altLang="en-US" sz="1800"/>
          </a:p>
        </p:txBody>
      </p:sp>
      <p:sp>
        <p:nvSpPr>
          <p:cNvPr id="11487" name="Rectangle 225"/>
          <p:cNvSpPr>
            <a:spLocks noChangeArrowheads="1"/>
          </p:cNvSpPr>
          <p:nvPr/>
        </p:nvSpPr>
        <p:spPr bwMode="auto">
          <a:xfrm>
            <a:off x="5167313" y="41894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88" name="Rectangle 226"/>
          <p:cNvSpPr>
            <a:spLocks noChangeArrowheads="1"/>
          </p:cNvSpPr>
          <p:nvPr/>
        </p:nvSpPr>
        <p:spPr bwMode="auto">
          <a:xfrm>
            <a:off x="5205413" y="4189413"/>
            <a:ext cx="1651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by</a:t>
            </a:r>
            <a:endParaRPr lang="en-US" altLang="en-US" sz="1800"/>
          </a:p>
        </p:txBody>
      </p:sp>
      <p:sp>
        <p:nvSpPr>
          <p:cNvPr id="11489" name="Rectangle 227"/>
          <p:cNvSpPr>
            <a:spLocks noChangeArrowheads="1"/>
          </p:cNvSpPr>
          <p:nvPr/>
        </p:nvSpPr>
        <p:spPr bwMode="auto">
          <a:xfrm>
            <a:off x="5362575" y="41894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90" name="Rectangle 228"/>
          <p:cNvSpPr>
            <a:spLocks noChangeArrowheads="1"/>
          </p:cNvSpPr>
          <p:nvPr/>
        </p:nvSpPr>
        <p:spPr bwMode="auto">
          <a:xfrm>
            <a:off x="2430463" y="4386263"/>
            <a:ext cx="197961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its managers, ensuring toleran</a:t>
            </a:r>
            <a:endParaRPr lang="en-US" altLang="en-US" sz="1800"/>
          </a:p>
        </p:txBody>
      </p:sp>
      <p:sp>
        <p:nvSpPr>
          <p:cNvPr id="11491" name="Rectangle 229"/>
          <p:cNvSpPr>
            <a:spLocks noChangeArrowheads="1"/>
          </p:cNvSpPr>
          <p:nvPr/>
        </p:nvSpPr>
        <p:spPr bwMode="auto">
          <a:xfrm>
            <a:off x="4294188" y="4386263"/>
            <a:ext cx="73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c</a:t>
            </a:r>
            <a:endParaRPr lang="en-US" altLang="en-US" sz="1800"/>
          </a:p>
        </p:txBody>
      </p:sp>
      <p:sp>
        <p:nvSpPr>
          <p:cNvPr id="11492" name="Rectangle 230"/>
          <p:cNvSpPr>
            <a:spLocks noChangeArrowheads="1"/>
          </p:cNvSpPr>
          <p:nvPr/>
        </p:nvSpPr>
        <p:spPr bwMode="auto">
          <a:xfrm>
            <a:off x="4359275" y="4386263"/>
            <a:ext cx="73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a:t>
            </a:r>
            <a:endParaRPr lang="en-US" altLang="en-US" sz="1800"/>
          </a:p>
        </p:txBody>
      </p:sp>
      <p:sp>
        <p:nvSpPr>
          <p:cNvPr id="11493" name="Rectangle 231"/>
          <p:cNvSpPr>
            <a:spLocks noChangeArrowheads="1"/>
          </p:cNvSpPr>
          <p:nvPr/>
        </p:nvSpPr>
        <p:spPr bwMode="auto">
          <a:xfrm>
            <a:off x="4429125" y="43862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94" name="Rectangle 232"/>
          <p:cNvSpPr>
            <a:spLocks noChangeArrowheads="1"/>
          </p:cNvSpPr>
          <p:nvPr/>
        </p:nvSpPr>
        <p:spPr bwMode="auto">
          <a:xfrm>
            <a:off x="4465638" y="4386263"/>
            <a:ext cx="13811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of</a:t>
            </a:r>
            <a:endParaRPr lang="en-US" altLang="en-US" sz="1800"/>
          </a:p>
        </p:txBody>
      </p:sp>
      <p:sp>
        <p:nvSpPr>
          <p:cNvPr id="11495" name="Rectangle 233"/>
          <p:cNvSpPr>
            <a:spLocks noChangeArrowheads="1"/>
          </p:cNvSpPr>
          <p:nvPr/>
        </p:nvSpPr>
        <p:spPr bwMode="auto">
          <a:xfrm>
            <a:off x="4595813" y="43862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96" name="Rectangle 234"/>
          <p:cNvSpPr>
            <a:spLocks noChangeArrowheads="1"/>
          </p:cNvSpPr>
          <p:nvPr/>
        </p:nvSpPr>
        <p:spPr bwMode="auto">
          <a:xfrm>
            <a:off x="4633913" y="4386263"/>
            <a:ext cx="73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a:t>
            </a:r>
            <a:endParaRPr lang="en-US" altLang="en-US" sz="1800"/>
          </a:p>
        </p:txBody>
      </p:sp>
      <p:sp>
        <p:nvSpPr>
          <p:cNvPr id="11497" name="Rectangle 235"/>
          <p:cNvSpPr>
            <a:spLocks noChangeArrowheads="1"/>
          </p:cNvSpPr>
          <p:nvPr/>
        </p:nvSpPr>
        <p:spPr bwMode="auto">
          <a:xfrm>
            <a:off x="4703763" y="43862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498" name="Rectangle 236"/>
          <p:cNvSpPr>
            <a:spLocks noChangeArrowheads="1"/>
          </p:cNvSpPr>
          <p:nvPr/>
        </p:nvSpPr>
        <p:spPr bwMode="auto">
          <a:xfrm>
            <a:off x="4740275" y="4386263"/>
            <a:ext cx="3937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single</a:t>
            </a:r>
            <a:endParaRPr lang="en-US" altLang="en-US" sz="1800"/>
          </a:p>
        </p:txBody>
      </p:sp>
      <p:sp>
        <p:nvSpPr>
          <p:cNvPr id="11499" name="Rectangle 237"/>
          <p:cNvSpPr>
            <a:spLocks noChangeArrowheads="1"/>
          </p:cNvSpPr>
          <p:nvPr/>
        </p:nvSpPr>
        <p:spPr bwMode="auto">
          <a:xfrm>
            <a:off x="5111750" y="43862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00" name="Rectangle 238"/>
          <p:cNvSpPr>
            <a:spLocks noChangeArrowheads="1"/>
          </p:cNvSpPr>
          <p:nvPr/>
        </p:nvSpPr>
        <p:spPr bwMode="auto">
          <a:xfrm>
            <a:off x="2430463" y="4576763"/>
            <a:ext cx="13541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router or network co</a:t>
            </a:r>
            <a:endParaRPr lang="en-US" altLang="en-US" sz="1800"/>
          </a:p>
        </p:txBody>
      </p:sp>
      <p:sp>
        <p:nvSpPr>
          <p:cNvPr id="11501" name="Rectangle 239"/>
          <p:cNvSpPr>
            <a:spLocks noChangeArrowheads="1"/>
          </p:cNvSpPr>
          <p:nvPr/>
        </p:nvSpPr>
        <p:spPr bwMode="auto">
          <a:xfrm>
            <a:off x="3703638" y="457676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a:t>
            </a:r>
            <a:endParaRPr lang="en-US" altLang="en-US" sz="1800"/>
          </a:p>
        </p:txBody>
      </p:sp>
      <p:sp>
        <p:nvSpPr>
          <p:cNvPr id="11502" name="Rectangle 240"/>
          <p:cNvSpPr>
            <a:spLocks noChangeArrowheads="1"/>
          </p:cNvSpPr>
          <p:nvPr/>
        </p:nvSpPr>
        <p:spPr bwMode="auto">
          <a:xfrm>
            <a:off x="3778250" y="4576763"/>
            <a:ext cx="5778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nectivity</a:t>
            </a:r>
            <a:endParaRPr lang="en-US" altLang="en-US" sz="1800"/>
          </a:p>
        </p:txBody>
      </p:sp>
      <p:sp>
        <p:nvSpPr>
          <p:cNvPr id="11503" name="Rectangle 241"/>
          <p:cNvSpPr>
            <a:spLocks noChangeArrowheads="1"/>
          </p:cNvSpPr>
          <p:nvPr/>
        </p:nvSpPr>
        <p:spPr bwMode="auto">
          <a:xfrm>
            <a:off x="4322763" y="45767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04" name="Rectangle 242"/>
          <p:cNvSpPr>
            <a:spLocks noChangeArrowheads="1"/>
          </p:cNvSpPr>
          <p:nvPr/>
        </p:nvSpPr>
        <p:spPr bwMode="auto">
          <a:xfrm>
            <a:off x="4359275" y="4576763"/>
            <a:ext cx="4730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failure.</a:t>
            </a:r>
            <a:endParaRPr lang="en-US" altLang="en-US" sz="1800"/>
          </a:p>
        </p:txBody>
      </p:sp>
      <p:sp>
        <p:nvSpPr>
          <p:cNvPr id="11505" name="Rectangle 243"/>
          <p:cNvSpPr>
            <a:spLocks noChangeArrowheads="1"/>
          </p:cNvSpPr>
          <p:nvPr/>
        </p:nvSpPr>
        <p:spPr bwMode="auto">
          <a:xfrm>
            <a:off x="4800600" y="45767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06" name="Rectangle 244"/>
          <p:cNvSpPr>
            <a:spLocks noChangeArrowheads="1"/>
          </p:cNvSpPr>
          <p:nvPr/>
        </p:nvSpPr>
        <p:spPr bwMode="auto">
          <a:xfrm>
            <a:off x="4837113" y="4572000"/>
            <a:ext cx="825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n</a:t>
            </a:r>
            <a:endParaRPr lang="en-US" altLang="en-US" sz="1800"/>
          </a:p>
        </p:txBody>
      </p:sp>
      <p:sp>
        <p:nvSpPr>
          <p:cNvPr id="11507" name="Rectangle 245"/>
          <p:cNvSpPr>
            <a:spLocks noChangeArrowheads="1"/>
          </p:cNvSpPr>
          <p:nvPr/>
        </p:nvSpPr>
        <p:spPr bwMode="auto">
          <a:xfrm>
            <a:off x="4916488" y="4576763"/>
            <a:ext cx="5556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t>
            </a:r>
            <a:endParaRPr lang="en-US" altLang="en-US" sz="1800"/>
          </a:p>
        </p:txBody>
      </p:sp>
      <p:sp>
        <p:nvSpPr>
          <p:cNvPr id="11508" name="Rectangle 246"/>
          <p:cNvSpPr>
            <a:spLocks noChangeArrowheads="1"/>
          </p:cNvSpPr>
          <p:nvPr/>
        </p:nvSpPr>
        <p:spPr bwMode="auto">
          <a:xfrm>
            <a:off x="4967288" y="4576763"/>
            <a:ext cx="3079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fold </a:t>
            </a:r>
            <a:endParaRPr lang="en-US" altLang="en-US" sz="1800"/>
          </a:p>
        </p:txBody>
      </p:sp>
      <p:sp>
        <p:nvSpPr>
          <p:cNvPr id="11509" name="Rectangle 247"/>
          <p:cNvSpPr>
            <a:spLocks noChangeArrowheads="1"/>
          </p:cNvSpPr>
          <p:nvPr/>
        </p:nvSpPr>
        <p:spPr bwMode="auto">
          <a:xfrm>
            <a:off x="2430463" y="4768850"/>
            <a:ext cx="13335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replication is costly.</a:t>
            </a:r>
            <a:endParaRPr lang="en-US" altLang="en-US" sz="1800"/>
          </a:p>
        </p:txBody>
      </p:sp>
      <p:sp>
        <p:nvSpPr>
          <p:cNvPr id="11510" name="Rectangle 248"/>
          <p:cNvSpPr>
            <a:spLocks noChangeArrowheads="1"/>
          </p:cNvSpPr>
          <p:nvPr/>
        </p:nvSpPr>
        <p:spPr bwMode="auto">
          <a:xfrm>
            <a:off x="3681413" y="47688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11" name="Rectangle 249"/>
          <p:cNvSpPr>
            <a:spLocks noChangeArrowheads="1"/>
          </p:cNvSpPr>
          <p:nvPr/>
        </p:nvSpPr>
        <p:spPr bwMode="auto">
          <a:xfrm>
            <a:off x="5451475" y="4189413"/>
            <a:ext cx="153511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Routes and object refer</a:t>
            </a:r>
            <a:endParaRPr lang="en-US" altLang="en-US" sz="1800"/>
          </a:p>
        </p:txBody>
      </p:sp>
      <p:sp>
        <p:nvSpPr>
          <p:cNvPr id="11512" name="Rectangle 250"/>
          <p:cNvSpPr>
            <a:spLocks noChangeArrowheads="1"/>
          </p:cNvSpPr>
          <p:nvPr/>
        </p:nvSpPr>
        <p:spPr bwMode="auto">
          <a:xfrm>
            <a:off x="6896100" y="4189413"/>
            <a:ext cx="73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a:t>
            </a:r>
            <a:endParaRPr lang="en-US" altLang="en-US" sz="1800"/>
          </a:p>
        </p:txBody>
      </p:sp>
      <p:sp>
        <p:nvSpPr>
          <p:cNvPr id="11513" name="Rectangle 251"/>
          <p:cNvSpPr>
            <a:spLocks noChangeArrowheads="1"/>
          </p:cNvSpPr>
          <p:nvPr/>
        </p:nvSpPr>
        <p:spPr bwMode="auto">
          <a:xfrm>
            <a:off x="6961188" y="4189413"/>
            <a:ext cx="2921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nces</a:t>
            </a:r>
            <a:endParaRPr lang="en-US" altLang="en-US" sz="1800"/>
          </a:p>
        </p:txBody>
      </p:sp>
      <p:sp>
        <p:nvSpPr>
          <p:cNvPr id="11514" name="Rectangle 252"/>
          <p:cNvSpPr>
            <a:spLocks noChangeArrowheads="1"/>
          </p:cNvSpPr>
          <p:nvPr/>
        </p:nvSpPr>
        <p:spPr bwMode="auto">
          <a:xfrm>
            <a:off x="7240588" y="41894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15" name="Rectangle 253"/>
          <p:cNvSpPr>
            <a:spLocks noChangeArrowheads="1"/>
          </p:cNvSpPr>
          <p:nvPr/>
        </p:nvSpPr>
        <p:spPr bwMode="auto">
          <a:xfrm>
            <a:off x="7277100" y="4189413"/>
            <a:ext cx="2286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can</a:t>
            </a:r>
            <a:endParaRPr lang="en-US" altLang="en-US" sz="1800"/>
          </a:p>
        </p:txBody>
      </p:sp>
      <p:sp>
        <p:nvSpPr>
          <p:cNvPr id="11516" name="Rectangle 254"/>
          <p:cNvSpPr>
            <a:spLocks noChangeArrowheads="1"/>
          </p:cNvSpPr>
          <p:nvPr/>
        </p:nvSpPr>
        <p:spPr bwMode="auto">
          <a:xfrm>
            <a:off x="7496175" y="4189413"/>
            <a:ext cx="1238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b</a:t>
            </a:r>
            <a:endParaRPr lang="en-US" altLang="en-US" sz="1800"/>
          </a:p>
        </p:txBody>
      </p:sp>
      <p:sp>
        <p:nvSpPr>
          <p:cNvPr id="11517" name="Rectangle 255"/>
          <p:cNvSpPr>
            <a:spLocks noChangeArrowheads="1"/>
          </p:cNvSpPr>
          <p:nvPr/>
        </p:nvSpPr>
        <p:spPr bwMode="auto">
          <a:xfrm>
            <a:off x="7607300" y="4189413"/>
            <a:ext cx="73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a:t>
            </a:r>
            <a:endParaRPr lang="en-US" altLang="en-US" sz="1800"/>
          </a:p>
        </p:txBody>
      </p:sp>
      <p:sp>
        <p:nvSpPr>
          <p:cNvPr id="11518" name="Rectangle 256"/>
          <p:cNvSpPr>
            <a:spLocks noChangeArrowheads="1"/>
          </p:cNvSpPr>
          <p:nvPr/>
        </p:nvSpPr>
        <p:spPr bwMode="auto">
          <a:xfrm>
            <a:off x="7677150" y="41894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19" name="Rectangle 257"/>
          <p:cNvSpPr>
            <a:spLocks noChangeArrowheads="1"/>
          </p:cNvSpPr>
          <p:nvPr/>
        </p:nvSpPr>
        <p:spPr bwMode="auto">
          <a:xfrm>
            <a:off x="7713663" y="4189413"/>
            <a:ext cx="6508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replicated</a:t>
            </a:r>
            <a:endParaRPr lang="en-US" altLang="en-US" sz="1800"/>
          </a:p>
        </p:txBody>
      </p:sp>
      <p:sp>
        <p:nvSpPr>
          <p:cNvPr id="11520" name="Rectangle 258"/>
          <p:cNvSpPr>
            <a:spLocks noChangeArrowheads="1"/>
          </p:cNvSpPr>
          <p:nvPr/>
        </p:nvSpPr>
        <p:spPr bwMode="auto">
          <a:xfrm>
            <a:off x="8328025" y="41894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21" name="Rectangle 259"/>
          <p:cNvSpPr>
            <a:spLocks noChangeArrowheads="1"/>
          </p:cNvSpPr>
          <p:nvPr/>
        </p:nvSpPr>
        <p:spPr bwMode="auto">
          <a:xfrm>
            <a:off x="5451475" y="4381500"/>
            <a:ext cx="825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n</a:t>
            </a:r>
            <a:endParaRPr lang="en-US" altLang="en-US" sz="1800"/>
          </a:p>
        </p:txBody>
      </p:sp>
      <p:sp>
        <p:nvSpPr>
          <p:cNvPr id="11522" name="Rectangle 260"/>
          <p:cNvSpPr>
            <a:spLocks noChangeArrowheads="1"/>
          </p:cNvSpPr>
          <p:nvPr/>
        </p:nvSpPr>
        <p:spPr bwMode="auto">
          <a:xfrm>
            <a:off x="5530850" y="4386263"/>
            <a:ext cx="555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t>
            </a:r>
            <a:endParaRPr lang="en-US" altLang="en-US" sz="1800"/>
          </a:p>
        </p:txBody>
      </p:sp>
      <p:sp>
        <p:nvSpPr>
          <p:cNvPr id="11523" name="Rectangle 261"/>
          <p:cNvSpPr>
            <a:spLocks noChangeArrowheads="1"/>
          </p:cNvSpPr>
          <p:nvPr/>
        </p:nvSpPr>
        <p:spPr bwMode="auto">
          <a:xfrm>
            <a:off x="5581650" y="4386263"/>
            <a:ext cx="14176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fold, ensuring toleran</a:t>
            </a:r>
            <a:endParaRPr lang="en-US" altLang="en-US" sz="1800"/>
          </a:p>
        </p:txBody>
      </p:sp>
      <p:sp>
        <p:nvSpPr>
          <p:cNvPr id="11524" name="Rectangle 262"/>
          <p:cNvSpPr>
            <a:spLocks noChangeArrowheads="1"/>
          </p:cNvSpPr>
          <p:nvPr/>
        </p:nvSpPr>
        <p:spPr bwMode="auto">
          <a:xfrm>
            <a:off x="6915150" y="4386263"/>
            <a:ext cx="73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c</a:t>
            </a:r>
            <a:endParaRPr lang="en-US" altLang="en-US" sz="1800"/>
          </a:p>
        </p:txBody>
      </p:sp>
      <p:sp>
        <p:nvSpPr>
          <p:cNvPr id="11525" name="Rectangle 263"/>
          <p:cNvSpPr>
            <a:spLocks noChangeArrowheads="1"/>
          </p:cNvSpPr>
          <p:nvPr/>
        </p:nvSpPr>
        <p:spPr bwMode="auto">
          <a:xfrm>
            <a:off x="6980238" y="4386263"/>
            <a:ext cx="73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a:t>
            </a:r>
            <a:endParaRPr lang="en-US" altLang="en-US" sz="1800"/>
          </a:p>
        </p:txBody>
      </p:sp>
      <p:sp>
        <p:nvSpPr>
          <p:cNvPr id="11526" name="Rectangle 264"/>
          <p:cNvSpPr>
            <a:spLocks noChangeArrowheads="1"/>
          </p:cNvSpPr>
          <p:nvPr/>
        </p:nvSpPr>
        <p:spPr bwMode="auto">
          <a:xfrm>
            <a:off x="7050088" y="43862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27" name="Rectangle 265"/>
          <p:cNvSpPr>
            <a:spLocks noChangeArrowheads="1"/>
          </p:cNvSpPr>
          <p:nvPr/>
        </p:nvSpPr>
        <p:spPr bwMode="auto">
          <a:xfrm>
            <a:off x="7086600" y="4386263"/>
            <a:ext cx="13811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of</a:t>
            </a:r>
            <a:endParaRPr lang="en-US" altLang="en-US" sz="1800"/>
          </a:p>
        </p:txBody>
      </p:sp>
      <p:sp>
        <p:nvSpPr>
          <p:cNvPr id="11528" name="Rectangle 266"/>
          <p:cNvSpPr>
            <a:spLocks noChangeArrowheads="1"/>
          </p:cNvSpPr>
          <p:nvPr/>
        </p:nvSpPr>
        <p:spPr bwMode="auto">
          <a:xfrm>
            <a:off x="7216775" y="43862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29" name="Rectangle 267"/>
          <p:cNvSpPr>
            <a:spLocks noChangeArrowheads="1"/>
          </p:cNvSpPr>
          <p:nvPr/>
        </p:nvSpPr>
        <p:spPr bwMode="auto">
          <a:xfrm>
            <a:off x="7253288" y="4381500"/>
            <a:ext cx="825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n</a:t>
            </a:r>
            <a:endParaRPr lang="en-US" altLang="en-US" sz="1800"/>
          </a:p>
        </p:txBody>
      </p:sp>
      <p:sp>
        <p:nvSpPr>
          <p:cNvPr id="11530" name="Rectangle 268"/>
          <p:cNvSpPr>
            <a:spLocks noChangeArrowheads="1"/>
          </p:cNvSpPr>
          <p:nvPr/>
        </p:nvSpPr>
        <p:spPr bwMode="auto">
          <a:xfrm>
            <a:off x="7332663" y="4386263"/>
            <a:ext cx="7572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failures of </a:t>
            </a:r>
            <a:endParaRPr lang="en-US" altLang="en-US" sz="1800"/>
          </a:p>
        </p:txBody>
      </p:sp>
      <p:sp>
        <p:nvSpPr>
          <p:cNvPr id="11531" name="Rectangle 269"/>
          <p:cNvSpPr>
            <a:spLocks noChangeArrowheads="1"/>
          </p:cNvSpPr>
          <p:nvPr/>
        </p:nvSpPr>
        <p:spPr bwMode="auto">
          <a:xfrm>
            <a:off x="8039100" y="4386263"/>
            <a:ext cx="3841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nodes</a:t>
            </a:r>
            <a:endParaRPr lang="en-US" altLang="en-US" sz="1800"/>
          </a:p>
        </p:txBody>
      </p:sp>
      <p:sp>
        <p:nvSpPr>
          <p:cNvPr id="11532" name="Rectangle 270"/>
          <p:cNvSpPr>
            <a:spLocks noChangeArrowheads="1"/>
          </p:cNvSpPr>
          <p:nvPr/>
        </p:nvSpPr>
        <p:spPr bwMode="auto">
          <a:xfrm>
            <a:off x="8405813" y="43862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33" name="Rectangle 271"/>
          <p:cNvSpPr>
            <a:spLocks noChangeArrowheads="1"/>
          </p:cNvSpPr>
          <p:nvPr/>
        </p:nvSpPr>
        <p:spPr bwMode="auto">
          <a:xfrm>
            <a:off x="5451475" y="4576763"/>
            <a:ext cx="5000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or conn</a:t>
            </a:r>
            <a:endParaRPr lang="en-US" altLang="en-US" sz="1800"/>
          </a:p>
        </p:txBody>
      </p:sp>
      <p:sp>
        <p:nvSpPr>
          <p:cNvPr id="11534" name="Rectangle 272"/>
          <p:cNvSpPr>
            <a:spLocks noChangeArrowheads="1"/>
          </p:cNvSpPr>
          <p:nvPr/>
        </p:nvSpPr>
        <p:spPr bwMode="auto">
          <a:xfrm>
            <a:off x="5924550" y="4576763"/>
            <a:ext cx="73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a:t>
            </a:r>
            <a:endParaRPr lang="en-US" altLang="en-US" sz="1800"/>
          </a:p>
        </p:txBody>
      </p:sp>
      <p:sp>
        <p:nvSpPr>
          <p:cNvPr id="11535" name="Rectangle 273"/>
          <p:cNvSpPr>
            <a:spLocks noChangeArrowheads="1"/>
          </p:cNvSpPr>
          <p:nvPr/>
        </p:nvSpPr>
        <p:spPr bwMode="auto">
          <a:xfrm>
            <a:off x="5989638" y="4576763"/>
            <a:ext cx="4349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ctions.</a:t>
            </a:r>
            <a:endParaRPr lang="en-US" altLang="en-US" sz="1800"/>
          </a:p>
        </p:txBody>
      </p:sp>
      <p:sp>
        <p:nvSpPr>
          <p:cNvPr id="11536" name="Rectangle 274"/>
          <p:cNvSpPr>
            <a:spLocks noChangeArrowheads="1"/>
          </p:cNvSpPr>
          <p:nvPr/>
        </p:nvSpPr>
        <p:spPr bwMode="auto">
          <a:xfrm>
            <a:off x="6399213" y="457676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37" name="Rectangle 275"/>
          <p:cNvSpPr>
            <a:spLocks noChangeArrowheads="1"/>
          </p:cNvSpPr>
          <p:nvPr/>
        </p:nvSpPr>
        <p:spPr bwMode="auto">
          <a:xfrm>
            <a:off x="573088" y="4959350"/>
            <a:ext cx="12795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Target identificatio</a:t>
            </a:r>
            <a:endParaRPr lang="en-US" altLang="en-US" sz="1800"/>
          </a:p>
        </p:txBody>
      </p:sp>
      <p:sp>
        <p:nvSpPr>
          <p:cNvPr id="11538" name="Rectangle 276"/>
          <p:cNvSpPr>
            <a:spLocks noChangeArrowheads="1"/>
          </p:cNvSpPr>
          <p:nvPr/>
        </p:nvSpPr>
        <p:spPr bwMode="auto">
          <a:xfrm>
            <a:off x="1771650" y="4959350"/>
            <a:ext cx="825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n</a:t>
            </a:r>
            <a:endParaRPr lang="en-US" altLang="en-US" sz="1800"/>
          </a:p>
        </p:txBody>
      </p:sp>
      <p:sp>
        <p:nvSpPr>
          <p:cNvPr id="11539" name="Rectangle 277"/>
          <p:cNvSpPr>
            <a:spLocks noChangeArrowheads="1"/>
          </p:cNvSpPr>
          <p:nvPr/>
        </p:nvSpPr>
        <p:spPr bwMode="auto">
          <a:xfrm>
            <a:off x="1849438" y="49641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40" name="Rectangle 278"/>
          <p:cNvSpPr>
            <a:spLocks noChangeArrowheads="1"/>
          </p:cNvSpPr>
          <p:nvPr/>
        </p:nvSpPr>
        <p:spPr bwMode="auto">
          <a:xfrm>
            <a:off x="2430463" y="4964113"/>
            <a:ext cx="2827337"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Each IP address maps to exactly one target</a:t>
            </a:r>
            <a:endParaRPr lang="en-US" altLang="en-US" sz="1800"/>
          </a:p>
        </p:txBody>
      </p:sp>
      <p:sp>
        <p:nvSpPr>
          <p:cNvPr id="11541" name="Rectangle 279"/>
          <p:cNvSpPr>
            <a:spLocks noChangeArrowheads="1"/>
          </p:cNvSpPr>
          <p:nvPr/>
        </p:nvSpPr>
        <p:spPr bwMode="auto">
          <a:xfrm>
            <a:off x="5087938" y="49641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42" name="Rectangle 280"/>
          <p:cNvSpPr>
            <a:spLocks noChangeArrowheads="1"/>
          </p:cNvSpPr>
          <p:nvPr/>
        </p:nvSpPr>
        <p:spPr bwMode="auto">
          <a:xfrm>
            <a:off x="2430463" y="5156200"/>
            <a:ext cx="3619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node.</a:t>
            </a:r>
            <a:endParaRPr lang="en-US" altLang="en-US" sz="1800"/>
          </a:p>
        </p:txBody>
      </p:sp>
      <p:sp>
        <p:nvSpPr>
          <p:cNvPr id="11543" name="Rectangle 281"/>
          <p:cNvSpPr>
            <a:spLocks noChangeArrowheads="1"/>
          </p:cNvSpPr>
          <p:nvPr/>
        </p:nvSpPr>
        <p:spPr bwMode="auto">
          <a:xfrm>
            <a:off x="2774950" y="5151438"/>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 </a:t>
            </a:r>
            <a:endParaRPr lang="en-US" altLang="en-US" sz="1800"/>
          </a:p>
        </p:txBody>
      </p:sp>
      <p:sp>
        <p:nvSpPr>
          <p:cNvPr id="11544" name="Rectangle 282"/>
          <p:cNvSpPr>
            <a:spLocks noChangeArrowheads="1"/>
          </p:cNvSpPr>
          <p:nvPr/>
        </p:nvSpPr>
        <p:spPr bwMode="auto">
          <a:xfrm>
            <a:off x="5451475" y="4964113"/>
            <a:ext cx="14128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Messages can be rout</a:t>
            </a:r>
            <a:endParaRPr lang="en-US" altLang="en-US" sz="1800"/>
          </a:p>
        </p:txBody>
      </p:sp>
      <p:sp>
        <p:nvSpPr>
          <p:cNvPr id="11545" name="Rectangle 283"/>
          <p:cNvSpPr>
            <a:spLocks noChangeArrowheads="1"/>
          </p:cNvSpPr>
          <p:nvPr/>
        </p:nvSpPr>
        <p:spPr bwMode="auto">
          <a:xfrm>
            <a:off x="6784975" y="4964113"/>
            <a:ext cx="73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a:t>
            </a:r>
            <a:endParaRPr lang="en-US" altLang="en-US" sz="1800"/>
          </a:p>
        </p:txBody>
      </p:sp>
      <p:sp>
        <p:nvSpPr>
          <p:cNvPr id="11546" name="Rectangle 284"/>
          <p:cNvSpPr>
            <a:spLocks noChangeArrowheads="1"/>
          </p:cNvSpPr>
          <p:nvPr/>
        </p:nvSpPr>
        <p:spPr bwMode="auto">
          <a:xfrm>
            <a:off x="6850063" y="4964113"/>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d</a:t>
            </a:r>
            <a:endParaRPr lang="en-US" altLang="en-US" sz="1800"/>
          </a:p>
        </p:txBody>
      </p:sp>
      <p:sp>
        <p:nvSpPr>
          <p:cNvPr id="11547" name="Rectangle 285"/>
          <p:cNvSpPr>
            <a:spLocks noChangeArrowheads="1"/>
          </p:cNvSpPr>
          <p:nvPr/>
        </p:nvSpPr>
        <p:spPr bwMode="auto">
          <a:xfrm>
            <a:off x="6929438" y="49641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48" name="Rectangle 286"/>
          <p:cNvSpPr>
            <a:spLocks noChangeArrowheads="1"/>
          </p:cNvSpPr>
          <p:nvPr/>
        </p:nvSpPr>
        <p:spPr bwMode="auto">
          <a:xfrm>
            <a:off x="6965950" y="4964113"/>
            <a:ext cx="1285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to</a:t>
            </a:r>
            <a:endParaRPr lang="en-US" altLang="en-US" sz="1800"/>
          </a:p>
        </p:txBody>
      </p:sp>
      <p:sp>
        <p:nvSpPr>
          <p:cNvPr id="11549" name="Rectangle 287"/>
          <p:cNvSpPr>
            <a:spLocks noChangeArrowheads="1"/>
          </p:cNvSpPr>
          <p:nvPr/>
        </p:nvSpPr>
        <p:spPr bwMode="auto">
          <a:xfrm>
            <a:off x="7086600" y="49641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50" name="Rectangle 288"/>
          <p:cNvSpPr>
            <a:spLocks noChangeArrowheads="1"/>
          </p:cNvSpPr>
          <p:nvPr/>
        </p:nvSpPr>
        <p:spPr bwMode="auto">
          <a:xfrm>
            <a:off x="7123113" y="4964113"/>
            <a:ext cx="201612"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the</a:t>
            </a:r>
            <a:endParaRPr lang="en-US" altLang="en-US" sz="1800"/>
          </a:p>
        </p:txBody>
      </p:sp>
      <p:sp>
        <p:nvSpPr>
          <p:cNvPr id="11551" name="Rectangle 289"/>
          <p:cNvSpPr>
            <a:spLocks noChangeArrowheads="1"/>
          </p:cNvSpPr>
          <p:nvPr/>
        </p:nvSpPr>
        <p:spPr bwMode="auto">
          <a:xfrm>
            <a:off x="7313613" y="49641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52" name="Rectangle 290"/>
          <p:cNvSpPr>
            <a:spLocks noChangeArrowheads="1"/>
          </p:cNvSpPr>
          <p:nvPr/>
        </p:nvSpPr>
        <p:spPr bwMode="auto">
          <a:xfrm>
            <a:off x="7351713" y="4964113"/>
            <a:ext cx="4667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nearest</a:t>
            </a:r>
            <a:endParaRPr lang="en-US" altLang="en-US" sz="1800"/>
          </a:p>
        </p:txBody>
      </p:sp>
      <p:sp>
        <p:nvSpPr>
          <p:cNvPr id="11553" name="Rectangle 291"/>
          <p:cNvSpPr>
            <a:spLocks noChangeArrowheads="1"/>
          </p:cNvSpPr>
          <p:nvPr/>
        </p:nvSpPr>
        <p:spPr bwMode="auto">
          <a:xfrm>
            <a:off x="7793038" y="49641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54" name="Rectangle 292"/>
          <p:cNvSpPr>
            <a:spLocks noChangeArrowheads="1"/>
          </p:cNvSpPr>
          <p:nvPr/>
        </p:nvSpPr>
        <p:spPr bwMode="auto">
          <a:xfrm>
            <a:off x="7829550" y="4964113"/>
            <a:ext cx="4492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replica</a:t>
            </a:r>
            <a:endParaRPr lang="en-US" altLang="en-US" sz="1800"/>
          </a:p>
        </p:txBody>
      </p:sp>
      <p:sp>
        <p:nvSpPr>
          <p:cNvPr id="11555" name="Rectangle 293"/>
          <p:cNvSpPr>
            <a:spLocks noChangeArrowheads="1"/>
          </p:cNvSpPr>
          <p:nvPr/>
        </p:nvSpPr>
        <p:spPr bwMode="auto">
          <a:xfrm>
            <a:off x="8253413" y="49641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56" name="Rectangle 294"/>
          <p:cNvSpPr>
            <a:spLocks noChangeArrowheads="1"/>
          </p:cNvSpPr>
          <p:nvPr/>
        </p:nvSpPr>
        <p:spPr bwMode="auto">
          <a:xfrm>
            <a:off x="8289925" y="4964113"/>
            <a:ext cx="1793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of </a:t>
            </a:r>
            <a:endParaRPr lang="en-US" altLang="en-US" sz="1800"/>
          </a:p>
        </p:txBody>
      </p:sp>
      <p:sp>
        <p:nvSpPr>
          <p:cNvPr id="11557" name="Rectangle 295"/>
          <p:cNvSpPr>
            <a:spLocks noChangeArrowheads="1"/>
          </p:cNvSpPr>
          <p:nvPr/>
        </p:nvSpPr>
        <p:spPr bwMode="auto">
          <a:xfrm>
            <a:off x="5451475" y="5156200"/>
            <a:ext cx="97631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 target object.</a:t>
            </a:r>
            <a:endParaRPr lang="en-US" altLang="en-US" sz="1800"/>
          </a:p>
        </p:txBody>
      </p:sp>
      <p:sp>
        <p:nvSpPr>
          <p:cNvPr id="11558" name="Rectangle 296"/>
          <p:cNvSpPr>
            <a:spLocks noChangeArrowheads="1"/>
          </p:cNvSpPr>
          <p:nvPr/>
        </p:nvSpPr>
        <p:spPr bwMode="auto">
          <a:xfrm>
            <a:off x="6365875" y="5151438"/>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 </a:t>
            </a:r>
            <a:endParaRPr lang="en-US" altLang="en-US" sz="1800"/>
          </a:p>
        </p:txBody>
      </p:sp>
      <p:sp>
        <p:nvSpPr>
          <p:cNvPr id="11559" name="Rectangle 297"/>
          <p:cNvSpPr>
            <a:spLocks noChangeArrowheads="1"/>
          </p:cNvSpPr>
          <p:nvPr/>
        </p:nvSpPr>
        <p:spPr bwMode="auto">
          <a:xfrm>
            <a:off x="573088" y="5348288"/>
            <a:ext cx="8699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Security and </a:t>
            </a:r>
            <a:endParaRPr lang="en-US" altLang="en-US" sz="1800"/>
          </a:p>
        </p:txBody>
      </p:sp>
      <p:sp>
        <p:nvSpPr>
          <p:cNvPr id="11560" name="Rectangle 298"/>
          <p:cNvSpPr>
            <a:spLocks noChangeArrowheads="1"/>
          </p:cNvSpPr>
          <p:nvPr/>
        </p:nvSpPr>
        <p:spPr bwMode="auto">
          <a:xfrm>
            <a:off x="1395413" y="5348288"/>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a</a:t>
            </a:r>
            <a:endParaRPr lang="en-US" altLang="en-US" sz="1800"/>
          </a:p>
        </p:txBody>
      </p:sp>
      <p:sp>
        <p:nvSpPr>
          <p:cNvPr id="11561" name="Rectangle 299"/>
          <p:cNvSpPr>
            <a:spLocks noChangeArrowheads="1"/>
          </p:cNvSpPr>
          <p:nvPr/>
        </p:nvSpPr>
        <p:spPr bwMode="auto">
          <a:xfrm>
            <a:off x="1468438" y="5348288"/>
            <a:ext cx="1651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no</a:t>
            </a:r>
            <a:endParaRPr lang="en-US" altLang="en-US" sz="1800"/>
          </a:p>
        </p:txBody>
      </p:sp>
      <p:sp>
        <p:nvSpPr>
          <p:cNvPr id="11562" name="Rectangle 300"/>
          <p:cNvSpPr>
            <a:spLocks noChangeArrowheads="1"/>
          </p:cNvSpPr>
          <p:nvPr/>
        </p:nvSpPr>
        <p:spPr bwMode="auto">
          <a:xfrm>
            <a:off x="1627188" y="5348288"/>
            <a:ext cx="825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n</a:t>
            </a:r>
            <a:endParaRPr lang="en-US" altLang="en-US" sz="1800"/>
          </a:p>
        </p:txBody>
      </p:sp>
      <p:sp>
        <p:nvSpPr>
          <p:cNvPr id="11563" name="Rectangle 301"/>
          <p:cNvSpPr>
            <a:spLocks noChangeArrowheads="1"/>
          </p:cNvSpPr>
          <p:nvPr/>
        </p:nvSpPr>
        <p:spPr bwMode="auto">
          <a:xfrm>
            <a:off x="1701800" y="5348288"/>
            <a:ext cx="3571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ymity</a:t>
            </a:r>
            <a:endParaRPr lang="en-US" altLang="en-US" sz="1800"/>
          </a:p>
        </p:txBody>
      </p:sp>
      <p:sp>
        <p:nvSpPr>
          <p:cNvPr id="11564" name="Rectangle 302"/>
          <p:cNvSpPr>
            <a:spLocks noChangeArrowheads="1"/>
          </p:cNvSpPr>
          <p:nvPr/>
        </p:nvSpPr>
        <p:spPr bwMode="auto">
          <a:xfrm>
            <a:off x="2036763" y="53530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65" name="Rectangle 303"/>
          <p:cNvSpPr>
            <a:spLocks noChangeArrowheads="1"/>
          </p:cNvSpPr>
          <p:nvPr/>
        </p:nvSpPr>
        <p:spPr bwMode="auto">
          <a:xfrm>
            <a:off x="2430463" y="5353050"/>
            <a:ext cx="15700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Addressing is only secu</a:t>
            </a:r>
            <a:endParaRPr lang="en-US" altLang="en-US" sz="1800"/>
          </a:p>
        </p:txBody>
      </p:sp>
      <p:sp>
        <p:nvSpPr>
          <p:cNvPr id="11566" name="Rectangle 304"/>
          <p:cNvSpPr>
            <a:spLocks noChangeArrowheads="1"/>
          </p:cNvSpPr>
          <p:nvPr/>
        </p:nvSpPr>
        <p:spPr bwMode="auto">
          <a:xfrm>
            <a:off x="3913188" y="5353050"/>
            <a:ext cx="5556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r</a:t>
            </a:r>
            <a:endParaRPr lang="en-US" altLang="en-US" sz="1800"/>
          </a:p>
        </p:txBody>
      </p:sp>
      <p:sp>
        <p:nvSpPr>
          <p:cNvPr id="11567" name="Rectangle 305"/>
          <p:cNvSpPr>
            <a:spLocks noChangeArrowheads="1"/>
          </p:cNvSpPr>
          <p:nvPr/>
        </p:nvSpPr>
        <p:spPr bwMode="auto">
          <a:xfrm>
            <a:off x="3959225" y="5353050"/>
            <a:ext cx="73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a:t>
            </a:r>
            <a:endParaRPr lang="en-US" altLang="en-US" sz="1800"/>
          </a:p>
        </p:txBody>
      </p:sp>
      <p:sp>
        <p:nvSpPr>
          <p:cNvPr id="11568" name="Rectangle 306"/>
          <p:cNvSpPr>
            <a:spLocks noChangeArrowheads="1"/>
          </p:cNvSpPr>
          <p:nvPr/>
        </p:nvSpPr>
        <p:spPr bwMode="auto">
          <a:xfrm>
            <a:off x="4029075" y="53530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69" name="Rectangle 307"/>
          <p:cNvSpPr>
            <a:spLocks noChangeArrowheads="1"/>
          </p:cNvSpPr>
          <p:nvPr/>
        </p:nvSpPr>
        <p:spPr bwMode="auto">
          <a:xfrm>
            <a:off x="4067175" y="5353050"/>
            <a:ext cx="35718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when</a:t>
            </a:r>
            <a:endParaRPr lang="en-US" altLang="en-US" sz="1800"/>
          </a:p>
        </p:txBody>
      </p:sp>
      <p:sp>
        <p:nvSpPr>
          <p:cNvPr id="11570" name="Rectangle 308"/>
          <p:cNvSpPr>
            <a:spLocks noChangeArrowheads="1"/>
          </p:cNvSpPr>
          <p:nvPr/>
        </p:nvSpPr>
        <p:spPr bwMode="auto">
          <a:xfrm>
            <a:off x="4405313" y="53530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71" name="Rectangle 309"/>
          <p:cNvSpPr>
            <a:spLocks noChangeArrowheads="1"/>
          </p:cNvSpPr>
          <p:nvPr/>
        </p:nvSpPr>
        <p:spPr bwMode="auto">
          <a:xfrm>
            <a:off x="4443413" y="5353050"/>
            <a:ext cx="1651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all</a:t>
            </a:r>
            <a:endParaRPr lang="en-US" altLang="en-US" sz="1800"/>
          </a:p>
        </p:txBody>
      </p:sp>
      <p:sp>
        <p:nvSpPr>
          <p:cNvPr id="11572" name="Rectangle 310"/>
          <p:cNvSpPr>
            <a:spLocks noChangeArrowheads="1"/>
          </p:cNvSpPr>
          <p:nvPr/>
        </p:nvSpPr>
        <p:spPr bwMode="auto">
          <a:xfrm>
            <a:off x="4595813" y="53530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73" name="Rectangle 311"/>
          <p:cNvSpPr>
            <a:spLocks noChangeArrowheads="1"/>
          </p:cNvSpPr>
          <p:nvPr/>
        </p:nvSpPr>
        <p:spPr bwMode="auto">
          <a:xfrm>
            <a:off x="4633913" y="5353050"/>
            <a:ext cx="3841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nodes</a:t>
            </a:r>
            <a:endParaRPr lang="en-US" altLang="en-US" sz="1800"/>
          </a:p>
        </p:txBody>
      </p:sp>
      <p:sp>
        <p:nvSpPr>
          <p:cNvPr id="11574" name="Rectangle 312"/>
          <p:cNvSpPr>
            <a:spLocks noChangeArrowheads="1"/>
          </p:cNvSpPr>
          <p:nvPr/>
        </p:nvSpPr>
        <p:spPr bwMode="auto">
          <a:xfrm>
            <a:off x="5000625" y="53530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75" name="Rectangle 313"/>
          <p:cNvSpPr>
            <a:spLocks noChangeArrowheads="1"/>
          </p:cNvSpPr>
          <p:nvPr/>
        </p:nvSpPr>
        <p:spPr bwMode="auto">
          <a:xfrm>
            <a:off x="5037138" y="5353050"/>
            <a:ext cx="2428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are </a:t>
            </a:r>
            <a:endParaRPr lang="en-US" altLang="en-US" sz="1800"/>
          </a:p>
        </p:txBody>
      </p:sp>
      <p:sp>
        <p:nvSpPr>
          <p:cNvPr id="11576" name="Rectangle 314"/>
          <p:cNvSpPr>
            <a:spLocks noChangeArrowheads="1"/>
          </p:cNvSpPr>
          <p:nvPr/>
        </p:nvSpPr>
        <p:spPr bwMode="auto">
          <a:xfrm>
            <a:off x="2430463" y="5543550"/>
            <a:ext cx="250031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trusted. Anonymity for the owners of </a:t>
            </a:r>
            <a:endParaRPr lang="en-US" altLang="en-US" sz="1800"/>
          </a:p>
        </p:txBody>
      </p:sp>
      <p:sp>
        <p:nvSpPr>
          <p:cNvPr id="11577" name="Rectangle 315"/>
          <p:cNvSpPr>
            <a:spLocks noChangeArrowheads="1"/>
          </p:cNvSpPr>
          <p:nvPr/>
        </p:nvSpPr>
        <p:spPr bwMode="auto">
          <a:xfrm>
            <a:off x="4776788" y="5543550"/>
            <a:ext cx="2936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addr</a:t>
            </a:r>
            <a:endParaRPr lang="en-US" altLang="en-US" sz="1800"/>
          </a:p>
        </p:txBody>
      </p:sp>
      <p:sp>
        <p:nvSpPr>
          <p:cNvPr id="11578" name="Rectangle 316"/>
          <p:cNvSpPr>
            <a:spLocks noChangeArrowheads="1"/>
          </p:cNvSpPr>
          <p:nvPr/>
        </p:nvSpPr>
        <p:spPr bwMode="auto">
          <a:xfrm>
            <a:off x="5056188" y="5543550"/>
            <a:ext cx="73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a:t>
            </a:r>
            <a:endParaRPr lang="en-US" altLang="en-US" sz="1800"/>
          </a:p>
        </p:txBody>
      </p:sp>
      <p:sp>
        <p:nvSpPr>
          <p:cNvPr id="11579" name="Rectangle 317"/>
          <p:cNvSpPr>
            <a:spLocks noChangeArrowheads="1"/>
          </p:cNvSpPr>
          <p:nvPr/>
        </p:nvSpPr>
        <p:spPr bwMode="auto">
          <a:xfrm>
            <a:off x="5121275" y="5543550"/>
            <a:ext cx="2635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sses</a:t>
            </a:r>
            <a:endParaRPr lang="en-US" altLang="en-US" sz="1800"/>
          </a:p>
        </p:txBody>
      </p:sp>
      <p:sp>
        <p:nvSpPr>
          <p:cNvPr id="11580" name="Rectangle 318"/>
          <p:cNvSpPr>
            <a:spLocks noChangeArrowheads="1"/>
          </p:cNvSpPr>
          <p:nvPr/>
        </p:nvSpPr>
        <p:spPr bwMode="auto">
          <a:xfrm>
            <a:off x="5372100" y="55435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81" name="Rectangle 319"/>
          <p:cNvSpPr>
            <a:spLocks noChangeArrowheads="1"/>
          </p:cNvSpPr>
          <p:nvPr/>
        </p:nvSpPr>
        <p:spPr bwMode="auto">
          <a:xfrm>
            <a:off x="2430463" y="5740400"/>
            <a:ext cx="11493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is not achievable.</a:t>
            </a:r>
            <a:endParaRPr lang="en-US" altLang="en-US" sz="1800"/>
          </a:p>
        </p:txBody>
      </p:sp>
      <p:sp>
        <p:nvSpPr>
          <p:cNvPr id="11582" name="Rectangle 320"/>
          <p:cNvSpPr>
            <a:spLocks noChangeArrowheads="1"/>
          </p:cNvSpPr>
          <p:nvPr/>
        </p:nvSpPr>
        <p:spPr bwMode="auto">
          <a:xfrm>
            <a:off x="3513138" y="5735638"/>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 </a:t>
            </a:r>
            <a:endParaRPr lang="en-US" altLang="en-US" sz="1800"/>
          </a:p>
        </p:txBody>
      </p:sp>
      <p:sp>
        <p:nvSpPr>
          <p:cNvPr id="11583" name="Rectangle 321"/>
          <p:cNvSpPr>
            <a:spLocks noChangeArrowheads="1"/>
          </p:cNvSpPr>
          <p:nvPr/>
        </p:nvSpPr>
        <p:spPr bwMode="auto">
          <a:xfrm>
            <a:off x="5451475" y="5353050"/>
            <a:ext cx="1489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Security can be achiev</a:t>
            </a:r>
            <a:endParaRPr lang="en-US" altLang="en-US" sz="1800"/>
          </a:p>
        </p:txBody>
      </p:sp>
      <p:sp>
        <p:nvSpPr>
          <p:cNvPr id="11584" name="Rectangle 322"/>
          <p:cNvSpPr>
            <a:spLocks noChangeArrowheads="1"/>
          </p:cNvSpPr>
          <p:nvPr/>
        </p:nvSpPr>
        <p:spPr bwMode="auto">
          <a:xfrm>
            <a:off x="6854825" y="5353050"/>
            <a:ext cx="73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a:t>
            </a:r>
            <a:endParaRPr lang="en-US" altLang="en-US" sz="1800"/>
          </a:p>
        </p:txBody>
      </p:sp>
      <p:sp>
        <p:nvSpPr>
          <p:cNvPr id="11585" name="Rectangle 323"/>
          <p:cNvSpPr>
            <a:spLocks noChangeArrowheads="1"/>
          </p:cNvSpPr>
          <p:nvPr/>
        </p:nvSpPr>
        <p:spPr bwMode="auto">
          <a:xfrm>
            <a:off x="6919913" y="5353050"/>
            <a:ext cx="825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d</a:t>
            </a:r>
            <a:endParaRPr lang="en-US" altLang="en-US" sz="1800"/>
          </a:p>
        </p:txBody>
      </p:sp>
      <p:sp>
        <p:nvSpPr>
          <p:cNvPr id="11586" name="Rectangle 324"/>
          <p:cNvSpPr>
            <a:spLocks noChangeArrowheads="1"/>
          </p:cNvSpPr>
          <p:nvPr/>
        </p:nvSpPr>
        <p:spPr bwMode="auto">
          <a:xfrm>
            <a:off x="6997700" y="53530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87" name="Rectangle 325"/>
          <p:cNvSpPr>
            <a:spLocks noChangeArrowheads="1"/>
          </p:cNvSpPr>
          <p:nvPr/>
        </p:nvSpPr>
        <p:spPr bwMode="auto">
          <a:xfrm>
            <a:off x="7035800" y="5353050"/>
            <a:ext cx="1555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ev</a:t>
            </a:r>
            <a:endParaRPr lang="en-US" altLang="en-US" sz="1800"/>
          </a:p>
        </p:txBody>
      </p:sp>
      <p:sp>
        <p:nvSpPr>
          <p:cNvPr id="11588" name="Rectangle 326"/>
          <p:cNvSpPr>
            <a:spLocks noChangeArrowheads="1"/>
          </p:cNvSpPr>
          <p:nvPr/>
        </p:nvSpPr>
        <p:spPr bwMode="auto">
          <a:xfrm>
            <a:off x="7183438" y="5353050"/>
            <a:ext cx="73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a:t>
            </a:r>
            <a:endParaRPr lang="en-US" altLang="en-US" sz="1800"/>
          </a:p>
        </p:txBody>
      </p:sp>
      <p:sp>
        <p:nvSpPr>
          <p:cNvPr id="11589" name="Rectangle 327"/>
          <p:cNvSpPr>
            <a:spLocks noChangeArrowheads="1"/>
          </p:cNvSpPr>
          <p:nvPr/>
        </p:nvSpPr>
        <p:spPr bwMode="auto">
          <a:xfrm>
            <a:off x="7248525" y="5353050"/>
            <a:ext cx="825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a:t>
            </a:r>
            <a:endParaRPr lang="en-US" altLang="en-US" sz="1800"/>
          </a:p>
        </p:txBody>
      </p:sp>
      <p:sp>
        <p:nvSpPr>
          <p:cNvPr id="11590" name="Rectangle 328"/>
          <p:cNvSpPr>
            <a:spLocks noChangeArrowheads="1"/>
          </p:cNvSpPr>
          <p:nvPr/>
        </p:nvSpPr>
        <p:spPr bwMode="auto">
          <a:xfrm>
            <a:off x="7327900" y="53530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91" name="Rectangle 329"/>
          <p:cNvSpPr>
            <a:spLocks noChangeArrowheads="1"/>
          </p:cNvSpPr>
          <p:nvPr/>
        </p:nvSpPr>
        <p:spPr bwMode="auto">
          <a:xfrm>
            <a:off x="7366000" y="5353050"/>
            <a:ext cx="12858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in</a:t>
            </a:r>
            <a:endParaRPr lang="en-US" altLang="en-US" sz="1800"/>
          </a:p>
        </p:txBody>
      </p:sp>
      <p:sp>
        <p:nvSpPr>
          <p:cNvPr id="11592" name="Rectangle 330"/>
          <p:cNvSpPr>
            <a:spLocks noChangeArrowheads="1"/>
          </p:cNvSpPr>
          <p:nvPr/>
        </p:nvSpPr>
        <p:spPr bwMode="auto">
          <a:xfrm>
            <a:off x="7486650" y="53530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93" name="Rectangle 331"/>
          <p:cNvSpPr>
            <a:spLocks noChangeArrowheads="1"/>
          </p:cNvSpPr>
          <p:nvPr/>
        </p:nvSpPr>
        <p:spPr bwMode="auto">
          <a:xfrm>
            <a:off x="7523163" y="5353050"/>
            <a:ext cx="63341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environm</a:t>
            </a:r>
            <a:endParaRPr lang="en-US" altLang="en-US" sz="1800"/>
          </a:p>
        </p:txBody>
      </p:sp>
      <p:sp>
        <p:nvSpPr>
          <p:cNvPr id="11594" name="Rectangle 332"/>
          <p:cNvSpPr>
            <a:spLocks noChangeArrowheads="1"/>
          </p:cNvSpPr>
          <p:nvPr/>
        </p:nvSpPr>
        <p:spPr bwMode="auto">
          <a:xfrm>
            <a:off x="8123238" y="5353050"/>
            <a:ext cx="73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e</a:t>
            </a:r>
            <a:endParaRPr lang="en-US" altLang="en-US" sz="1800"/>
          </a:p>
        </p:txBody>
      </p:sp>
      <p:sp>
        <p:nvSpPr>
          <p:cNvPr id="11595" name="Rectangle 333"/>
          <p:cNvSpPr>
            <a:spLocks noChangeArrowheads="1"/>
          </p:cNvSpPr>
          <p:nvPr/>
        </p:nvSpPr>
        <p:spPr bwMode="auto">
          <a:xfrm>
            <a:off x="8188325" y="5353050"/>
            <a:ext cx="19208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nts</a:t>
            </a:r>
            <a:endParaRPr lang="en-US" altLang="en-US" sz="1800"/>
          </a:p>
        </p:txBody>
      </p:sp>
      <p:sp>
        <p:nvSpPr>
          <p:cNvPr id="11596" name="Rectangle 334"/>
          <p:cNvSpPr>
            <a:spLocks noChangeArrowheads="1"/>
          </p:cNvSpPr>
          <p:nvPr/>
        </p:nvSpPr>
        <p:spPr bwMode="auto">
          <a:xfrm>
            <a:off x="8369300" y="53530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597" name="Rectangle 335"/>
          <p:cNvSpPr>
            <a:spLocks noChangeArrowheads="1"/>
          </p:cNvSpPr>
          <p:nvPr/>
        </p:nvSpPr>
        <p:spPr bwMode="auto">
          <a:xfrm>
            <a:off x="5451475" y="5543550"/>
            <a:ext cx="5556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with lim</a:t>
            </a:r>
            <a:endParaRPr lang="en-US" altLang="en-US" sz="1800"/>
          </a:p>
        </p:txBody>
      </p:sp>
      <p:sp>
        <p:nvSpPr>
          <p:cNvPr id="11598" name="Rectangle 336"/>
          <p:cNvSpPr>
            <a:spLocks noChangeArrowheads="1"/>
          </p:cNvSpPr>
          <p:nvPr/>
        </p:nvSpPr>
        <p:spPr bwMode="auto">
          <a:xfrm>
            <a:off x="5967413" y="5543550"/>
            <a:ext cx="460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i</a:t>
            </a:r>
            <a:endParaRPr lang="en-US" altLang="en-US" sz="1800"/>
          </a:p>
        </p:txBody>
      </p:sp>
      <p:sp>
        <p:nvSpPr>
          <p:cNvPr id="11599" name="Rectangle 337"/>
          <p:cNvSpPr>
            <a:spLocks noChangeArrowheads="1"/>
          </p:cNvSpPr>
          <p:nvPr/>
        </p:nvSpPr>
        <p:spPr bwMode="auto">
          <a:xfrm>
            <a:off x="6013450" y="5543550"/>
            <a:ext cx="20161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ted</a:t>
            </a:r>
            <a:endParaRPr lang="en-US" altLang="en-US" sz="1800"/>
          </a:p>
        </p:txBody>
      </p:sp>
      <p:sp>
        <p:nvSpPr>
          <p:cNvPr id="11600" name="Rectangle 338"/>
          <p:cNvSpPr>
            <a:spLocks noChangeArrowheads="1"/>
          </p:cNvSpPr>
          <p:nvPr/>
        </p:nvSpPr>
        <p:spPr bwMode="auto">
          <a:xfrm>
            <a:off x="6203950" y="55435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601" name="Rectangle 339"/>
          <p:cNvSpPr>
            <a:spLocks noChangeArrowheads="1"/>
          </p:cNvSpPr>
          <p:nvPr/>
        </p:nvSpPr>
        <p:spPr bwMode="auto">
          <a:xfrm>
            <a:off x="6240463" y="5543550"/>
            <a:ext cx="33496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trust.</a:t>
            </a:r>
            <a:endParaRPr lang="en-US" altLang="en-US" sz="1800"/>
          </a:p>
        </p:txBody>
      </p:sp>
      <p:sp>
        <p:nvSpPr>
          <p:cNvPr id="11602" name="Rectangle 340"/>
          <p:cNvSpPr>
            <a:spLocks noChangeArrowheads="1"/>
          </p:cNvSpPr>
          <p:nvPr/>
        </p:nvSpPr>
        <p:spPr bwMode="auto">
          <a:xfrm>
            <a:off x="6551613" y="5543550"/>
            <a:ext cx="1603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a:t>
            </a:r>
            <a:endParaRPr lang="en-US" altLang="en-US" sz="1800"/>
          </a:p>
        </p:txBody>
      </p:sp>
      <p:sp>
        <p:nvSpPr>
          <p:cNvPr id="11603" name="Rectangle 341"/>
          <p:cNvSpPr>
            <a:spLocks noChangeArrowheads="1"/>
          </p:cNvSpPr>
          <p:nvPr/>
        </p:nvSpPr>
        <p:spPr bwMode="auto">
          <a:xfrm>
            <a:off x="6705600" y="5543550"/>
            <a:ext cx="2619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lim</a:t>
            </a:r>
            <a:endParaRPr lang="en-US" altLang="en-US" sz="1800"/>
          </a:p>
        </p:txBody>
      </p:sp>
      <p:sp>
        <p:nvSpPr>
          <p:cNvPr id="11604" name="Rectangle 342"/>
          <p:cNvSpPr>
            <a:spLocks noChangeArrowheads="1"/>
          </p:cNvSpPr>
          <p:nvPr/>
        </p:nvSpPr>
        <p:spPr bwMode="auto">
          <a:xfrm>
            <a:off x="6946900" y="5543550"/>
            <a:ext cx="460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i</a:t>
            </a:r>
            <a:endParaRPr lang="en-US" altLang="en-US" sz="1800"/>
          </a:p>
        </p:txBody>
      </p:sp>
      <p:sp>
        <p:nvSpPr>
          <p:cNvPr id="11605" name="Rectangle 343"/>
          <p:cNvSpPr>
            <a:spLocks noChangeArrowheads="1"/>
          </p:cNvSpPr>
          <p:nvPr/>
        </p:nvSpPr>
        <p:spPr bwMode="auto">
          <a:xfrm>
            <a:off x="6992938" y="5543550"/>
            <a:ext cx="201612"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ted</a:t>
            </a:r>
            <a:endParaRPr lang="en-US" altLang="en-US" sz="1800"/>
          </a:p>
        </p:txBody>
      </p:sp>
      <p:sp>
        <p:nvSpPr>
          <p:cNvPr id="11606" name="Rectangle 344"/>
          <p:cNvSpPr>
            <a:spLocks noChangeArrowheads="1"/>
          </p:cNvSpPr>
          <p:nvPr/>
        </p:nvSpPr>
        <p:spPr bwMode="auto">
          <a:xfrm>
            <a:off x="7183438" y="55435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607" name="Rectangle 345"/>
          <p:cNvSpPr>
            <a:spLocks noChangeArrowheads="1"/>
          </p:cNvSpPr>
          <p:nvPr/>
        </p:nvSpPr>
        <p:spPr bwMode="auto">
          <a:xfrm>
            <a:off x="7221538" y="5543550"/>
            <a:ext cx="4397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degree</a:t>
            </a:r>
            <a:endParaRPr lang="en-US" altLang="en-US" sz="1800"/>
          </a:p>
        </p:txBody>
      </p:sp>
      <p:sp>
        <p:nvSpPr>
          <p:cNvPr id="11608" name="Rectangle 346"/>
          <p:cNvSpPr>
            <a:spLocks noChangeArrowheads="1"/>
          </p:cNvSpPr>
          <p:nvPr/>
        </p:nvSpPr>
        <p:spPr bwMode="auto">
          <a:xfrm>
            <a:off x="7639050" y="55435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609" name="Rectangle 347"/>
          <p:cNvSpPr>
            <a:spLocks noChangeArrowheads="1"/>
          </p:cNvSpPr>
          <p:nvPr/>
        </p:nvSpPr>
        <p:spPr bwMode="auto">
          <a:xfrm>
            <a:off x="7677150" y="5543550"/>
            <a:ext cx="13811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of</a:t>
            </a:r>
            <a:endParaRPr lang="en-US" altLang="en-US" sz="1800"/>
          </a:p>
        </p:txBody>
      </p:sp>
      <p:sp>
        <p:nvSpPr>
          <p:cNvPr id="11610" name="Rectangle 348"/>
          <p:cNvSpPr>
            <a:spLocks noChangeArrowheads="1"/>
          </p:cNvSpPr>
          <p:nvPr/>
        </p:nvSpPr>
        <p:spPr bwMode="auto">
          <a:xfrm>
            <a:off x="7807325" y="554355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611" name="Rectangle 349"/>
          <p:cNvSpPr>
            <a:spLocks noChangeArrowheads="1"/>
          </p:cNvSpPr>
          <p:nvPr/>
        </p:nvSpPr>
        <p:spPr bwMode="auto">
          <a:xfrm>
            <a:off x="5451475" y="5740400"/>
            <a:ext cx="2381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ano</a:t>
            </a:r>
            <a:endParaRPr lang="en-US" altLang="en-US" sz="1800"/>
          </a:p>
        </p:txBody>
      </p:sp>
      <p:sp>
        <p:nvSpPr>
          <p:cNvPr id="11612" name="Rectangle 350"/>
          <p:cNvSpPr>
            <a:spLocks noChangeArrowheads="1"/>
          </p:cNvSpPr>
          <p:nvPr/>
        </p:nvSpPr>
        <p:spPr bwMode="auto">
          <a:xfrm>
            <a:off x="5678488" y="5740400"/>
            <a:ext cx="825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n</a:t>
            </a:r>
            <a:endParaRPr lang="en-US" altLang="en-US" sz="1800"/>
          </a:p>
        </p:txBody>
      </p:sp>
      <p:sp>
        <p:nvSpPr>
          <p:cNvPr id="11613" name="Rectangle 351"/>
          <p:cNvSpPr>
            <a:spLocks noChangeArrowheads="1"/>
          </p:cNvSpPr>
          <p:nvPr/>
        </p:nvSpPr>
        <p:spPr bwMode="auto">
          <a:xfrm>
            <a:off x="5753100" y="5740400"/>
            <a:ext cx="3857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ymity</a:t>
            </a:r>
            <a:endParaRPr lang="en-US" altLang="en-US" sz="1800"/>
          </a:p>
        </p:txBody>
      </p:sp>
      <p:sp>
        <p:nvSpPr>
          <p:cNvPr id="11614" name="Rectangle 352"/>
          <p:cNvSpPr>
            <a:spLocks noChangeArrowheads="1"/>
          </p:cNvSpPr>
          <p:nvPr/>
        </p:nvSpPr>
        <p:spPr bwMode="auto">
          <a:xfrm>
            <a:off x="6115050" y="574040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615" name="Rectangle 353"/>
          <p:cNvSpPr>
            <a:spLocks noChangeArrowheads="1"/>
          </p:cNvSpPr>
          <p:nvPr/>
        </p:nvSpPr>
        <p:spPr bwMode="auto">
          <a:xfrm>
            <a:off x="6153150" y="5740400"/>
            <a:ext cx="2286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can</a:t>
            </a:r>
            <a:endParaRPr lang="en-US" altLang="en-US" sz="1800"/>
          </a:p>
        </p:txBody>
      </p:sp>
      <p:sp>
        <p:nvSpPr>
          <p:cNvPr id="11616" name="Rectangle 354"/>
          <p:cNvSpPr>
            <a:spLocks noChangeArrowheads="1"/>
          </p:cNvSpPr>
          <p:nvPr/>
        </p:nvSpPr>
        <p:spPr bwMode="auto">
          <a:xfrm>
            <a:off x="6370638" y="574040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617" name="Rectangle 355"/>
          <p:cNvSpPr>
            <a:spLocks noChangeArrowheads="1"/>
          </p:cNvSpPr>
          <p:nvPr/>
        </p:nvSpPr>
        <p:spPr bwMode="auto">
          <a:xfrm>
            <a:off x="6408738" y="5740400"/>
            <a:ext cx="1555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be</a:t>
            </a:r>
            <a:endParaRPr lang="en-US" altLang="en-US" sz="1800"/>
          </a:p>
        </p:txBody>
      </p:sp>
      <p:sp>
        <p:nvSpPr>
          <p:cNvPr id="11618" name="Rectangle 356"/>
          <p:cNvSpPr>
            <a:spLocks noChangeArrowheads="1"/>
          </p:cNvSpPr>
          <p:nvPr/>
        </p:nvSpPr>
        <p:spPr bwMode="auto">
          <a:xfrm>
            <a:off x="6556375" y="5740400"/>
            <a:ext cx="412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 </a:t>
            </a:r>
            <a:endParaRPr lang="en-US" altLang="en-US" sz="1800"/>
          </a:p>
        </p:txBody>
      </p:sp>
      <p:sp>
        <p:nvSpPr>
          <p:cNvPr id="11619" name="Rectangle 357"/>
          <p:cNvSpPr>
            <a:spLocks noChangeArrowheads="1"/>
          </p:cNvSpPr>
          <p:nvPr/>
        </p:nvSpPr>
        <p:spPr bwMode="auto">
          <a:xfrm>
            <a:off x="6594475" y="5740400"/>
            <a:ext cx="13811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pr</a:t>
            </a:r>
            <a:endParaRPr lang="en-US" altLang="en-US" sz="1800"/>
          </a:p>
        </p:txBody>
      </p:sp>
      <p:sp>
        <p:nvSpPr>
          <p:cNvPr id="11620" name="Rectangle 358"/>
          <p:cNvSpPr>
            <a:spLocks noChangeArrowheads="1"/>
          </p:cNvSpPr>
          <p:nvPr/>
        </p:nvSpPr>
        <p:spPr bwMode="auto">
          <a:xfrm>
            <a:off x="6724650" y="5740400"/>
            <a:ext cx="825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o</a:t>
            </a:r>
            <a:endParaRPr lang="en-US" altLang="en-US" sz="1800"/>
          </a:p>
        </p:txBody>
      </p:sp>
      <p:sp>
        <p:nvSpPr>
          <p:cNvPr id="11621" name="Rectangle 359"/>
          <p:cNvSpPr>
            <a:spLocks noChangeArrowheads="1"/>
          </p:cNvSpPr>
          <p:nvPr/>
        </p:nvSpPr>
        <p:spPr bwMode="auto">
          <a:xfrm>
            <a:off x="6799263" y="5740400"/>
            <a:ext cx="4079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a:solidFill>
                  <a:srgbClr val="000000"/>
                </a:solidFill>
                <a:latin typeface="Times" panose="02020603050405020304" pitchFamily="18" charset="0"/>
              </a:rPr>
              <a:t>vided.</a:t>
            </a:r>
            <a:endParaRPr lang="en-US" altLang="en-US" sz="1800"/>
          </a:p>
        </p:txBody>
      </p:sp>
      <p:sp>
        <p:nvSpPr>
          <p:cNvPr id="11622" name="Rectangle 360"/>
          <p:cNvSpPr>
            <a:spLocks noChangeArrowheads="1"/>
          </p:cNvSpPr>
          <p:nvPr/>
        </p:nvSpPr>
        <p:spPr bwMode="auto">
          <a:xfrm>
            <a:off x="7183438" y="5735638"/>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300" i="1">
                <a:solidFill>
                  <a:srgbClr val="000000"/>
                </a:solidFill>
                <a:latin typeface="Times" panose="02020603050405020304" pitchFamily="18" charset="0"/>
              </a:rPr>
              <a:t> </a:t>
            </a:r>
            <a:endParaRPr lang="en-US" altLang="en-US" sz="1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fld id="{00B99C25-763A-4829-B08C-D32452CBB5F3}" type="datetime1">
              <a:rPr lang="en-US" altLang="en-US" sz="1400" smtClean="0">
                <a:latin typeface="Comic Sans MS" panose="030F0702030302020204" pitchFamily="66" charset="0"/>
              </a:rPr>
              <a:pPr>
                <a:spcBef>
                  <a:spcPct val="0"/>
                </a:spcBef>
                <a:buClrTx/>
                <a:buSzTx/>
                <a:buFontTx/>
                <a:buNone/>
              </a:pPr>
              <a:t>10/3/2018</a:t>
            </a:fld>
            <a:endParaRPr lang="en-US" altLang="en-US" sz="1400" smtClean="0">
              <a:latin typeface="Comic Sans MS" panose="030F0702030302020204" pitchFamily="66" charset="0"/>
            </a:endParaRPr>
          </a:p>
        </p:txBody>
      </p:sp>
      <p:sp>
        <p:nvSpPr>
          <p:cNvPr id="1331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B.Ramamurthy</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400" smtClean="0">
                <a:latin typeface="Comic Sans MS" panose="030F0702030302020204" pitchFamily="66" charset="0"/>
              </a:rPr>
              <a:t>Page </a:t>
            </a:r>
            <a:fld id="{5584ED11-1E2A-46DB-ABC5-F4D28F77A188}" type="slidenum">
              <a:rPr lang="en-US" altLang="en-US" sz="1400" smtClean="0">
                <a:latin typeface="Comic Sans MS" panose="030F0702030302020204" pitchFamily="66" charset="0"/>
              </a:rPr>
              <a:pPr>
                <a:spcBef>
                  <a:spcPct val="0"/>
                </a:spcBef>
                <a:buClrTx/>
                <a:buSzTx/>
                <a:buFontTx/>
                <a:buNone/>
              </a:pPr>
              <a:t>9</a:t>
            </a:fld>
            <a:endParaRPr lang="en-US" altLang="en-US" sz="1400" smtClean="0">
              <a:latin typeface="Comic Sans MS" panose="030F0702030302020204" pitchFamily="66" charset="0"/>
            </a:endParaRPr>
          </a:p>
        </p:txBody>
      </p:sp>
      <p:sp>
        <p:nvSpPr>
          <p:cNvPr id="13317" name="Rectangle 4"/>
          <p:cNvSpPr>
            <a:spLocks noChangeArrowheads="1"/>
          </p:cNvSpPr>
          <p:nvPr/>
        </p:nvSpPr>
        <p:spPr bwMode="auto">
          <a:xfrm>
            <a:off x="609600" y="914400"/>
            <a:ext cx="77724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90000"/>
              <a:buChar char="•"/>
              <a:defRPr sz="32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hlink"/>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800"/>
              <a:t>Determine the values for the UTC-based timestamp and clock sequence to be used in the UUID</a:t>
            </a:r>
          </a:p>
          <a:p>
            <a:pPr>
              <a:spcBef>
                <a:spcPct val="0"/>
              </a:spcBef>
              <a:buClrTx/>
              <a:buSzTx/>
            </a:pPr>
            <a:r>
              <a:rPr lang="en-US" altLang="en-US" sz="1800"/>
              <a:t>For the purposes of this algorithm, consider the timestamp to be a 60-bit unsigned integer and the clock sequence to be a 14-bit unsigned integer. Sequentially number the bits in a field, starting with zero for the least significant bit.</a:t>
            </a:r>
          </a:p>
          <a:p>
            <a:pPr>
              <a:spcBef>
                <a:spcPct val="0"/>
              </a:spcBef>
              <a:buClrTx/>
              <a:buSzTx/>
            </a:pPr>
            <a:r>
              <a:rPr lang="en-US" altLang="en-US" sz="1800"/>
              <a:t>Set the time_low field equal to the least significant 32 bits (bits zero through 31) of the timestamp in the same order of significance.</a:t>
            </a:r>
          </a:p>
          <a:p>
            <a:pPr>
              <a:spcBef>
                <a:spcPct val="0"/>
              </a:spcBef>
              <a:buClrTx/>
              <a:buSzTx/>
            </a:pPr>
            <a:r>
              <a:rPr lang="en-US" altLang="en-US" sz="1800"/>
              <a:t>Set the time_mid field equal to bits 32 through 47 from the timestamp in the same order of significance. </a:t>
            </a:r>
          </a:p>
          <a:p>
            <a:pPr>
              <a:spcBef>
                <a:spcPct val="0"/>
              </a:spcBef>
              <a:buClrTx/>
              <a:buSzTx/>
            </a:pPr>
            <a:r>
              <a:rPr lang="en-US" altLang="en-US" sz="1800"/>
              <a:t>Set the 12 least significant bits (bits zero through 11) of the time_hi_and_version field equal to bits 48 through 59 from the timestamp in the same order of significance.</a:t>
            </a:r>
          </a:p>
          <a:p>
            <a:pPr>
              <a:spcBef>
                <a:spcPct val="0"/>
              </a:spcBef>
              <a:buClrTx/>
              <a:buSzTx/>
            </a:pPr>
            <a:r>
              <a:rPr lang="en-US" altLang="en-US" sz="1800"/>
              <a:t>Set the four most significant bits (bits 12 through 15) of the time_hi_and_version field to the 4-bit version number corresponding to the UUID version being created, as shown in the table above.</a:t>
            </a:r>
          </a:p>
          <a:p>
            <a:pPr>
              <a:spcBef>
                <a:spcPct val="0"/>
              </a:spcBef>
              <a:buClrTx/>
              <a:buSzTx/>
            </a:pPr>
            <a:r>
              <a:rPr lang="en-US" altLang="en-US" sz="1800"/>
              <a:t>Set the clock_seq_low field to the eight least significant bits (bits zero through 7) of the clock sequence in the same order of significance. </a:t>
            </a:r>
          </a:p>
        </p:txBody>
      </p:sp>
      <p:sp>
        <p:nvSpPr>
          <p:cNvPr id="13318" name="Rectangle 5"/>
          <p:cNvSpPr>
            <a:spLocks noGrp="1" noChangeArrowheads="1"/>
          </p:cNvSpPr>
          <p:nvPr>
            <p:ph type="title"/>
          </p:nvPr>
        </p:nvSpPr>
        <p:spPr>
          <a:xfrm>
            <a:off x="609600" y="304800"/>
            <a:ext cx="7772400" cy="457200"/>
          </a:xfrm>
        </p:spPr>
        <p:txBody>
          <a:bodyPr/>
          <a:lstStyle/>
          <a:p>
            <a:r>
              <a:rPr lang="en-US" altLang="en-US" sz="2400" b="1" smtClean="0"/>
              <a:t>Curious to know how a GUID is generated?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print design template">
  <a:themeElements>
    <a:clrScheme name="Blueprint design template 2">
      <a:dk1>
        <a:srgbClr val="40458C"/>
      </a:dk1>
      <a:lt1>
        <a:srgbClr val="FFFFFF"/>
      </a:lt1>
      <a:dk2>
        <a:srgbClr val="9900CC"/>
      </a:dk2>
      <a:lt2>
        <a:srgbClr val="1B285F"/>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design template">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ueprint design template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design template 2">
        <a:dk1>
          <a:srgbClr val="40458C"/>
        </a:dk1>
        <a:lt1>
          <a:srgbClr val="FFFFFF"/>
        </a:lt1>
        <a:dk2>
          <a:srgbClr val="9900CC"/>
        </a:dk2>
        <a:lt2>
          <a:srgbClr val="1B285F"/>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design template 3">
        <a:dk1>
          <a:srgbClr val="000000"/>
        </a:dk1>
        <a:lt1>
          <a:srgbClr val="FFFFFF"/>
        </a:lt1>
        <a:dk2>
          <a:srgbClr val="4D4D4D"/>
        </a:dk2>
        <a:lt2>
          <a:srgbClr val="333333"/>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design template 4">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design template 5">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design template 6">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design template 7">
        <a:dk1>
          <a:srgbClr val="003D62"/>
        </a:dk1>
        <a:lt1>
          <a:srgbClr val="E3F0F9"/>
        </a:lt1>
        <a:dk2>
          <a:srgbClr val="006699"/>
        </a:dk2>
        <a:lt2>
          <a:srgbClr val="000000"/>
        </a:lt2>
        <a:accent1>
          <a:srgbClr val="9AC0EA"/>
        </a:accent1>
        <a:accent2>
          <a:srgbClr val="80C3C8"/>
        </a:accent2>
        <a:accent3>
          <a:srgbClr val="EFF6FB"/>
        </a:accent3>
        <a:accent4>
          <a:srgbClr val="003353"/>
        </a:accent4>
        <a:accent5>
          <a:srgbClr val="CADCF3"/>
        </a:accent5>
        <a:accent6>
          <a:srgbClr val="73B0B5"/>
        </a:accent6>
        <a:hlink>
          <a:srgbClr val="81ABCB"/>
        </a:hlink>
        <a:folHlink>
          <a:srgbClr val="FFFFFF"/>
        </a:folHlink>
      </a:clrScheme>
      <a:clrMap bg1="lt1" tx1="dk1" bg2="lt2" tx2="dk2" accent1="accent1" accent2="accent2" accent3="accent3" accent4="accent4" accent5="accent5" accent6="accent6" hlink="hlink" folHlink="folHlink"/>
    </a:extraClrScheme>
    <a:extraClrScheme>
      <a:clrScheme name="Blueprint design template 8">
        <a:dk1>
          <a:srgbClr val="003D62"/>
        </a:dk1>
        <a:lt1>
          <a:srgbClr val="FFFFFF"/>
        </a:lt1>
        <a:dk2>
          <a:srgbClr val="006699"/>
        </a:dk2>
        <a:lt2>
          <a:srgbClr val="000000"/>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
      <a:clrScheme name="Blueprint design template 9">
        <a:dk1>
          <a:srgbClr val="333300"/>
        </a:dk1>
        <a:lt1>
          <a:srgbClr val="FFFFFF"/>
        </a:lt1>
        <a:dk2>
          <a:srgbClr val="663300"/>
        </a:dk2>
        <a:lt2>
          <a:srgbClr val="000000"/>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Blueprint design template</Template>
  <TotalTime>887</TotalTime>
  <Words>2192</Words>
  <Application>Microsoft Office PowerPoint</Application>
  <PresentationFormat>On-screen Show (4:3)</PresentationFormat>
  <Paragraphs>582</Paragraphs>
  <Slides>29</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Tahoma</vt:lpstr>
      <vt:lpstr>Arial</vt:lpstr>
      <vt:lpstr>Comic Sans MS</vt:lpstr>
      <vt:lpstr>Times</vt:lpstr>
      <vt:lpstr>Blueprint design template</vt:lpstr>
      <vt:lpstr>Peer-To-Peer Systems</vt:lpstr>
      <vt:lpstr>Different Types of Systems</vt:lpstr>
      <vt:lpstr>Introduction</vt:lpstr>
      <vt:lpstr>Important Characteristics</vt:lpstr>
      <vt:lpstr>Key Issues</vt:lpstr>
      <vt:lpstr>Four Generations of P2P</vt:lpstr>
      <vt:lpstr>Different types of Routing</vt:lpstr>
      <vt:lpstr>IP vs. overlay routing for peer-to-peer applications</vt:lpstr>
      <vt:lpstr>Curious to know how a GUID is generated?</vt:lpstr>
      <vt:lpstr>More on GUID</vt:lpstr>
      <vt:lpstr>Overlay Routing</vt:lpstr>
      <vt:lpstr>Napster: peer-to-peer file sharing with a centralized, replicated index</vt:lpstr>
      <vt:lpstr>Napster (contd.)</vt:lpstr>
      <vt:lpstr>Issue 3: Copyright Issues</vt:lpstr>
      <vt:lpstr>Lessons Learned from Napster</vt:lpstr>
      <vt:lpstr>Freenet and Gnutella</vt:lpstr>
      <vt:lpstr>Peer-to-Peer Middleware</vt:lpstr>
      <vt:lpstr>Routing Overlay</vt:lpstr>
      <vt:lpstr>Distribution of information in a routing overlay</vt:lpstr>
      <vt:lpstr>Basic programming interface for a distributed hash table (DHT)</vt:lpstr>
      <vt:lpstr>Basic programming interface for distributed object location and routing</vt:lpstr>
      <vt:lpstr>Overlay case studies: Pastry &amp; Tapestry Routing</vt:lpstr>
      <vt:lpstr>Figure 10.7: First four rows of a Pastry routing table</vt:lpstr>
      <vt:lpstr>Figure 10.8: Pastry routing example Based on Rowstron and Druschel [2001]</vt:lpstr>
      <vt:lpstr>Figure 10.9: Pastry’s routing algorithm</vt:lpstr>
      <vt:lpstr>Figure 10.10: Tapestry routing From [Zhao et al. 2004]</vt:lpstr>
      <vt:lpstr>Special Features of Tapestry</vt:lpstr>
      <vt:lpstr>Summary</vt:lpstr>
      <vt:lpstr>References</vt:lpstr>
    </vt:vector>
  </TitlesOfParts>
  <Company>UB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Peer-To-Peer Systems</dc:title>
  <dc:creator>Bina Ramamurthy</dc:creator>
  <cp:lastModifiedBy>Bina Ramamurthy</cp:lastModifiedBy>
  <cp:revision>40</cp:revision>
  <cp:lastPrinted>1601-01-01T00:00:00Z</cp:lastPrinted>
  <dcterms:created xsi:type="dcterms:W3CDTF">2007-04-18T21:10:37Z</dcterms:created>
  <dcterms:modified xsi:type="dcterms:W3CDTF">2018-10-03T13:16:41Z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TC010689871033</vt:lpwstr>
  </property>
</Properties>
</file>