
<file path=[Content_Types].xml><?xml version="1.0" encoding="utf-8"?>
<Types xmlns="http://schemas.openxmlformats.org/package/2006/content-types">
  <Default Extension="png" ContentType="image/png"/>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785" r:id="rId2"/>
  </p:sldMasterIdLst>
  <p:notesMasterIdLst>
    <p:notesMasterId r:id="rId49"/>
  </p:notesMasterIdLst>
  <p:sldIdLst>
    <p:sldId id="256" r:id="rId3"/>
    <p:sldId id="257" r:id="rId4"/>
    <p:sldId id="259" r:id="rId5"/>
    <p:sldId id="260" r:id="rId6"/>
    <p:sldId id="261" r:id="rId7"/>
    <p:sldId id="296" r:id="rId8"/>
    <p:sldId id="262" r:id="rId9"/>
    <p:sldId id="263" r:id="rId10"/>
    <p:sldId id="264" r:id="rId11"/>
    <p:sldId id="265" r:id="rId12"/>
    <p:sldId id="266" r:id="rId13"/>
    <p:sldId id="304" r:id="rId14"/>
    <p:sldId id="305" r:id="rId15"/>
    <p:sldId id="308" r:id="rId16"/>
    <p:sldId id="306" r:id="rId17"/>
    <p:sldId id="307" r:id="rId18"/>
    <p:sldId id="294" r:id="rId19"/>
    <p:sldId id="273" r:id="rId20"/>
    <p:sldId id="274" r:id="rId21"/>
    <p:sldId id="275" r:id="rId22"/>
    <p:sldId id="276" r:id="rId23"/>
    <p:sldId id="277" r:id="rId24"/>
    <p:sldId id="278" r:id="rId25"/>
    <p:sldId id="279" r:id="rId26"/>
    <p:sldId id="280" r:id="rId27"/>
    <p:sldId id="281" r:id="rId28"/>
    <p:sldId id="282" r:id="rId29"/>
    <p:sldId id="283" r:id="rId30"/>
    <p:sldId id="284" r:id="rId31"/>
    <p:sldId id="285" r:id="rId32"/>
    <p:sldId id="286" r:id="rId33"/>
    <p:sldId id="287" r:id="rId34"/>
    <p:sldId id="288" r:id="rId35"/>
    <p:sldId id="289" r:id="rId36"/>
    <p:sldId id="290" r:id="rId37"/>
    <p:sldId id="291" r:id="rId38"/>
    <p:sldId id="292" r:id="rId39"/>
    <p:sldId id="293" r:id="rId40"/>
    <p:sldId id="297" r:id="rId41"/>
    <p:sldId id="298" r:id="rId42"/>
    <p:sldId id="299" r:id="rId43"/>
    <p:sldId id="300" r:id="rId44"/>
    <p:sldId id="301" r:id="rId45"/>
    <p:sldId id="302" r:id="rId46"/>
    <p:sldId id="303" r:id="rId47"/>
    <p:sldId id="295" r:id="rId48"/>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FF33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7555" autoAdjust="0"/>
    <p:restoredTop sz="94660"/>
  </p:normalViewPr>
  <p:slideViewPr>
    <p:cSldViewPr>
      <p:cViewPr varScale="1">
        <p:scale>
          <a:sx n="65" d="100"/>
          <a:sy n="65" d="100"/>
        </p:scale>
        <p:origin x="1244" y="40"/>
      </p:cViewPr>
      <p:guideLst>
        <p:guide orient="horz" pos="2160"/>
        <p:guide pos="2880"/>
      </p:guideLst>
    </p:cSldViewPr>
  </p:slideViewPr>
  <p:notesTextViewPr>
    <p:cViewPr>
      <p:scale>
        <a:sx n="100" d="100"/>
        <a:sy n="100" d="100"/>
      </p:scale>
      <p:origin x="0" y="0"/>
    </p:cViewPr>
  </p:notesTextViewPr>
  <p:sorterViewPr>
    <p:cViewPr>
      <p:scale>
        <a:sx n="66" d="100"/>
        <a:sy n="66" d="100"/>
      </p:scale>
      <p:origin x="0" y="1482"/>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slide" Target="slides/slide37.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slide" Target="slides/slide40.xml"/><Relationship Id="rId47" Type="http://schemas.openxmlformats.org/officeDocument/2006/relationships/slide" Target="slides/slide45.xml"/><Relationship Id="rId50" Type="http://schemas.openxmlformats.org/officeDocument/2006/relationships/presProps" Target="presProps.xml"/><Relationship Id="rId7" Type="http://schemas.openxmlformats.org/officeDocument/2006/relationships/slide" Target="slides/slide5.xml"/><Relationship Id="rId2" Type="http://schemas.openxmlformats.org/officeDocument/2006/relationships/slideMaster" Target="slideMasters/slideMaster2.xml"/><Relationship Id="rId16" Type="http://schemas.openxmlformats.org/officeDocument/2006/relationships/slide" Target="slides/slide14.xml"/><Relationship Id="rId29" Type="http://schemas.openxmlformats.org/officeDocument/2006/relationships/slide" Target="slides/slide27.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slide" Target="slides/slide43.xml"/><Relationship Id="rId53" Type="http://schemas.openxmlformats.org/officeDocument/2006/relationships/tableStyles" Target="tableStyles.xml"/><Relationship Id="rId5" Type="http://schemas.openxmlformats.org/officeDocument/2006/relationships/slide" Target="slides/slide3.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4" Type="http://schemas.openxmlformats.org/officeDocument/2006/relationships/slide" Target="slides/slide42.xml"/><Relationship Id="rId52"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slide" Target="slides/slide41.xml"/><Relationship Id="rId48" Type="http://schemas.openxmlformats.org/officeDocument/2006/relationships/slide" Target="slides/slide46.xml"/><Relationship Id="rId8" Type="http://schemas.openxmlformats.org/officeDocument/2006/relationships/slide" Target="slides/slide6.xml"/><Relationship Id="rId51" Type="http://schemas.openxmlformats.org/officeDocument/2006/relationships/viewProps" Target="viewProps.xml"/><Relationship Id="rId3" Type="http://schemas.openxmlformats.org/officeDocument/2006/relationships/slide" Target="slides/slide1.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slide" Target="slides/slide44.xml"/><Relationship Id="rId20" Type="http://schemas.openxmlformats.org/officeDocument/2006/relationships/slide" Target="slides/slide18.xml"/><Relationship Id="rId41" Type="http://schemas.openxmlformats.org/officeDocument/2006/relationships/slide" Target="slides/slide39.xml"/><Relationship Id="rId1" Type="http://schemas.openxmlformats.org/officeDocument/2006/relationships/slideMaster" Target="slideMasters/slideMaster1.xml"/><Relationship Id="rId6" Type="http://schemas.openxmlformats.org/officeDocument/2006/relationships/slide" Target="slides/slide4.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4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46"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a:latin typeface="Arial" pitchFamily="34" charset="0"/>
              </a:defRPr>
            </a:lvl1pPr>
          </a:lstStyle>
          <a:p>
            <a:pPr>
              <a:defRPr/>
            </a:pPr>
            <a:endParaRPr lang="en-US"/>
          </a:p>
        </p:txBody>
      </p:sp>
      <p:sp>
        <p:nvSpPr>
          <p:cNvPr id="6147"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latin typeface="Arial" pitchFamily="34" charset="0"/>
              </a:defRPr>
            </a:lvl1pPr>
          </a:lstStyle>
          <a:p>
            <a:pPr>
              <a:defRPr/>
            </a:pPr>
            <a:endParaRPr lang="en-US"/>
          </a:p>
        </p:txBody>
      </p:sp>
      <p:sp>
        <p:nvSpPr>
          <p:cNvPr id="7172" name="Rectangle 4"/>
          <p:cNvSpPr>
            <a:spLocks noRo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149"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150"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atin typeface="Arial" pitchFamily="34" charset="0"/>
              </a:defRPr>
            </a:lvl1pPr>
          </a:lstStyle>
          <a:p>
            <a:pPr>
              <a:defRPr/>
            </a:pPr>
            <a:endParaRPr lang="en-US"/>
          </a:p>
        </p:txBody>
      </p:sp>
      <p:sp>
        <p:nvSpPr>
          <p:cNvPr id="6151"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006CFA4D-E98D-4A89-B3E5-F4C6621B0D7B}"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pitchFamily="34" charset="0"/>
        <a:ea typeface="+mn-ea"/>
        <a:cs typeface="+mn-cs"/>
      </a:defRPr>
    </a:lvl1pPr>
    <a:lvl2pPr marL="457200" algn="l" rtl="0" eaLnBrk="0" fontAlgn="base" hangingPunct="0">
      <a:spcBef>
        <a:spcPct val="30000"/>
      </a:spcBef>
      <a:spcAft>
        <a:spcPct val="0"/>
      </a:spcAft>
      <a:defRPr sz="1200" kern="1200">
        <a:solidFill>
          <a:schemeClr val="tx1"/>
        </a:solidFill>
        <a:latin typeface="Arial" pitchFamily="34" charset="0"/>
        <a:ea typeface="+mn-ea"/>
        <a:cs typeface="+mn-cs"/>
      </a:defRPr>
    </a:lvl2pPr>
    <a:lvl3pPr marL="914400" algn="l" rtl="0" eaLnBrk="0" fontAlgn="base" hangingPunct="0">
      <a:spcBef>
        <a:spcPct val="30000"/>
      </a:spcBef>
      <a:spcAft>
        <a:spcPct val="0"/>
      </a:spcAft>
      <a:defRPr sz="1200" kern="1200">
        <a:solidFill>
          <a:schemeClr val="tx1"/>
        </a:solidFill>
        <a:latin typeface="Arial" pitchFamily="34" charset="0"/>
        <a:ea typeface="+mn-ea"/>
        <a:cs typeface="+mn-cs"/>
      </a:defRPr>
    </a:lvl3pPr>
    <a:lvl4pPr marL="1371600" algn="l" rtl="0" eaLnBrk="0" fontAlgn="base" hangingPunct="0">
      <a:spcBef>
        <a:spcPct val="30000"/>
      </a:spcBef>
      <a:spcAft>
        <a:spcPct val="0"/>
      </a:spcAft>
      <a:defRPr sz="1200" kern="1200">
        <a:solidFill>
          <a:schemeClr val="tx1"/>
        </a:solidFill>
        <a:latin typeface="Arial" pitchFamily="34" charset="0"/>
        <a:ea typeface="+mn-ea"/>
        <a:cs typeface="+mn-cs"/>
      </a:defRPr>
    </a:lvl4pPr>
    <a:lvl5pPr marL="1828800" algn="l" rtl="0" eaLnBrk="0" fontAlgn="base" hangingPunct="0">
      <a:spcBef>
        <a:spcPct val="30000"/>
      </a:spcBef>
      <a:spcAft>
        <a:spcPct val="0"/>
      </a:spcAft>
      <a:defRPr sz="1200" kern="1200">
        <a:solidFill>
          <a:schemeClr val="tx1"/>
        </a:solidFill>
        <a:latin typeface="Arial"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ADBC2D16-A1C3-4C91-89C1-299E80A98308}" type="slidenum">
              <a:rPr lang="en-US" altLang="en-US" smtClean="0"/>
              <a:pPr>
                <a:spcBef>
                  <a:spcPct val="0"/>
                </a:spcBef>
              </a:pPr>
              <a:t>1</a:t>
            </a:fld>
            <a:endParaRPr lang="en-US" altLang="en-US" smtClean="0"/>
          </a:p>
        </p:txBody>
      </p:sp>
      <p:sp>
        <p:nvSpPr>
          <p:cNvPr id="9219" name="Rectangle 2"/>
          <p:cNvSpPr>
            <a:spLocks noRot="1" noChangeArrowheads="1" noTextEdit="1"/>
          </p:cNvSpPr>
          <p:nvPr>
            <p:ph type="sldImg"/>
          </p:nvPr>
        </p:nvSpPr>
        <p:spPr>
          <a:ln/>
        </p:spPr>
      </p:sp>
      <p:sp>
        <p:nvSpPr>
          <p:cNvPr id="922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bwMode="auto">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1279525" y="1600200"/>
            <a:ext cx="7085013" cy="1066800"/>
          </a:xfrm>
        </p:spPr>
        <p:txBody>
          <a:bodyPr/>
          <a:lstStyle>
            <a:lvl1pPr>
              <a:defRPr/>
            </a:lvl1pPr>
          </a:lstStyle>
          <a:p>
            <a:r>
              <a:rPr lang="en-US"/>
              <a:t>Click to edit Master title style</a:t>
            </a:r>
          </a:p>
        </p:txBody>
      </p:sp>
      <p:sp>
        <p:nvSpPr>
          <p:cNvPr id="3075" name="Rectangle 3"/>
          <p:cNvSpPr>
            <a:spLocks noGrp="1" noChangeArrowheads="1"/>
          </p:cNvSpPr>
          <p:nvPr>
            <p:ph type="subTitle" idx="1"/>
          </p:nvPr>
        </p:nvSpPr>
        <p:spPr>
          <a:xfrm>
            <a:off x="1279525" y="2819400"/>
            <a:ext cx="5256213" cy="1143000"/>
          </a:xfrm>
        </p:spPr>
        <p:txBody>
          <a:bodyPr/>
          <a:lstStyle>
            <a:lvl1pPr marL="0" indent="0">
              <a:buFontTx/>
              <a:buNone/>
              <a:defRPr/>
            </a:lvl1pPr>
          </a:lstStyle>
          <a:p>
            <a:r>
              <a:rPr lang="en-US"/>
              <a:t>Click to edit Master subtitle style</a:t>
            </a:r>
          </a:p>
        </p:txBody>
      </p:sp>
      <p:sp>
        <p:nvSpPr>
          <p:cNvPr id="4" name="Rectangle 4"/>
          <p:cNvSpPr>
            <a:spLocks noGrp="1" noChangeArrowheads="1"/>
          </p:cNvSpPr>
          <p:nvPr>
            <p:ph type="dt" sz="half" idx="10"/>
          </p:nvPr>
        </p:nvSpPr>
        <p:spPr/>
        <p:txBody>
          <a:bodyPr/>
          <a:lstStyle>
            <a:lvl1pPr>
              <a:defRPr/>
            </a:lvl1pPr>
          </a:lstStyle>
          <a:p>
            <a:pPr>
              <a:defRPr/>
            </a:pPr>
            <a:fld id="{EE052875-8A88-4C7E-8FBC-BF52C3C68B8E}" type="datetime1">
              <a:rPr lang="en-US"/>
              <a:pPr>
                <a:defRPr/>
              </a:pPr>
              <a:t>9/10/2018</a:t>
            </a:fld>
            <a:endParaRPr lang="en-US"/>
          </a:p>
        </p:txBody>
      </p:sp>
      <p:sp>
        <p:nvSpPr>
          <p:cNvPr id="5" name="Rectangle 5"/>
          <p:cNvSpPr>
            <a:spLocks noGrp="1" noChangeArrowheads="1"/>
          </p:cNvSpPr>
          <p:nvPr>
            <p:ph type="ftr" sz="quarter" idx="11"/>
          </p:nvPr>
        </p:nvSpPr>
        <p:spPr/>
        <p:txBody>
          <a:bodyPr/>
          <a:lstStyle>
            <a:lvl1pPr>
              <a:defRPr/>
            </a:lvl1pPr>
          </a:lstStyle>
          <a:p>
            <a:pPr>
              <a:defRPr/>
            </a:pPr>
            <a:endParaRPr lang="en-US"/>
          </a:p>
        </p:txBody>
      </p:sp>
      <p:sp>
        <p:nvSpPr>
          <p:cNvPr id="6" name="Rectangle 6"/>
          <p:cNvSpPr>
            <a:spLocks noGrp="1" noChangeArrowheads="1"/>
          </p:cNvSpPr>
          <p:nvPr>
            <p:ph type="sldNum" sz="quarter" idx="12"/>
          </p:nvPr>
        </p:nvSpPr>
        <p:spPr/>
        <p:txBody>
          <a:bodyPr/>
          <a:lstStyle>
            <a:lvl1pPr>
              <a:defRPr/>
            </a:lvl1pPr>
          </a:lstStyle>
          <a:p>
            <a:pPr>
              <a:defRPr/>
            </a:pPr>
            <a:fld id="{E0557735-28E3-41A0-A00D-A4168E0867E0}" type="slidenum">
              <a:rPr lang="en-US" altLang="en-US"/>
              <a:pPr>
                <a:defRPr/>
              </a:pPr>
              <a:t>‹#›</a:t>
            </a:fld>
            <a:endParaRPr lang="en-US" altLang="en-US"/>
          </a:p>
        </p:txBody>
      </p:sp>
    </p:spTree>
    <p:extLst>
      <p:ext uri="{BB962C8B-B14F-4D97-AF65-F5344CB8AC3E}">
        <p14:creationId xmlns:p14="http://schemas.microsoft.com/office/powerpoint/2010/main" val="21545336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7"/>
          <p:cNvSpPr>
            <a:spLocks noGrp="1" noChangeArrowheads="1"/>
          </p:cNvSpPr>
          <p:nvPr>
            <p:ph type="dt" sz="half" idx="10"/>
          </p:nvPr>
        </p:nvSpPr>
        <p:spPr>
          <a:ln/>
        </p:spPr>
        <p:txBody>
          <a:bodyPr/>
          <a:lstStyle>
            <a:lvl1pPr>
              <a:defRPr/>
            </a:lvl1pPr>
          </a:lstStyle>
          <a:p>
            <a:pPr>
              <a:defRPr/>
            </a:pPr>
            <a:fld id="{D2B3F35F-8B50-414C-B629-B1BB7B1F5FBB}" type="datetime1">
              <a:rPr lang="en-US"/>
              <a:pPr>
                <a:defRPr/>
              </a:pPr>
              <a:t>9/10/2018</a:t>
            </a:fld>
            <a:endParaRPr lang="en-US"/>
          </a:p>
        </p:txBody>
      </p:sp>
      <p:sp>
        <p:nvSpPr>
          <p:cNvPr id="5" name="Rectangle 8"/>
          <p:cNvSpPr>
            <a:spLocks noGrp="1" noChangeArrowheads="1"/>
          </p:cNvSpPr>
          <p:nvPr>
            <p:ph type="ftr" sz="quarter" idx="11"/>
          </p:nvPr>
        </p:nvSpPr>
        <p:spPr>
          <a:ln/>
        </p:spPr>
        <p:txBody>
          <a:bodyPr/>
          <a:lstStyle>
            <a:lvl1pPr>
              <a:defRPr/>
            </a:lvl1pPr>
          </a:lstStyle>
          <a:p>
            <a:pPr>
              <a:defRPr/>
            </a:pPr>
            <a:endParaRPr lang="en-US"/>
          </a:p>
        </p:txBody>
      </p:sp>
      <p:sp>
        <p:nvSpPr>
          <p:cNvPr id="6" name="Rectangle 9"/>
          <p:cNvSpPr>
            <a:spLocks noGrp="1" noChangeArrowheads="1"/>
          </p:cNvSpPr>
          <p:nvPr>
            <p:ph type="sldNum" sz="quarter" idx="12"/>
          </p:nvPr>
        </p:nvSpPr>
        <p:spPr>
          <a:ln/>
        </p:spPr>
        <p:txBody>
          <a:bodyPr/>
          <a:lstStyle>
            <a:lvl1pPr>
              <a:defRPr/>
            </a:lvl1pPr>
          </a:lstStyle>
          <a:p>
            <a:pPr>
              <a:defRPr/>
            </a:pPr>
            <a:fld id="{17ED3005-3E3F-4CDD-AAEE-2BBD6FEEBAF9}" type="slidenum">
              <a:rPr lang="en-US" altLang="en-US"/>
              <a:pPr>
                <a:defRPr/>
              </a:pPr>
              <a:t>‹#›</a:t>
            </a:fld>
            <a:endParaRPr lang="en-US" altLang="en-US"/>
          </a:p>
        </p:txBody>
      </p:sp>
    </p:spTree>
    <p:extLst>
      <p:ext uri="{BB962C8B-B14F-4D97-AF65-F5344CB8AC3E}">
        <p14:creationId xmlns:p14="http://schemas.microsoft.com/office/powerpoint/2010/main" val="135895616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94475" y="685800"/>
            <a:ext cx="1771650" cy="5440363"/>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279525" y="685800"/>
            <a:ext cx="5162550" cy="544036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7"/>
          <p:cNvSpPr>
            <a:spLocks noGrp="1" noChangeArrowheads="1"/>
          </p:cNvSpPr>
          <p:nvPr>
            <p:ph type="dt" sz="half" idx="10"/>
          </p:nvPr>
        </p:nvSpPr>
        <p:spPr>
          <a:ln/>
        </p:spPr>
        <p:txBody>
          <a:bodyPr/>
          <a:lstStyle>
            <a:lvl1pPr>
              <a:defRPr/>
            </a:lvl1pPr>
          </a:lstStyle>
          <a:p>
            <a:pPr>
              <a:defRPr/>
            </a:pPr>
            <a:fld id="{D2114E61-2ABC-4D76-ACB6-E9DF786333F5}" type="datetime1">
              <a:rPr lang="en-US"/>
              <a:pPr>
                <a:defRPr/>
              </a:pPr>
              <a:t>9/10/2018</a:t>
            </a:fld>
            <a:endParaRPr lang="en-US"/>
          </a:p>
        </p:txBody>
      </p:sp>
      <p:sp>
        <p:nvSpPr>
          <p:cNvPr id="5" name="Rectangle 8"/>
          <p:cNvSpPr>
            <a:spLocks noGrp="1" noChangeArrowheads="1"/>
          </p:cNvSpPr>
          <p:nvPr>
            <p:ph type="ftr" sz="quarter" idx="11"/>
          </p:nvPr>
        </p:nvSpPr>
        <p:spPr>
          <a:ln/>
        </p:spPr>
        <p:txBody>
          <a:bodyPr/>
          <a:lstStyle>
            <a:lvl1pPr>
              <a:defRPr/>
            </a:lvl1pPr>
          </a:lstStyle>
          <a:p>
            <a:pPr>
              <a:defRPr/>
            </a:pPr>
            <a:endParaRPr lang="en-US"/>
          </a:p>
        </p:txBody>
      </p:sp>
      <p:sp>
        <p:nvSpPr>
          <p:cNvPr id="6" name="Rectangle 9"/>
          <p:cNvSpPr>
            <a:spLocks noGrp="1" noChangeArrowheads="1"/>
          </p:cNvSpPr>
          <p:nvPr>
            <p:ph type="sldNum" sz="quarter" idx="12"/>
          </p:nvPr>
        </p:nvSpPr>
        <p:spPr>
          <a:ln/>
        </p:spPr>
        <p:txBody>
          <a:bodyPr/>
          <a:lstStyle>
            <a:lvl1pPr>
              <a:defRPr/>
            </a:lvl1pPr>
          </a:lstStyle>
          <a:p>
            <a:pPr>
              <a:defRPr/>
            </a:pPr>
            <a:fld id="{F9AF432B-912C-456E-B450-51C17A95EECA}" type="slidenum">
              <a:rPr lang="en-US" altLang="en-US"/>
              <a:pPr>
                <a:defRPr/>
              </a:pPr>
              <a:t>‹#›</a:t>
            </a:fld>
            <a:endParaRPr lang="en-US" altLang="en-US"/>
          </a:p>
        </p:txBody>
      </p:sp>
    </p:spTree>
    <p:extLst>
      <p:ext uri="{BB962C8B-B14F-4D97-AF65-F5344CB8AC3E}">
        <p14:creationId xmlns:p14="http://schemas.microsoft.com/office/powerpoint/2010/main" val="311444473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17"/>
          <p:cNvGrpSpPr>
            <a:grpSpLocks/>
          </p:cNvGrpSpPr>
          <p:nvPr/>
        </p:nvGrpSpPr>
        <p:grpSpPr bwMode="auto">
          <a:xfrm>
            <a:off x="-7938" y="-7938"/>
            <a:ext cx="9169401" cy="6873876"/>
            <a:chOff x="-8466" y="-8468"/>
            <a:chExt cx="9169804" cy="6874935"/>
          </a:xfrm>
        </p:grpSpPr>
        <p:cxnSp>
          <p:nvCxnSpPr>
            <p:cNvPr id="5" name="Straight Connector 4"/>
            <p:cNvCxnSpPr/>
            <p:nvPr/>
          </p:nvCxnSpPr>
          <p:spPr>
            <a:xfrm flipV="1">
              <a:off x="5130498" y="4175239"/>
              <a:ext cx="4022902" cy="2683288"/>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6" name="Straight Connector 5"/>
            <p:cNvCxnSpPr/>
            <p:nvPr/>
          </p:nvCxnSpPr>
          <p:spPr>
            <a:xfrm>
              <a:off x="7041932" y="-529"/>
              <a:ext cx="1219254" cy="6859057"/>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7" name="Freeform 6"/>
            <p:cNvSpPr/>
            <p:nvPr/>
          </p:nvSpPr>
          <p:spPr>
            <a:xfrm>
              <a:off x="6891113" y="-529"/>
              <a:ext cx="2270225" cy="686699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8" name="Freeform 7"/>
            <p:cNvSpPr/>
            <p:nvPr/>
          </p:nvSpPr>
          <p:spPr>
            <a:xfrm>
              <a:off x="7205452" y="-8468"/>
              <a:ext cx="1947948" cy="6866996"/>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9" name="Freeform 8"/>
            <p:cNvSpPr/>
            <p:nvPr/>
          </p:nvSpPr>
          <p:spPr>
            <a:xfrm>
              <a:off x="6638689" y="3919613"/>
              <a:ext cx="2513123" cy="2938915"/>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10" name="Freeform 9"/>
            <p:cNvSpPr/>
            <p:nvPr/>
          </p:nvSpPr>
          <p:spPr>
            <a:xfrm>
              <a:off x="7010180" y="-8468"/>
              <a:ext cx="2143219" cy="6866996"/>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10"/>
            <p:cNvSpPr/>
            <p:nvPr/>
          </p:nvSpPr>
          <p:spPr>
            <a:xfrm>
              <a:off x="8296112" y="-8468"/>
              <a:ext cx="857288" cy="6866996"/>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2" name="Freeform 11"/>
            <p:cNvSpPr/>
            <p:nvPr/>
          </p:nvSpPr>
          <p:spPr>
            <a:xfrm>
              <a:off x="8077027" y="-8468"/>
              <a:ext cx="1066847" cy="6866996"/>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13" name="Freeform 12"/>
            <p:cNvSpPr/>
            <p:nvPr/>
          </p:nvSpPr>
          <p:spPr>
            <a:xfrm>
              <a:off x="8059565" y="4894488"/>
              <a:ext cx="1095423" cy="1964040"/>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 name="Freeform 13"/>
            <p:cNvSpPr/>
            <p:nvPr/>
          </p:nvSpPr>
          <p:spPr>
            <a:xfrm>
              <a:off x="-8466" y="-8468"/>
              <a:ext cx="863639" cy="5698416"/>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130595" y="2404534"/>
            <a:ext cx="5826719" cy="1646302"/>
          </a:xfrm>
        </p:spPr>
        <p:txBody>
          <a:bodyPr anchor="b">
            <a:noAutofit/>
          </a:bodyPr>
          <a:lstStyle>
            <a:lvl1pPr algn="r">
              <a:defRPr sz="5400">
                <a:solidFill>
                  <a:schemeClr val="accent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130595" y="4050834"/>
            <a:ext cx="5826719" cy="1096899"/>
          </a:xfrm>
        </p:spPr>
        <p:txBody>
          <a:bodyPr/>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15" name="Date Placeholder 3"/>
          <p:cNvSpPr>
            <a:spLocks noGrp="1"/>
          </p:cNvSpPr>
          <p:nvPr>
            <p:ph type="dt" sz="half" idx="10"/>
          </p:nvPr>
        </p:nvSpPr>
        <p:spPr/>
        <p:txBody>
          <a:bodyPr/>
          <a:lstStyle>
            <a:lvl1pPr>
              <a:defRPr/>
            </a:lvl1pPr>
          </a:lstStyle>
          <a:p>
            <a:pPr>
              <a:defRPr/>
            </a:pPr>
            <a:fld id="{F501885B-A050-4E79-AD0E-FD490903A89F}" type="datetime1">
              <a:rPr lang="en-US"/>
              <a:pPr>
                <a:defRPr/>
              </a:pPr>
              <a:t>9/10/2018</a:t>
            </a:fld>
            <a:endParaRPr lang="en-US"/>
          </a:p>
        </p:txBody>
      </p:sp>
      <p:sp>
        <p:nvSpPr>
          <p:cNvPr id="16" name="Footer Placeholder 4"/>
          <p:cNvSpPr>
            <a:spLocks noGrp="1"/>
          </p:cNvSpPr>
          <p:nvPr>
            <p:ph type="ftr" sz="quarter" idx="11"/>
          </p:nvPr>
        </p:nvSpPr>
        <p:spPr/>
        <p:txBody>
          <a:bodyPr/>
          <a:lstStyle>
            <a:lvl1pPr>
              <a:defRPr/>
            </a:lvl1pPr>
          </a:lstStyle>
          <a:p>
            <a:pPr>
              <a:defRPr/>
            </a:pPr>
            <a:endParaRPr lang="en-US"/>
          </a:p>
        </p:txBody>
      </p:sp>
      <p:sp>
        <p:nvSpPr>
          <p:cNvPr id="17" name="Slide Number Placeholder 5"/>
          <p:cNvSpPr>
            <a:spLocks noGrp="1"/>
          </p:cNvSpPr>
          <p:nvPr>
            <p:ph type="sldNum" sz="quarter" idx="12"/>
          </p:nvPr>
        </p:nvSpPr>
        <p:spPr/>
        <p:txBody>
          <a:bodyPr/>
          <a:lstStyle>
            <a:lvl1pPr>
              <a:defRPr/>
            </a:lvl1pPr>
          </a:lstStyle>
          <a:p>
            <a:pPr>
              <a:defRPr/>
            </a:pPr>
            <a:fld id="{06549756-6127-4F39-BB7A-4D26A3F72C47}" type="slidenum">
              <a:rPr lang="en-US" altLang="en-US"/>
              <a:pPr>
                <a:defRPr/>
              </a:pPr>
              <a:t>‹#›</a:t>
            </a:fld>
            <a:endParaRPr lang="en-US" altLang="en-US"/>
          </a:p>
        </p:txBody>
      </p:sp>
    </p:spTree>
    <p:extLst>
      <p:ext uri="{BB962C8B-B14F-4D97-AF65-F5344CB8AC3E}">
        <p14:creationId xmlns:p14="http://schemas.microsoft.com/office/powerpoint/2010/main" val="7644771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lvl1pPr>
              <a:defRPr/>
            </a:lvl1pPr>
          </a:lstStyle>
          <a:p>
            <a:pPr>
              <a:defRPr/>
            </a:pPr>
            <a:fld id="{1FB0C09B-6250-4E5F-A6C3-1DF184C51BF4}" type="datetime1">
              <a:rPr lang="en-US"/>
              <a:pPr>
                <a:defRPr/>
              </a:pPr>
              <a:t>9/10/2018</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679FE515-EFBD-4CAF-81C3-3B7F1363C47D}" type="slidenum">
              <a:rPr lang="en-US" altLang="en-US"/>
              <a:pPr>
                <a:defRPr/>
              </a:pPr>
              <a:t>‹#›</a:t>
            </a:fld>
            <a:endParaRPr lang="en-US" altLang="en-US"/>
          </a:p>
        </p:txBody>
      </p:sp>
    </p:spTree>
    <p:extLst>
      <p:ext uri="{BB962C8B-B14F-4D97-AF65-F5344CB8AC3E}">
        <p14:creationId xmlns:p14="http://schemas.microsoft.com/office/powerpoint/2010/main" val="42611085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09598" y="2700868"/>
            <a:ext cx="6347715" cy="1826581"/>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09598" y="4527448"/>
            <a:ext cx="6347715" cy="860400"/>
          </a:xfrm>
        </p:spPr>
        <p:txBody>
          <a:bodyPr/>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lvl1pPr>
              <a:defRPr/>
            </a:lvl1pPr>
          </a:lstStyle>
          <a:p>
            <a:pPr>
              <a:defRPr/>
            </a:pPr>
            <a:fld id="{1AB0146C-869F-408A-B26B-8AD42A5ACFB1}" type="datetime1">
              <a:rPr lang="en-US"/>
              <a:pPr>
                <a:defRPr/>
              </a:pPr>
              <a:t>9/10/2018</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A6685656-DADF-4356-BB41-0AD6135CC1FA}" type="slidenum">
              <a:rPr lang="en-US" altLang="en-US"/>
              <a:pPr>
                <a:defRPr/>
              </a:pPr>
              <a:t>‹#›</a:t>
            </a:fld>
            <a:endParaRPr lang="en-US" altLang="en-US"/>
          </a:p>
        </p:txBody>
      </p:sp>
    </p:spTree>
    <p:extLst>
      <p:ext uri="{BB962C8B-B14F-4D97-AF65-F5344CB8AC3E}">
        <p14:creationId xmlns:p14="http://schemas.microsoft.com/office/powerpoint/2010/main" val="25906662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1320800"/>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09600" y="2160589"/>
            <a:ext cx="3088109" cy="3880772"/>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3869204" y="2160590"/>
            <a:ext cx="3088110" cy="388077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3"/>
          <p:cNvSpPr>
            <a:spLocks noGrp="1"/>
          </p:cNvSpPr>
          <p:nvPr>
            <p:ph type="dt" sz="half" idx="10"/>
          </p:nvPr>
        </p:nvSpPr>
        <p:spPr/>
        <p:txBody>
          <a:bodyPr/>
          <a:lstStyle>
            <a:lvl1pPr>
              <a:defRPr/>
            </a:lvl1pPr>
          </a:lstStyle>
          <a:p>
            <a:pPr>
              <a:defRPr/>
            </a:pPr>
            <a:fld id="{9994E758-9287-4BB2-9AE0-A4E93D186CDA}" type="datetime1">
              <a:rPr lang="en-US"/>
              <a:pPr>
                <a:defRPr/>
              </a:pPr>
              <a:t>9/10/2018</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F967BBFF-FF2D-4C39-940C-F9DFD98A8D72}" type="slidenum">
              <a:rPr lang="en-US" altLang="en-US"/>
              <a:pPr>
                <a:defRPr/>
              </a:pPr>
              <a:t>‹#›</a:t>
            </a:fld>
            <a:endParaRPr lang="en-US" altLang="en-US"/>
          </a:p>
        </p:txBody>
      </p:sp>
    </p:spTree>
    <p:extLst>
      <p:ext uri="{BB962C8B-B14F-4D97-AF65-F5344CB8AC3E}">
        <p14:creationId xmlns:p14="http://schemas.microsoft.com/office/powerpoint/2010/main" val="117344594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3" cy="1320800"/>
          </a:xfrm>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609599"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609599" y="2737246"/>
            <a:ext cx="3090672" cy="330411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3866640"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3866640" y="2737246"/>
            <a:ext cx="3090672" cy="330411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3"/>
          <p:cNvSpPr>
            <a:spLocks noGrp="1"/>
          </p:cNvSpPr>
          <p:nvPr>
            <p:ph type="dt" sz="half" idx="10"/>
          </p:nvPr>
        </p:nvSpPr>
        <p:spPr/>
        <p:txBody>
          <a:bodyPr/>
          <a:lstStyle>
            <a:lvl1pPr>
              <a:defRPr/>
            </a:lvl1pPr>
          </a:lstStyle>
          <a:p>
            <a:pPr>
              <a:defRPr/>
            </a:pPr>
            <a:fld id="{7D2ADB74-755C-41C8-8BD2-711F169FB2AF}" type="datetime1">
              <a:rPr lang="en-US"/>
              <a:pPr>
                <a:defRPr/>
              </a:pPr>
              <a:t>9/10/2018</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67690B11-32C5-4C66-8198-26FBEA7B8271}" type="slidenum">
              <a:rPr lang="en-US" altLang="en-US"/>
              <a:pPr>
                <a:defRPr/>
              </a:pPr>
              <a:t>‹#›</a:t>
            </a:fld>
            <a:endParaRPr lang="en-US" altLang="en-US"/>
          </a:p>
        </p:txBody>
      </p:sp>
    </p:spTree>
    <p:extLst>
      <p:ext uri="{BB962C8B-B14F-4D97-AF65-F5344CB8AC3E}">
        <p14:creationId xmlns:p14="http://schemas.microsoft.com/office/powerpoint/2010/main" val="276814774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4" cy="1320800"/>
          </a:xfrm>
        </p:spPr>
        <p:txBody>
          <a:bodyPr/>
          <a:lstStyle/>
          <a:p>
            <a:r>
              <a:rPr lang="en-US" smtClean="0"/>
              <a:t>Click to edit Master title style</a:t>
            </a:r>
            <a:endParaRPr lang="en-US" dirty="0"/>
          </a:p>
        </p:txBody>
      </p:sp>
      <p:sp>
        <p:nvSpPr>
          <p:cNvPr id="3" name="Date Placeholder 3"/>
          <p:cNvSpPr>
            <a:spLocks noGrp="1"/>
          </p:cNvSpPr>
          <p:nvPr>
            <p:ph type="dt" sz="half" idx="10"/>
          </p:nvPr>
        </p:nvSpPr>
        <p:spPr/>
        <p:txBody>
          <a:bodyPr/>
          <a:lstStyle>
            <a:lvl1pPr>
              <a:defRPr/>
            </a:lvl1pPr>
          </a:lstStyle>
          <a:p>
            <a:pPr>
              <a:defRPr/>
            </a:pPr>
            <a:fld id="{A796A9CF-314E-455D-BD94-92FF694E70B8}" type="datetime1">
              <a:rPr lang="en-US"/>
              <a:pPr>
                <a:defRPr/>
              </a:pPr>
              <a:t>9/10/2018</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5A6483F5-80F3-4CE6-9212-A0E9B4159863}" type="slidenum">
              <a:rPr lang="en-US" altLang="en-US"/>
              <a:pPr>
                <a:defRPr/>
              </a:pPr>
              <a:t>‹#›</a:t>
            </a:fld>
            <a:endParaRPr lang="en-US" altLang="en-US"/>
          </a:p>
        </p:txBody>
      </p:sp>
    </p:spTree>
    <p:extLst>
      <p:ext uri="{BB962C8B-B14F-4D97-AF65-F5344CB8AC3E}">
        <p14:creationId xmlns:p14="http://schemas.microsoft.com/office/powerpoint/2010/main" val="217942655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4C675699-632A-4FE4-A2EF-76857EB3E176}" type="datetime1">
              <a:rPr lang="en-US"/>
              <a:pPr>
                <a:defRPr/>
              </a:pPr>
              <a:t>9/10/2018</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C57DF05E-ED10-4498-9DB9-11F00B10D908}" type="slidenum">
              <a:rPr lang="en-US" altLang="en-US"/>
              <a:pPr>
                <a:defRPr/>
              </a:pPr>
              <a:t>‹#›</a:t>
            </a:fld>
            <a:endParaRPr lang="en-US" altLang="en-US"/>
          </a:p>
        </p:txBody>
      </p:sp>
    </p:spTree>
    <p:extLst>
      <p:ext uri="{BB962C8B-B14F-4D97-AF65-F5344CB8AC3E}">
        <p14:creationId xmlns:p14="http://schemas.microsoft.com/office/powerpoint/2010/main" val="312393518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599" y="1498604"/>
            <a:ext cx="2790182" cy="1278466"/>
          </a:xfrm>
        </p:spPr>
        <p:txBody>
          <a:bodyPr anchor="b">
            <a:normAutofit/>
          </a:bodyPr>
          <a:lstStyle>
            <a:lvl1pPr>
              <a:defRPr sz="2000"/>
            </a:lvl1pPr>
          </a:lstStyle>
          <a:p>
            <a:r>
              <a:rPr lang="en-US" smtClean="0"/>
              <a:t>Click to edit Master title style</a:t>
            </a:r>
            <a:endParaRPr lang="en-US" dirty="0"/>
          </a:p>
        </p:txBody>
      </p:sp>
      <p:sp>
        <p:nvSpPr>
          <p:cNvPr id="3" name="Content Placeholder 2"/>
          <p:cNvSpPr>
            <a:spLocks noGrp="1"/>
          </p:cNvSpPr>
          <p:nvPr>
            <p:ph idx="1"/>
          </p:nvPr>
        </p:nvSpPr>
        <p:spPr>
          <a:xfrm>
            <a:off x="3571275" y="514925"/>
            <a:ext cx="3386037" cy="552643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09599" y="2777069"/>
            <a:ext cx="2790182" cy="2584449"/>
          </a:xfrm>
        </p:spPr>
        <p:txBody>
          <a:bodyPr>
            <a:normAutofit/>
          </a:bodyPr>
          <a:lstStyle>
            <a:lvl1pPr marL="0" indent="0">
              <a:buNone/>
              <a:defRPr sz="14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smtClean="0"/>
              <a:t>Edit Master text styles</a:t>
            </a:r>
          </a:p>
        </p:txBody>
      </p:sp>
      <p:sp>
        <p:nvSpPr>
          <p:cNvPr id="5" name="Date Placeholder 3"/>
          <p:cNvSpPr>
            <a:spLocks noGrp="1"/>
          </p:cNvSpPr>
          <p:nvPr>
            <p:ph type="dt" sz="half" idx="10"/>
          </p:nvPr>
        </p:nvSpPr>
        <p:spPr/>
        <p:txBody>
          <a:bodyPr/>
          <a:lstStyle>
            <a:lvl1pPr>
              <a:defRPr/>
            </a:lvl1pPr>
          </a:lstStyle>
          <a:p>
            <a:pPr>
              <a:defRPr/>
            </a:pPr>
            <a:fld id="{9798DAC0-022F-4713-A2EA-ACF586470343}" type="datetime1">
              <a:rPr lang="en-US"/>
              <a:pPr>
                <a:defRPr/>
              </a:pPr>
              <a:t>9/10/2018</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4F130D17-62BF-4D17-BA48-13BF9D083D72}" type="slidenum">
              <a:rPr lang="en-US" altLang="en-US"/>
              <a:pPr>
                <a:defRPr/>
              </a:pPr>
              <a:t>‹#›</a:t>
            </a:fld>
            <a:endParaRPr lang="en-US" altLang="en-US"/>
          </a:p>
        </p:txBody>
      </p:sp>
    </p:spTree>
    <p:extLst>
      <p:ext uri="{BB962C8B-B14F-4D97-AF65-F5344CB8AC3E}">
        <p14:creationId xmlns:p14="http://schemas.microsoft.com/office/powerpoint/2010/main" val="402444064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7"/>
          <p:cNvSpPr>
            <a:spLocks noGrp="1" noChangeArrowheads="1"/>
          </p:cNvSpPr>
          <p:nvPr>
            <p:ph type="dt" sz="half" idx="10"/>
          </p:nvPr>
        </p:nvSpPr>
        <p:spPr>
          <a:ln/>
        </p:spPr>
        <p:txBody>
          <a:bodyPr/>
          <a:lstStyle>
            <a:lvl1pPr>
              <a:defRPr/>
            </a:lvl1pPr>
          </a:lstStyle>
          <a:p>
            <a:pPr>
              <a:defRPr/>
            </a:pPr>
            <a:fld id="{12D960AE-D008-4BBE-A358-E2C91C5D6813}" type="datetime1">
              <a:rPr lang="en-US"/>
              <a:pPr>
                <a:defRPr/>
              </a:pPr>
              <a:t>9/10/2018</a:t>
            </a:fld>
            <a:endParaRPr lang="en-US"/>
          </a:p>
        </p:txBody>
      </p:sp>
      <p:sp>
        <p:nvSpPr>
          <p:cNvPr id="5" name="Rectangle 8"/>
          <p:cNvSpPr>
            <a:spLocks noGrp="1" noChangeArrowheads="1"/>
          </p:cNvSpPr>
          <p:nvPr>
            <p:ph type="ftr" sz="quarter" idx="11"/>
          </p:nvPr>
        </p:nvSpPr>
        <p:spPr>
          <a:ln/>
        </p:spPr>
        <p:txBody>
          <a:bodyPr/>
          <a:lstStyle>
            <a:lvl1pPr>
              <a:defRPr/>
            </a:lvl1pPr>
          </a:lstStyle>
          <a:p>
            <a:pPr>
              <a:defRPr/>
            </a:pPr>
            <a:endParaRPr lang="en-US"/>
          </a:p>
        </p:txBody>
      </p:sp>
      <p:sp>
        <p:nvSpPr>
          <p:cNvPr id="6" name="Rectangle 9"/>
          <p:cNvSpPr>
            <a:spLocks noGrp="1" noChangeArrowheads="1"/>
          </p:cNvSpPr>
          <p:nvPr>
            <p:ph type="sldNum" sz="quarter" idx="12"/>
          </p:nvPr>
        </p:nvSpPr>
        <p:spPr>
          <a:ln/>
        </p:spPr>
        <p:txBody>
          <a:bodyPr/>
          <a:lstStyle>
            <a:lvl1pPr>
              <a:defRPr/>
            </a:lvl1pPr>
          </a:lstStyle>
          <a:p>
            <a:pPr>
              <a:defRPr/>
            </a:pPr>
            <a:fld id="{A22C3064-1BAF-48C3-AADB-31F36A7E0727}" type="slidenum">
              <a:rPr lang="en-US" altLang="en-US"/>
              <a:pPr>
                <a:defRPr/>
              </a:pPr>
              <a:t>‹#›</a:t>
            </a:fld>
            <a:endParaRPr lang="en-US" altLang="en-US"/>
          </a:p>
        </p:txBody>
      </p:sp>
    </p:spTree>
    <p:extLst>
      <p:ext uri="{BB962C8B-B14F-4D97-AF65-F5344CB8AC3E}">
        <p14:creationId xmlns:p14="http://schemas.microsoft.com/office/powerpoint/2010/main" val="14899855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599" y="4800600"/>
            <a:ext cx="6347714"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09599" y="609600"/>
            <a:ext cx="6347714" cy="3845718"/>
          </a:xfrm>
        </p:spPr>
        <p:txBody>
          <a:bodyPr rtlCol="0">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noProof="0" smtClean="0"/>
              <a:t>Click icon to add picture</a:t>
            </a:r>
            <a:endParaRPr lang="en-US" noProof="0" dirty="0"/>
          </a:p>
        </p:txBody>
      </p:sp>
      <p:sp>
        <p:nvSpPr>
          <p:cNvPr id="4" name="Text Placeholder 3"/>
          <p:cNvSpPr>
            <a:spLocks noGrp="1"/>
          </p:cNvSpPr>
          <p:nvPr>
            <p:ph type="body" sz="half" idx="2"/>
          </p:nvPr>
        </p:nvSpPr>
        <p:spPr>
          <a:xfrm>
            <a:off x="609599" y="5367338"/>
            <a:ext cx="6347714"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3"/>
          <p:cNvSpPr>
            <a:spLocks noGrp="1"/>
          </p:cNvSpPr>
          <p:nvPr>
            <p:ph type="dt" sz="half" idx="10"/>
          </p:nvPr>
        </p:nvSpPr>
        <p:spPr/>
        <p:txBody>
          <a:bodyPr/>
          <a:lstStyle>
            <a:lvl1pPr>
              <a:defRPr/>
            </a:lvl1pPr>
          </a:lstStyle>
          <a:p>
            <a:pPr>
              <a:defRPr/>
            </a:pPr>
            <a:fld id="{1C11ECB8-9348-41D1-BDC4-92833E4BF24E}" type="datetime1">
              <a:rPr lang="en-US"/>
              <a:pPr>
                <a:defRPr/>
              </a:pPr>
              <a:t>9/10/2018</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56AB773B-5DBF-4A4E-9323-8A60206AB33A}" type="slidenum">
              <a:rPr lang="en-US" altLang="en-US"/>
              <a:pPr>
                <a:defRPr/>
              </a:pPr>
              <a:t>‹#›</a:t>
            </a:fld>
            <a:endParaRPr lang="en-US" altLang="en-US"/>
          </a:p>
        </p:txBody>
      </p:sp>
    </p:spTree>
    <p:extLst>
      <p:ext uri="{BB962C8B-B14F-4D97-AF65-F5344CB8AC3E}">
        <p14:creationId xmlns:p14="http://schemas.microsoft.com/office/powerpoint/2010/main" val="281764091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3403600"/>
          </a:xfrm>
        </p:spPr>
        <p:txBody>
          <a:bodyPr anchor="ctr">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09600" y="4470400"/>
            <a:ext cx="6347714"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lvl1pPr>
              <a:defRPr/>
            </a:lvl1pPr>
          </a:lstStyle>
          <a:p>
            <a:pPr>
              <a:defRPr/>
            </a:pPr>
            <a:fld id="{63AA874B-4A6D-4EC0-BD13-6B2230060ED5}" type="datetime1">
              <a:rPr lang="en-US"/>
              <a:pPr>
                <a:defRPr/>
              </a:pPr>
              <a:t>9/10/2018</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7EF0DB66-FA2B-4B9F-9B4B-FF1F2092F0E4}" type="slidenum">
              <a:rPr lang="en-US" altLang="en-US"/>
              <a:pPr>
                <a:defRPr/>
              </a:pPr>
              <a:t>‹#›</a:t>
            </a:fld>
            <a:endParaRPr lang="en-US" altLang="en-US"/>
          </a:p>
        </p:txBody>
      </p:sp>
    </p:spTree>
    <p:extLst>
      <p:ext uri="{BB962C8B-B14F-4D97-AF65-F5344CB8AC3E}">
        <p14:creationId xmlns:p14="http://schemas.microsoft.com/office/powerpoint/2010/main" val="1484218192"/>
      </p:ext>
    </p:extLst>
  </p:cSld>
  <p:clrMapOvr>
    <a:masterClrMapping/>
  </p:clrMapOvr>
  <p:hf hdr="0" ftr="0"/>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5" name="TextBox 4"/>
          <p:cNvSpPr txBox="1">
            <a:spLocks noChangeArrowheads="1"/>
          </p:cNvSpPr>
          <p:nvPr/>
        </p:nvSpPr>
        <p:spPr bwMode="auto">
          <a:xfrm>
            <a:off x="482600" y="790575"/>
            <a:ext cx="457200"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defRPr/>
            </a:pPr>
            <a:r>
              <a:rPr lang="en-US" altLang="en-US" sz="8000" smtClean="0">
                <a:solidFill>
                  <a:srgbClr val="95B3D7"/>
                </a:solidFill>
              </a:rPr>
              <a:t>“</a:t>
            </a:r>
          </a:p>
        </p:txBody>
      </p:sp>
      <p:sp>
        <p:nvSpPr>
          <p:cNvPr id="6" name="TextBox 5"/>
          <p:cNvSpPr txBox="1">
            <a:spLocks noChangeArrowheads="1"/>
          </p:cNvSpPr>
          <p:nvPr/>
        </p:nvSpPr>
        <p:spPr bwMode="auto">
          <a:xfrm>
            <a:off x="6748463" y="2886075"/>
            <a:ext cx="457200" cy="5857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defRPr/>
            </a:pPr>
            <a:r>
              <a:rPr lang="en-US" altLang="en-US" sz="8000" smtClean="0">
                <a:solidFill>
                  <a:srgbClr val="95B3D7"/>
                </a:solidFill>
              </a:rPr>
              <a:t>”</a:t>
            </a:r>
          </a:p>
        </p:txBody>
      </p:sp>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1101074" y="3632200"/>
            <a:ext cx="541980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09598" y="4470400"/>
            <a:ext cx="6347715"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7" name="Date Placeholder 3"/>
          <p:cNvSpPr>
            <a:spLocks noGrp="1"/>
          </p:cNvSpPr>
          <p:nvPr>
            <p:ph type="dt" sz="half" idx="14"/>
          </p:nvPr>
        </p:nvSpPr>
        <p:spPr/>
        <p:txBody>
          <a:bodyPr/>
          <a:lstStyle>
            <a:lvl1pPr>
              <a:defRPr/>
            </a:lvl1pPr>
          </a:lstStyle>
          <a:p>
            <a:pPr>
              <a:defRPr/>
            </a:pPr>
            <a:fld id="{886857EB-073A-4659-B6EB-E7E00D802D0D}" type="datetime1">
              <a:rPr lang="en-US"/>
              <a:pPr>
                <a:defRPr/>
              </a:pPr>
              <a:t>9/10/2018</a:t>
            </a:fld>
            <a:endParaRPr lang="en-US"/>
          </a:p>
        </p:txBody>
      </p:sp>
      <p:sp>
        <p:nvSpPr>
          <p:cNvPr id="8" name="Footer Placeholder 4"/>
          <p:cNvSpPr>
            <a:spLocks noGrp="1"/>
          </p:cNvSpPr>
          <p:nvPr>
            <p:ph type="ftr" sz="quarter" idx="15"/>
          </p:nvPr>
        </p:nvSpPr>
        <p:spPr/>
        <p:txBody>
          <a:bodyPr/>
          <a:lstStyle>
            <a:lvl1pPr>
              <a:defRPr/>
            </a:lvl1pPr>
          </a:lstStyle>
          <a:p>
            <a:pPr>
              <a:defRPr/>
            </a:pPr>
            <a:endParaRPr lang="en-US"/>
          </a:p>
        </p:txBody>
      </p:sp>
      <p:sp>
        <p:nvSpPr>
          <p:cNvPr id="9" name="Slide Number Placeholder 5"/>
          <p:cNvSpPr>
            <a:spLocks noGrp="1"/>
          </p:cNvSpPr>
          <p:nvPr>
            <p:ph type="sldNum" sz="quarter" idx="16"/>
          </p:nvPr>
        </p:nvSpPr>
        <p:spPr/>
        <p:txBody>
          <a:bodyPr/>
          <a:lstStyle>
            <a:lvl1pPr>
              <a:defRPr/>
            </a:lvl1pPr>
          </a:lstStyle>
          <a:p>
            <a:pPr>
              <a:defRPr/>
            </a:pPr>
            <a:fld id="{15F13596-4731-41BD-A293-59D9F352C5F8}" type="slidenum">
              <a:rPr lang="en-US" altLang="en-US"/>
              <a:pPr>
                <a:defRPr/>
              </a:pPr>
              <a:t>‹#›</a:t>
            </a:fld>
            <a:endParaRPr lang="en-US" altLang="en-US"/>
          </a:p>
        </p:txBody>
      </p:sp>
    </p:spTree>
    <p:extLst>
      <p:ext uri="{BB962C8B-B14F-4D97-AF65-F5344CB8AC3E}">
        <p14:creationId xmlns:p14="http://schemas.microsoft.com/office/powerpoint/2010/main" val="1623698917"/>
      </p:ext>
    </p:extLst>
  </p:cSld>
  <p:clrMapOvr>
    <a:masterClrMapping/>
  </p:clrMapOvr>
  <p:hf hdr="0" ftr="0"/>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09598" y="1931988"/>
            <a:ext cx="6347715" cy="2595460"/>
          </a:xfrm>
        </p:spPr>
        <p:txBody>
          <a:bodyPr anchor="b">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09598" y="4527448"/>
            <a:ext cx="6347715" cy="1513914"/>
          </a:xfrm>
        </p:spPr>
        <p:txBody>
          <a:bodyP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lvl1pPr>
              <a:defRPr/>
            </a:lvl1pPr>
          </a:lstStyle>
          <a:p>
            <a:pPr>
              <a:defRPr/>
            </a:pPr>
            <a:fld id="{92DEFBA9-C792-4BF9-8AE5-0F8FBF759C12}" type="datetime1">
              <a:rPr lang="en-US"/>
              <a:pPr>
                <a:defRPr/>
              </a:pPr>
              <a:t>9/10/2018</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15717549-42A7-4A15-81A1-F05AFCAA125D}" type="slidenum">
              <a:rPr lang="en-US" altLang="en-US"/>
              <a:pPr>
                <a:defRPr/>
              </a:pPr>
              <a:t>‹#›</a:t>
            </a:fld>
            <a:endParaRPr lang="en-US" altLang="en-US"/>
          </a:p>
        </p:txBody>
      </p:sp>
    </p:spTree>
    <p:extLst>
      <p:ext uri="{BB962C8B-B14F-4D97-AF65-F5344CB8AC3E}">
        <p14:creationId xmlns:p14="http://schemas.microsoft.com/office/powerpoint/2010/main" val="1528724336"/>
      </p:ext>
    </p:extLst>
  </p:cSld>
  <p:clrMapOvr>
    <a:masterClrMapping/>
  </p:clrMapOvr>
  <p:hf hdr="0" ftr="0"/>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5" name="TextBox 4"/>
          <p:cNvSpPr txBox="1">
            <a:spLocks noChangeArrowheads="1"/>
          </p:cNvSpPr>
          <p:nvPr/>
        </p:nvSpPr>
        <p:spPr bwMode="auto">
          <a:xfrm>
            <a:off x="482600" y="790575"/>
            <a:ext cx="457200"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defRPr/>
            </a:pPr>
            <a:r>
              <a:rPr lang="en-US" altLang="en-US" sz="8000" smtClean="0">
                <a:solidFill>
                  <a:srgbClr val="95B3D7"/>
                </a:solidFill>
              </a:rPr>
              <a:t>“</a:t>
            </a:r>
          </a:p>
        </p:txBody>
      </p:sp>
      <p:sp>
        <p:nvSpPr>
          <p:cNvPr id="6" name="TextBox 5"/>
          <p:cNvSpPr txBox="1">
            <a:spLocks noChangeArrowheads="1"/>
          </p:cNvSpPr>
          <p:nvPr/>
        </p:nvSpPr>
        <p:spPr bwMode="auto">
          <a:xfrm>
            <a:off x="6748463" y="2886075"/>
            <a:ext cx="457200" cy="5857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defRPr/>
            </a:pPr>
            <a:r>
              <a:rPr lang="en-US" altLang="en-US" sz="8000" smtClean="0">
                <a:solidFill>
                  <a:srgbClr val="95B3D7"/>
                </a:solidFill>
              </a:rPr>
              <a:t>”</a:t>
            </a:r>
          </a:p>
        </p:txBody>
      </p:sp>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09598" y="4527448"/>
            <a:ext cx="6347715" cy="1513914"/>
          </a:xfrm>
        </p:spPr>
        <p:txBody>
          <a:bodyPr>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7" name="Date Placeholder 3"/>
          <p:cNvSpPr>
            <a:spLocks noGrp="1"/>
          </p:cNvSpPr>
          <p:nvPr>
            <p:ph type="dt" sz="half" idx="14"/>
          </p:nvPr>
        </p:nvSpPr>
        <p:spPr/>
        <p:txBody>
          <a:bodyPr/>
          <a:lstStyle>
            <a:lvl1pPr>
              <a:defRPr/>
            </a:lvl1pPr>
          </a:lstStyle>
          <a:p>
            <a:pPr>
              <a:defRPr/>
            </a:pPr>
            <a:fld id="{D9D7DB45-B0DC-4FCB-90D7-73A840E7F615}" type="datetime1">
              <a:rPr lang="en-US"/>
              <a:pPr>
                <a:defRPr/>
              </a:pPr>
              <a:t>9/10/2018</a:t>
            </a:fld>
            <a:endParaRPr lang="en-US"/>
          </a:p>
        </p:txBody>
      </p:sp>
      <p:sp>
        <p:nvSpPr>
          <p:cNvPr id="8" name="Footer Placeholder 4"/>
          <p:cNvSpPr>
            <a:spLocks noGrp="1"/>
          </p:cNvSpPr>
          <p:nvPr>
            <p:ph type="ftr" sz="quarter" idx="15"/>
          </p:nvPr>
        </p:nvSpPr>
        <p:spPr/>
        <p:txBody>
          <a:bodyPr/>
          <a:lstStyle>
            <a:lvl1pPr>
              <a:defRPr/>
            </a:lvl1pPr>
          </a:lstStyle>
          <a:p>
            <a:pPr>
              <a:defRPr/>
            </a:pPr>
            <a:endParaRPr lang="en-US"/>
          </a:p>
        </p:txBody>
      </p:sp>
      <p:sp>
        <p:nvSpPr>
          <p:cNvPr id="9" name="Slide Number Placeholder 5"/>
          <p:cNvSpPr>
            <a:spLocks noGrp="1"/>
          </p:cNvSpPr>
          <p:nvPr>
            <p:ph type="sldNum" sz="quarter" idx="16"/>
          </p:nvPr>
        </p:nvSpPr>
        <p:spPr/>
        <p:txBody>
          <a:bodyPr/>
          <a:lstStyle>
            <a:lvl1pPr>
              <a:defRPr/>
            </a:lvl1pPr>
          </a:lstStyle>
          <a:p>
            <a:pPr>
              <a:defRPr/>
            </a:pPr>
            <a:fld id="{B554ACBB-3012-4476-B1B1-3C3455C47AF6}" type="slidenum">
              <a:rPr lang="en-US" altLang="en-US"/>
              <a:pPr>
                <a:defRPr/>
              </a:pPr>
              <a:t>‹#›</a:t>
            </a:fld>
            <a:endParaRPr lang="en-US" altLang="en-US"/>
          </a:p>
        </p:txBody>
      </p:sp>
    </p:spTree>
    <p:extLst>
      <p:ext uri="{BB962C8B-B14F-4D97-AF65-F5344CB8AC3E}">
        <p14:creationId xmlns:p14="http://schemas.microsoft.com/office/powerpoint/2010/main" val="3174545832"/>
      </p:ext>
    </p:extLst>
  </p:cSld>
  <p:clrMapOvr>
    <a:masterClrMapping/>
  </p:clrMapOvr>
  <p:hf hdr="0" ftr="0"/>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15848" y="609600"/>
            <a:ext cx="6341465"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09598" y="4527448"/>
            <a:ext cx="6347715" cy="1513914"/>
          </a:xfrm>
        </p:spPr>
        <p:txBody>
          <a:bodyPr>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5" name="Date Placeholder 3"/>
          <p:cNvSpPr>
            <a:spLocks noGrp="1"/>
          </p:cNvSpPr>
          <p:nvPr>
            <p:ph type="dt" sz="half" idx="14"/>
          </p:nvPr>
        </p:nvSpPr>
        <p:spPr/>
        <p:txBody>
          <a:bodyPr/>
          <a:lstStyle>
            <a:lvl1pPr>
              <a:defRPr/>
            </a:lvl1pPr>
          </a:lstStyle>
          <a:p>
            <a:pPr>
              <a:defRPr/>
            </a:pPr>
            <a:fld id="{01BEF3F8-581F-465E-9B88-9E638614EDF1}" type="datetime1">
              <a:rPr lang="en-US"/>
              <a:pPr>
                <a:defRPr/>
              </a:pPr>
              <a:t>9/10/2018</a:t>
            </a:fld>
            <a:endParaRPr lang="en-US"/>
          </a:p>
        </p:txBody>
      </p:sp>
      <p:sp>
        <p:nvSpPr>
          <p:cNvPr id="6" name="Footer Placeholder 4"/>
          <p:cNvSpPr>
            <a:spLocks noGrp="1"/>
          </p:cNvSpPr>
          <p:nvPr>
            <p:ph type="ftr" sz="quarter" idx="15"/>
          </p:nvPr>
        </p:nvSpPr>
        <p:spPr/>
        <p:txBody>
          <a:bodyPr/>
          <a:lstStyle>
            <a:lvl1pPr>
              <a:defRPr/>
            </a:lvl1pPr>
          </a:lstStyle>
          <a:p>
            <a:pPr>
              <a:defRPr/>
            </a:pPr>
            <a:endParaRPr lang="en-US"/>
          </a:p>
        </p:txBody>
      </p:sp>
      <p:sp>
        <p:nvSpPr>
          <p:cNvPr id="7" name="Slide Number Placeholder 5"/>
          <p:cNvSpPr>
            <a:spLocks noGrp="1"/>
          </p:cNvSpPr>
          <p:nvPr>
            <p:ph type="sldNum" sz="quarter" idx="16"/>
          </p:nvPr>
        </p:nvSpPr>
        <p:spPr/>
        <p:txBody>
          <a:bodyPr/>
          <a:lstStyle>
            <a:lvl1pPr>
              <a:defRPr/>
            </a:lvl1pPr>
          </a:lstStyle>
          <a:p>
            <a:pPr>
              <a:defRPr/>
            </a:pPr>
            <a:fld id="{2AC33127-306A-48E7-AD2F-DAE909065132}" type="slidenum">
              <a:rPr lang="en-US" altLang="en-US"/>
              <a:pPr>
                <a:defRPr/>
              </a:pPr>
              <a:t>‹#›</a:t>
            </a:fld>
            <a:endParaRPr lang="en-US" altLang="en-US"/>
          </a:p>
        </p:txBody>
      </p:sp>
    </p:spTree>
    <p:extLst>
      <p:ext uri="{BB962C8B-B14F-4D97-AF65-F5344CB8AC3E}">
        <p14:creationId xmlns:p14="http://schemas.microsoft.com/office/powerpoint/2010/main" val="1028234165"/>
      </p:ext>
    </p:extLst>
  </p:cSld>
  <p:clrMapOvr>
    <a:masterClrMapping/>
  </p:clrMapOvr>
  <p:hf hdr="0" ftr="0"/>
</p:sldLayout>
</file>

<file path=ppt/slideLayouts/slideLayout2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lvl1pPr>
              <a:defRPr/>
            </a:lvl1pPr>
          </a:lstStyle>
          <a:p>
            <a:pPr>
              <a:defRPr/>
            </a:pPr>
            <a:fld id="{2DC77D2C-1B66-42B1-A102-1E530A377EEB}" type="datetime1">
              <a:rPr lang="en-US"/>
              <a:pPr>
                <a:defRPr/>
              </a:pPr>
              <a:t>9/10/2018</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3DB4F418-5BE5-4195-A49D-CAA17E2C72F9}" type="slidenum">
              <a:rPr lang="en-US" altLang="en-US"/>
              <a:pPr>
                <a:defRPr/>
              </a:pPr>
              <a:t>‹#›</a:t>
            </a:fld>
            <a:endParaRPr lang="en-US" altLang="en-US"/>
          </a:p>
        </p:txBody>
      </p:sp>
    </p:spTree>
    <p:extLst>
      <p:ext uri="{BB962C8B-B14F-4D97-AF65-F5344CB8AC3E}">
        <p14:creationId xmlns:p14="http://schemas.microsoft.com/office/powerpoint/2010/main" val="3741673745"/>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77312" y="609600"/>
            <a:ext cx="978812" cy="5251451"/>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09599" y="609600"/>
            <a:ext cx="5195026" cy="5251451"/>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lvl1pPr>
              <a:defRPr/>
            </a:lvl1pPr>
          </a:lstStyle>
          <a:p>
            <a:pPr>
              <a:defRPr/>
            </a:pPr>
            <a:fld id="{F0783265-B220-431F-9FCC-7E26BDB81DC6}" type="datetime1">
              <a:rPr lang="en-US"/>
              <a:pPr>
                <a:defRPr/>
              </a:pPr>
              <a:t>9/10/2018</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9C164BF0-6AE7-4959-AC19-820E0238013F}" type="slidenum">
              <a:rPr lang="en-US" altLang="en-US"/>
              <a:pPr>
                <a:defRPr/>
              </a:pPr>
              <a:t>‹#›</a:t>
            </a:fld>
            <a:endParaRPr lang="en-US" altLang="en-US"/>
          </a:p>
        </p:txBody>
      </p:sp>
    </p:spTree>
    <p:extLst>
      <p:ext uri="{BB962C8B-B14F-4D97-AF65-F5344CB8AC3E}">
        <p14:creationId xmlns:p14="http://schemas.microsoft.com/office/powerpoint/2010/main" val="185173130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7"/>
          <p:cNvSpPr>
            <a:spLocks noGrp="1" noChangeArrowheads="1"/>
          </p:cNvSpPr>
          <p:nvPr>
            <p:ph type="dt" sz="half" idx="10"/>
          </p:nvPr>
        </p:nvSpPr>
        <p:spPr>
          <a:ln/>
        </p:spPr>
        <p:txBody>
          <a:bodyPr/>
          <a:lstStyle>
            <a:lvl1pPr>
              <a:defRPr/>
            </a:lvl1pPr>
          </a:lstStyle>
          <a:p>
            <a:pPr>
              <a:defRPr/>
            </a:pPr>
            <a:fld id="{A9C08C8C-5CC2-45E0-8EB5-509EF8C8552A}" type="datetime1">
              <a:rPr lang="en-US"/>
              <a:pPr>
                <a:defRPr/>
              </a:pPr>
              <a:t>9/10/2018</a:t>
            </a:fld>
            <a:endParaRPr lang="en-US"/>
          </a:p>
        </p:txBody>
      </p:sp>
      <p:sp>
        <p:nvSpPr>
          <p:cNvPr id="5" name="Rectangle 8"/>
          <p:cNvSpPr>
            <a:spLocks noGrp="1" noChangeArrowheads="1"/>
          </p:cNvSpPr>
          <p:nvPr>
            <p:ph type="ftr" sz="quarter" idx="11"/>
          </p:nvPr>
        </p:nvSpPr>
        <p:spPr>
          <a:ln/>
        </p:spPr>
        <p:txBody>
          <a:bodyPr/>
          <a:lstStyle>
            <a:lvl1pPr>
              <a:defRPr/>
            </a:lvl1pPr>
          </a:lstStyle>
          <a:p>
            <a:pPr>
              <a:defRPr/>
            </a:pPr>
            <a:endParaRPr lang="en-US"/>
          </a:p>
        </p:txBody>
      </p:sp>
      <p:sp>
        <p:nvSpPr>
          <p:cNvPr id="6" name="Rectangle 9"/>
          <p:cNvSpPr>
            <a:spLocks noGrp="1" noChangeArrowheads="1"/>
          </p:cNvSpPr>
          <p:nvPr>
            <p:ph type="sldNum" sz="quarter" idx="12"/>
          </p:nvPr>
        </p:nvSpPr>
        <p:spPr>
          <a:ln/>
        </p:spPr>
        <p:txBody>
          <a:bodyPr/>
          <a:lstStyle>
            <a:lvl1pPr>
              <a:defRPr/>
            </a:lvl1pPr>
          </a:lstStyle>
          <a:p>
            <a:pPr>
              <a:defRPr/>
            </a:pPr>
            <a:fld id="{37CBD8CB-ED96-4592-A5E5-FDB9B513707D}" type="slidenum">
              <a:rPr lang="en-US" altLang="en-US"/>
              <a:pPr>
                <a:defRPr/>
              </a:pPr>
              <a:t>‹#›</a:t>
            </a:fld>
            <a:endParaRPr lang="en-US" altLang="en-US"/>
          </a:p>
        </p:txBody>
      </p:sp>
    </p:spTree>
    <p:extLst>
      <p:ext uri="{BB962C8B-B14F-4D97-AF65-F5344CB8AC3E}">
        <p14:creationId xmlns:p14="http://schemas.microsoft.com/office/powerpoint/2010/main" val="8734988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279525" y="1600200"/>
            <a:ext cx="25527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84625" y="1600200"/>
            <a:ext cx="25527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7"/>
          <p:cNvSpPr>
            <a:spLocks noGrp="1" noChangeArrowheads="1"/>
          </p:cNvSpPr>
          <p:nvPr>
            <p:ph type="dt" sz="half" idx="10"/>
          </p:nvPr>
        </p:nvSpPr>
        <p:spPr>
          <a:ln/>
        </p:spPr>
        <p:txBody>
          <a:bodyPr/>
          <a:lstStyle>
            <a:lvl1pPr>
              <a:defRPr/>
            </a:lvl1pPr>
          </a:lstStyle>
          <a:p>
            <a:pPr>
              <a:defRPr/>
            </a:pPr>
            <a:fld id="{3C6D3D8C-295F-48F9-AE59-D6FF364DE6BA}" type="datetime1">
              <a:rPr lang="en-US"/>
              <a:pPr>
                <a:defRPr/>
              </a:pPr>
              <a:t>9/10/2018</a:t>
            </a:fld>
            <a:endParaRPr lang="en-US"/>
          </a:p>
        </p:txBody>
      </p:sp>
      <p:sp>
        <p:nvSpPr>
          <p:cNvPr id="6" name="Rectangle 8"/>
          <p:cNvSpPr>
            <a:spLocks noGrp="1" noChangeArrowheads="1"/>
          </p:cNvSpPr>
          <p:nvPr>
            <p:ph type="ftr" sz="quarter" idx="11"/>
          </p:nvPr>
        </p:nvSpPr>
        <p:spPr>
          <a:ln/>
        </p:spPr>
        <p:txBody>
          <a:bodyPr/>
          <a:lstStyle>
            <a:lvl1pPr>
              <a:defRPr/>
            </a:lvl1pPr>
          </a:lstStyle>
          <a:p>
            <a:pPr>
              <a:defRPr/>
            </a:pPr>
            <a:endParaRPr lang="en-US"/>
          </a:p>
        </p:txBody>
      </p:sp>
      <p:sp>
        <p:nvSpPr>
          <p:cNvPr id="7" name="Rectangle 9"/>
          <p:cNvSpPr>
            <a:spLocks noGrp="1" noChangeArrowheads="1"/>
          </p:cNvSpPr>
          <p:nvPr>
            <p:ph type="sldNum" sz="quarter" idx="12"/>
          </p:nvPr>
        </p:nvSpPr>
        <p:spPr>
          <a:ln/>
        </p:spPr>
        <p:txBody>
          <a:bodyPr/>
          <a:lstStyle>
            <a:lvl1pPr>
              <a:defRPr/>
            </a:lvl1pPr>
          </a:lstStyle>
          <a:p>
            <a:pPr>
              <a:defRPr/>
            </a:pPr>
            <a:fld id="{A458CC05-111C-4570-A4D2-4E30800B7133}" type="slidenum">
              <a:rPr lang="en-US" altLang="en-US"/>
              <a:pPr>
                <a:defRPr/>
              </a:pPr>
              <a:t>‹#›</a:t>
            </a:fld>
            <a:endParaRPr lang="en-US" altLang="en-US"/>
          </a:p>
        </p:txBody>
      </p:sp>
    </p:spTree>
    <p:extLst>
      <p:ext uri="{BB962C8B-B14F-4D97-AF65-F5344CB8AC3E}">
        <p14:creationId xmlns:p14="http://schemas.microsoft.com/office/powerpoint/2010/main" val="300934566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7"/>
          <p:cNvSpPr>
            <a:spLocks noGrp="1" noChangeArrowheads="1"/>
          </p:cNvSpPr>
          <p:nvPr>
            <p:ph type="dt" sz="half" idx="10"/>
          </p:nvPr>
        </p:nvSpPr>
        <p:spPr>
          <a:ln/>
        </p:spPr>
        <p:txBody>
          <a:bodyPr/>
          <a:lstStyle>
            <a:lvl1pPr>
              <a:defRPr/>
            </a:lvl1pPr>
          </a:lstStyle>
          <a:p>
            <a:pPr>
              <a:defRPr/>
            </a:pPr>
            <a:fld id="{836D094C-FD38-4F6B-9FD0-39F745CA6825}" type="datetime1">
              <a:rPr lang="en-US"/>
              <a:pPr>
                <a:defRPr/>
              </a:pPr>
              <a:t>9/10/2018</a:t>
            </a:fld>
            <a:endParaRPr lang="en-US"/>
          </a:p>
        </p:txBody>
      </p:sp>
      <p:sp>
        <p:nvSpPr>
          <p:cNvPr id="8" name="Rectangle 8"/>
          <p:cNvSpPr>
            <a:spLocks noGrp="1" noChangeArrowheads="1"/>
          </p:cNvSpPr>
          <p:nvPr>
            <p:ph type="ftr" sz="quarter" idx="11"/>
          </p:nvPr>
        </p:nvSpPr>
        <p:spPr>
          <a:ln/>
        </p:spPr>
        <p:txBody>
          <a:bodyPr/>
          <a:lstStyle>
            <a:lvl1pPr>
              <a:defRPr/>
            </a:lvl1pPr>
          </a:lstStyle>
          <a:p>
            <a:pPr>
              <a:defRPr/>
            </a:pPr>
            <a:endParaRPr lang="en-US"/>
          </a:p>
        </p:txBody>
      </p:sp>
      <p:sp>
        <p:nvSpPr>
          <p:cNvPr id="9" name="Rectangle 9"/>
          <p:cNvSpPr>
            <a:spLocks noGrp="1" noChangeArrowheads="1"/>
          </p:cNvSpPr>
          <p:nvPr>
            <p:ph type="sldNum" sz="quarter" idx="12"/>
          </p:nvPr>
        </p:nvSpPr>
        <p:spPr>
          <a:ln/>
        </p:spPr>
        <p:txBody>
          <a:bodyPr/>
          <a:lstStyle>
            <a:lvl1pPr>
              <a:defRPr/>
            </a:lvl1pPr>
          </a:lstStyle>
          <a:p>
            <a:pPr>
              <a:defRPr/>
            </a:pPr>
            <a:fld id="{1CCA8346-B936-4AE0-9888-43F669E0BBF3}" type="slidenum">
              <a:rPr lang="en-US" altLang="en-US"/>
              <a:pPr>
                <a:defRPr/>
              </a:pPr>
              <a:t>‹#›</a:t>
            </a:fld>
            <a:endParaRPr lang="en-US" altLang="en-US"/>
          </a:p>
        </p:txBody>
      </p:sp>
    </p:spTree>
    <p:extLst>
      <p:ext uri="{BB962C8B-B14F-4D97-AF65-F5344CB8AC3E}">
        <p14:creationId xmlns:p14="http://schemas.microsoft.com/office/powerpoint/2010/main" val="66810472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7"/>
          <p:cNvSpPr>
            <a:spLocks noGrp="1" noChangeArrowheads="1"/>
          </p:cNvSpPr>
          <p:nvPr>
            <p:ph type="dt" sz="half" idx="10"/>
          </p:nvPr>
        </p:nvSpPr>
        <p:spPr>
          <a:ln/>
        </p:spPr>
        <p:txBody>
          <a:bodyPr/>
          <a:lstStyle>
            <a:lvl1pPr>
              <a:defRPr/>
            </a:lvl1pPr>
          </a:lstStyle>
          <a:p>
            <a:pPr>
              <a:defRPr/>
            </a:pPr>
            <a:fld id="{355E4318-F3BA-4E7C-9532-E6DC60533E95}" type="datetime1">
              <a:rPr lang="en-US"/>
              <a:pPr>
                <a:defRPr/>
              </a:pPr>
              <a:t>9/10/2018</a:t>
            </a:fld>
            <a:endParaRPr lang="en-US"/>
          </a:p>
        </p:txBody>
      </p:sp>
      <p:sp>
        <p:nvSpPr>
          <p:cNvPr id="4" name="Rectangle 8"/>
          <p:cNvSpPr>
            <a:spLocks noGrp="1" noChangeArrowheads="1"/>
          </p:cNvSpPr>
          <p:nvPr>
            <p:ph type="ftr" sz="quarter" idx="11"/>
          </p:nvPr>
        </p:nvSpPr>
        <p:spPr>
          <a:ln/>
        </p:spPr>
        <p:txBody>
          <a:bodyPr/>
          <a:lstStyle>
            <a:lvl1pPr>
              <a:defRPr/>
            </a:lvl1pPr>
          </a:lstStyle>
          <a:p>
            <a:pPr>
              <a:defRPr/>
            </a:pPr>
            <a:endParaRPr lang="en-US"/>
          </a:p>
        </p:txBody>
      </p:sp>
      <p:sp>
        <p:nvSpPr>
          <p:cNvPr id="5" name="Rectangle 9"/>
          <p:cNvSpPr>
            <a:spLocks noGrp="1" noChangeArrowheads="1"/>
          </p:cNvSpPr>
          <p:nvPr>
            <p:ph type="sldNum" sz="quarter" idx="12"/>
          </p:nvPr>
        </p:nvSpPr>
        <p:spPr>
          <a:ln/>
        </p:spPr>
        <p:txBody>
          <a:bodyPr/>
          <a:lstStyle>
            <a:lvl1pPr>
              <a:defRPr/>
            </a:lvl1pPr>
          </a:lstStyle>
          <a:p>
            <a:pPr>
              <a:defRPr/>
            </a:pPr>
            <a:fld id="{72FE255D-5896-4ACF-AD1A-DE07D009B9DB}" type="slidenum">
              <a:rPr lang="en-US" altLang="en-US"/>
              <a:pPr>
                <a:defRPr/>
              </a:pPr>
              <a:t>‹#›</a:t>
            </a:fld>
            <a:endParaRPr lang="en-US" altLang="en-US"/>
          </a:p>
        </p:txBody>
      </p:sp>
    </p:spTree>
    <p:extLst>
      <p:ext uri="{BB962C8B-B14F-4D97-AF65-F5344CB8AC3E}">
        <p14:creationId xmlns:p14="http://schemas.microsoft.com/office/powerpoint/2010/main" val="155349429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7"/>
          <p:cNvSpPr>
            <a:spLocks noGrp="1" noChangeArrowheads="1"/>
          </p:cNvSpPr>
          <p:nvPr>
            <p:ph type="dt" sz="half" idx="10"/>
          </p:nvPr>
        </p:nvSpPr>
        <p:spPr>
          <a:ln/>
        </p:spPr>
        <p:txBody>
          <a:bodyPr/>
          <a:lstStyle>
            <a:lvl1pPr>
              <a:defRPr/>
            </a:lvl1pPr>
          </a:lstStyle>
          <a:p>
            <a:pPr>
              <a:defRPr/>
            </a:pPr>
            <a:fld id="{F51A5B27-20F8-4CD9-A72A-923C5C37577D}" type="datetime1">
              <a:rPr lang="en-US"/>
              <a:pPr>
                <a:defRPr/>
              </a:pPr>
              <a:t>9/10/2018</a:t>
            </a:fld>
            <a:endParaRPr lang="en-US"/>
          </a:p>
        </p:txBody>
      </p:sp>
      <p:sp>
        <p:nvSpPr>
          <p:cNvPr id="3" name="Rectangle 8"/>
          <p:cNvSpPr>
            <a:spLocks noGrp="1" noChangeArrowheads="1"/>
          </p:cNvSpPr>
          <p:nvPr>
            <p:ph type="ftr" sz="quarter" idx="11"/>
          </p:nvPr>
        </p:nvSpPr>
        <p:spPr>
          <a:ln/>
        </p:spPr>
        <p:txBody>
          <a:bodyPr/>
          <a:lstStyle>
            <a:lvl1pPr>
              <a:defRPr/>
            </a:lvl1pPr>
          </a:lstStyle>
          <a:p>
            <a:pPr>
              <a:defRPr/>
            </a:pPr>
            <a:endParaRPr lang="en-US"/>
          </a:p>
        </p:txBody>
      </p:sp>
      <p:sp>
        <p:nvSpPr>
          <p:cNvPr id="4" name="Rectangle 9"/>
          <p:cNvSpPr>
            <a:spLocks noGrp="1" noChangeArrowheads="1"/>
          </p:cNvSpPr>
          <p:nvPr>
            <p:ph type="sldNum" sz="quarter" idx="12"/>
          </p:nvPr>
        </p:nvSpPr>
        <p:spPr>
          <a:ln/>
        </p:spPr>
        <p:txBody>
          <a:bodyPr/>
          <a:lstStyle>
            <a:lvl1pPr>
              <a:defRPr/>
            </a:lvl1pPr>
          </a:lstStyle>
          <a:p>
            <a:pPr>
              <a:defRPr/>
            </a:pPr>
            <a:fld id="{5E2A31F4-3FBF-407C-AD1C-8ADDBCBE11A0}" type="slidenum">
              <a:rPr lang="en-US" altLang="en-US"/>
              <a:pPr>
                <a:defRPr/>
              </a:pPr>
              <a:t>‹#›</a:t>
            </a:fld>
            <a:endParaRPr lang="en-US" altLang="en-US"/>
          </a:p>
        </p:txBody>
      </p:sp>
    </p:spTree>
    <p:extLst>
      <p:ext uri="{BB962C8B-B14F-4D97-AF65-F5344CB8AC3E}">
        <p14:creationId xmlns:p14="http://schemas.microsoft.com/office/powerpoint/2010/main" val="32148725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7"/>
          <p:cNvSpPr>
            <a:spLocks noGrp="1" noChangeArrowheads="1"/>
          </p:cNvSpPr>
          <p:nvPr>
            <p:ph type="dt" sz="half" idx="10"/>
          </p:nvPr>
        </p:nvSpPr>
        <p:spPr>
          <a:ln/>
        </p:spPr>
        <p:txBody>
          <a:bodyPr/>
          <a:lstStyle>
            <a:lvl1pPr>
              <a:defRPr/>
            </a:lvl1pPr>
          </a:lstStyle>
          <a:p>
            <a:pPr>
              <a:defRPr/>
            </a:pPr>
            <a:fld id="{3DC76C17-005C-4AC7-B772-1B632E009090}" type="datetime1">
              <a:rPr lang="en-US"/>
              <a:pPr>
                <a:defRPr/>
              </a:pPr>
              <a:t>9/10/2018</a:t>
            </a:fld>
            <a:endParaRPr lang="en-US"/>
          </a:p>
        </p:txBody>
      </p:sp>
      <p:sp>
        <p:nvSpPr>
          <p:cNvPr id="6" name="Rectangle 8"/>
          <p:cNvSpPr>
            <a:spLocks noGrp="1" noChangeArrowheads="1"/>
          </p:cNvSpPr>
          <p:nvPr>
            <p:ph type="ftr" sz="quarter" idx="11"/>
          </p:nvPr>
        </p:nvSpPr>
        <p:spPr>
          <a:ln/>
        </p:spPr>
        <p:txBody>
          <a:bodyPr/>
          <a:lstStyle>
            <a:lvl1pPr>
              <a:defRPr/>
            </a:lvl1pPr>
          </a:lstStyle>
          <a:p>
            <a:pPr>
              <a:defRPr/>
            </a:pPr>
            <a:endParaRPr lang="en-US"/>
          </a:p>
        </p:txBody>
      </p:sp>
      <p:sp>
        <p:nvSpPr>
          <p:cNvPr id="7" name="Rectangle 9"/>
          <p:cNvSpPr>
            <a:spLocks noGrp="1" noChangeArrowheads="1"/>
          </p:cNvSpPr>
          <p:nvPr>
            <p:ph type="sldNum" sz="quarter" idx="12"/>
          </p:nvPr>
        </p:nvSpPr>
        <p:spPr>
          <a:ln/>
        </p:spPr>
        <p:txBody>
          <a:bodyPr/>
          <a:lstStyle>
            <a:lvl1pPr>
              <a:defRPr/>
            </a:lvl1pPr>
          </a:lstStyle>
          <a:p>
            <a:pPr>
              <a:defRPr/>
            </a:pPr>
            <a:fld id="{1483C58B-4CD0-496C-89B3-D9C4019829FF}" type="slidenum">
              <a:rPr lang="en-US" altLang="en-US"/>
              <a:pPr>
                <a:defRPr/>
              </a:pPr>
              <a:t>‹#›</a:t>
            </a:fld>
            <a:endParaRPr lang="en-US" altLang="en-US"/>
          </a:p>
        </p:txBody>
      </p:sp>
    </p:spTree>
    <p:extLst>
      <p:ext uri="{BB962C8B-B14F-4D97-AF65-F5344CB8AC3E}">
        <p14:creationId xmlns:p14="http://schemas.microsoft.com/office/powerpoint/2010/main" val="13421200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7"/>
          <p:cNvSpPr>
            <a:spLocks noGrp="1" noChangeArrowheads="1"/>
          </p:cNvSpPr>
          <p:nvPr>
            <p:ph type="dt" sz="half" idx="10"/>
          </p:nvPr>
        </p:nvSpPr>
        <p:spPr>
          <a:ln/>
        </p:spPr>
        <p:txBody>
          <a:bodyPr/>
          <a:lstStyle>
            <a:lvl1pPr>
              <a:defRPr/>
            </a:lvl1pPr>
          </a:lstStyle>
          <a:p>
            <a:pPr>
              <a:defRPr/>
            </a:pPr>
            <a:fld id="{9D6C1424-9998-4C0B-9D91-4A6B3F3CA436}" type="datetime1">
              <a:rPr lang="en-US"/>
              <a:pPr>
                <a:defRPr/>
              </a:pPr>
              <a:t>9/10/2018</a:t>
            </a:fld>
            <a:endParaRPr lang="en-US"/>
          </a:p>
        </p:txBody>
      </p:sp>
      <p:sp>
        <p:nvSpPr>
          <p:cNvPr id="6" name="Rectangle 8"/>
          <p:cNvSpPr>
            <a:spLocks noGrp="1" noChangeArrowheads="1"/>
          </p:cNvSpPr>
          <p:nvPr>
            <p:ph type="ftr" sz="quarter" idx="11"/>
          </p:nvPr>
        </p:nvSpPr>
        <p:spPr>
          <a:ln/>
        </p:spPr>
        <p:txBody>
          <a:bodyPr/>
          <a:lstStyle>
            <a:lvl1pPr>
              <a:defRPr/>
            </a:lvl1pPr>
          </a:lstStyle>
          <a:p>
            <a:pPr>
              <a:defRPr/>
            </a:pPr>
            <a:endParaRPr lang="en-US"/>
          </a:p>
        </p:txBody>
      </p:sp>
      <p:sp>
        <p:nvSpPr>
          <p:cNvPr id="7" name="Rectangle 9"/>
          <p:cNvSpPr>
            <a:spLocks noGrp="1" noChangeArrowheads="1"/>
          </p:cNvSpPr>
          <p:nvPr>
            <p:ph type="sldNum" sz="quarter" idx="12"/>
          </p:nvPr>
        </p:nvSpPr>
        <p:spPr>
          <a:ln/>
        </p:spPr>
        <p:txBody>
          <a:bodyPr/>
          <a:lstStyle>
            <a:lvl1pPr>
              <a:defRPr/>
            </a:lvl1pPr>
          </a:lstStyle>
          <a:p>
            <a:pPr>
              <a:defRPr/>
            </a:pPr>
            <a:fld id="{93A64FF3-F05F-48A9-BF2A-48BB14C86054}" type="slidenum">
              <a:rPr lang="en-US" altLang="en-US"/>
              <a:pPr>
                <a:defRPr/>
              </a:pPr>
              <a:t>‹#›</a:t>
            </a:fld>
            <a:endParaRPr lang="en-US" altLang="en-US"/>
          </a:p>
        </p:txBody>
      </p:sp>
    </p:spTree>
    <p:extLst>
      <p:ext uri="{BB962C8B-B14F-4D97-AF65-F5344CB8AC3E}">
        <p14:creationId xmlns:p14="http://schemas.microsoft.com/office/powerpoint/2010/main" val="288719524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slideLayout" Target="../slideLayouts/slideLayout24.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17" Type="http://schemas.openxmlformats.org/officeDocument/2006/relationships/theme" Target="../theme/theme2.xml"/><Relationship Id="rId2" Type="http://schemas.openxmlformats.org/officeDocument/2006/relationships/slideLayout" Target="../slideLayouts/slideLayout13.xml"/><Relationship Id="rId16" Type="http://schemas.openxmlformats.org/officeDocument/2006/relationships/slideLayout" Target="../slideLayouts/slideLayout27.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5" Type="http://schemas.openxmlformats.org/officeDocument/2006/relationships/slideLayout" Target="../slideLayouts/slideLayout2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slideLayout" Target="../slideLayouts/slideLayout25.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1279525" y="685800"/>
            <a:ext cx="7086600" cy="7318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1027" name="Rectangle 3"/>
          <p:cNvSpPr>
            <a:spLocks noGrp="1" noChangeArrowheads="1"/>
          </p:cNvSpPr>
          <p:nvPr>
            <p:ph type="body" idx="1"/>
          </p:nvPr>
        </p:nvSpPr>
        <p:spPr bwMode="auto">
          <a:xfrm>
            <a:off x="1279525" y="1600200"/>
            <a:ext cx="52578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1031" name="Rectangle 7"/>
          <p:cNvSpPr>
            <a:spLocks noGrp="1" noChangeArrowheads="1"/>
          </p:cNvSpPr>
          <p:nvPr>
            <p:ph type="dt" sz="half" idx="2"/>
          </p:nvPr>
        </p:nvSpPr>
        <p:spPr bwMode="auto">
          <a:xfrm>
            <a:off x="457200" y="6429375"/>
            <a:ext cx="2133600" cy="3238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a:latin typeface="+mn-lt"/>
              </a:defRPr>
            </a:lvl1pPr>
          </a:lstStyle>
          <a:p>
            <a:pPr>
              <a:defRPr/>
            </a:pPr>
            <a:fld id="{A7C07760-C568-4C06-BDB5-320AC5D0D661}" type="datetime1">
              <a:rPr lang="en-US"/>
              <a:pPr>
                <a:defRPr/>
              </a:pPr>
              <a:t>9/10/2018</a:t>
            </a:fld>
            <a:endParaRPr lang="en-US"/>
          </a:p>
        </p:txBody>
      </p:sp>
      <p:sp>
        <p:nvSpPr>
          <p:cNvPr id="1032" name="Rectangle 8"/>
          <p:cNvSpPr>
            <a:spLocks noGrp="1" noChangeArrowheads="1"/>
          </p:cNvSpPr>
          <p:nvPr>
            <p:ph type="ftr" sz="quarter" idx="3"/>
          </p:nvPr>
        </p:nvSpPr>
        <p:spPr bwMode="auto">
          <a:xfrm>
            <a:off x="3124200" y="6429375"/>
            <a:ext cx="2895600" cy="3238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200">
                <a:latin typeface="+mn-lt"/>
              </a:defRPr>
            </a:lvl1pPr>
          </a:lstStyle>
          <a:p>
            <a:pPr>
              <a:defRPr/>
            </a:pPr>
            <a:endParaRPr lang="en-US"/>
          </a:p>
        </p:txBody>
      </p:sp>
      <p:sp>
        <p:nvSpPr>
          <p:cNvPr id="1033" name="Rectangle 9"/>
          <p:cNvSpPr>
            <a:spLocks noGrp="1" noChangeArrowheads="1"/>
          </p:cNvSpPr>
          <p:nvPr>
            <p:ph type="sldNum" sz="quarter" idx="4"/>
          </p:nvPr>
        </p:nvSpPr>
        <p:spPr bwMode="auto">
          <a:xfrm>
            <a:off x="6553200" y="6429375"/>
            <a:ext cx="2133600" cy="3238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latin typeface="Century Gothic" panose="020B0502020202020204" pitchFamily="34" charset="0"/>
              </a:defRPr>
            </a:lvl1pPr>
          </a:lstStyle>
          <a:p>
            <a:pPr>
              <a:defRPr/>
            </a:pPr>
            <a:fld id="{87FB7DE8-05A3-4829-8A8B-9BE6BF13FC89}"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sldLayoutIdLst>
    <p:sldLayoutId id="2147483891" r:id="rId1"/>
    <p:sldLayoutId id="2147483868" r:id="rId2"/>
    <p:sldLayoutId id="2147483869" r:id="rId3"/>
    <p:sldLayoutId id="2147483870" r:id="rId4"/>
    <p:sldLayoutId id="2147483871" r:id="rId5"/>
    <p:sldLayoutId id="2147483872" r:id="rId6"/>
    <p:sldLayoutId id="2147483873" r:id="rId7"/>
    <p:sldLayoutId id="2147483874" r:id="rId8"/>
    <p:sldLayoutId id="2147483875" r:id="rId9"/>
    <p:sldLayoutId id="2147483876" r:id="rId10"/>
    <p:sldLayoutId id="2147483877" r:id="rId11"/>
  </p:sldLayoutIdLst>
  <p:hf hdr="0" ftr="0"/>
  <p:txStyles>
    <p:titleStyle>
      <a:lvl1pPr algn="l" rtl="0" eaLnBrk="0" fontAlgn="base" hangingPunct="0">
        <a:spcBef>
          <a:spcPct val="0"/>
        </a:spcBef>
        <a:spcAft>
          <a:spcPct val="0"/>
        </a:spcAft>
        <a:defRPr sz="3600">
          <a:solidFill>
            <a:schemeClr val="tx2"/>
          </a:solidFill>
          <a:latin typeface="+mj-lt"/>
          <a:ea typeface="+mj-ea"/>
          <a:cs typeface="+mj-cs"/>
        </a:defRPr>
      </a:lvl1pPr>
      <a:lvl2pPr algn="l" rtl="0" eaLnBrk="0" fontAlgn="base" hangingPunct="0">
        <a:spcBef>
          <a:spcPct val="0"/>
        </a:spcBef>
        <a:spcAft>
          <a:spcPct val="0"/>
        </a:spcAft>
        <a:defRPr sz="3600">
          <a:solidFill>
            <a:schemeClr val="tx2"/>
          </a:solidFill>
          <a:latin typeface="Century Gothic" pitchFamily="34" charset="0"/>
        </a:defRPr>
      </a:lvl2pPr>
      <a:lvl3pPr algn="l" rtl="0" eaLnBrk="0" fontAlgn="base" hangingPunct="0">
        <a:spcBef>
          <a:spcPct val="0"/>
        </a:spcBef>
        <a:spcAft>
          <a:spcPct val="0"/>
        </a:spcAft>
        <a:defRPr sz="3600">
          <a:solidFill>
            <a:schemeClr val="tx2"/>
          </a:solidFill>
          <a:latin typeface="Century Gothic" pitchFamily="34" charset="0"/>
        </a:defRPr>
      </a:lvl3pPr>
      <a:lvl4pPr algn="l" rtl="0" eaLnBrk="0" fontAlgn="base" hangingPunct="0">
        <a:spcBef>
          <a:spcPct val="0"/>
        </a:spcBef>
        <a:spcAft>
          <a:spcPct val="0"/>
        </a:spcAft>
        <a:defRPr sz="3600">
          <a:solidFill>
            <a:schemeClr val="tx2"/>
          </a:solidFill>
          <a:latin typeface="Century Gothic" pitchFamily="34" charset="0"/>
        </a:defRPr>
      </a:lvl4pPr>
      <a:lvl5pPr algn="l" rtl="0" eaLnBrk="0" fontAlgn="base" hangingPunct="0">
        <a:spcBef>
          <a:spcPct val="0"/>
        </a:spcBef>
        <a:spcAft>
          <a:spcPct val="0"/>
        </a:spcAft>
        <a:defRPr sz="3600">
          <a:solidFill>
            <a:schemeClr val="tx2"/>
          </a:solidFill>
          <a:latin typeface="Century Gothic" pitchFamily="34" charset="0"/>
        </a:defRPr>
      </a:lvl5pPr>
      <a:lvl6pPr marL="457200" algn="l" rtl="0" fontAlgn="base">
        <a:spcBef>
          <a:spcPct val="0"/>
        </a:spcBef>
        <a:spcAft>
          <a:spcPct val="0"/>
        </a:spcAft>
        <a:defRPr sz="3600">
          <a:solidFill>
            <a:schemeClr val="tx2"/>
          </a:solidFill>
          <a:latin typeface="Century Gothic" pitchFamily="34" charset="0"/>
        </a:defRPr>
      </a:lvl6pPr>
      <a:lvl7pPr marL="914400" algn="l" rtl="0" fontAlgn="base">
        <a:spcBef>
          <a:spcPct val="0"/>
        </a:spcBef>
        <a:spcAft>
          <a:spcPct val="0"/>
        </a:spcAft>
        <a:defRPr sz="3600">
          <a:solidFill>
            <a:schemeClr val="tx2"/>
          </a:solidFill>
          <a:latin typeface="Century Gothic" pitchFamily="34" charset="0"/>
        </a:defRPr>
      </a:lvl7pPr>
      <a:lvl8pPr marL="1371600" algn="l" rtl="0" fontAlgn="base">
        <a:spcBef>
          <a:spcPct val="0"/>
        </a:spcBef>
        <a:spcAft>
          <a:spcPct val="0"/>
        </a:spcAft>
        <a:defRPr sz="3600">
          <a:solidFill>
            <a:schemeClr val="tx2"/>
          </a:solidFill>
          <a:latin typeface="Century Gothic" pitchFamily="34" charset="0"/>
        </a:defRPr>
      </a:lvl8pPr>
      <a:lvl9pPr marL="1828800" algn="l" rtl="0" fontAlgn="base">
        <a:spcBef>
          <a:spcPct val="0"/>
        </a:spcBef>
        <a:spcAft>
          <a:spcPct val="0"/>
        </a:spcAft>
        <a:defRPr sz="3600">
          <a:solidFill>
            <a:schemeClr val="tx2"/>
          </a:solidFill>
          <a:latin typeface="Century Gothic" pitchFamily="34" charset="0"/>
        </a:defRPr>
      </a:lvl9pPr>
    </p:titleStyle>
    <p:bodyStyle>
      <a:lvl1pPr marL="342900" indent="-342900" algn="l" rtl="0" eaLnBrk="0" fontAlgn="base" hangingPunct="0">
        <a:spcBef>
          <a:spcPct val="20000"/>
        </a:spcBef>
        <a:spcAft>
          <a:spcPct val="0"/>
        </a:spcAft>
        <a:buChar char="•"/>
        <a:defRPr sz="28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400">
          <a:solidFill>
            <a:schemeClr val="tx1"/>
          </a:solidFill>
          <a:latin typeface="+mn-lt"/>
        </a:defRPr>
      </a:lvl2pPr>
      <a:lvl3pPr marL="1143000" indent="-228600" algn="l" rtl="0" eaLnBrk="0" fontAlgn="base" hangingPunct="0">
        <a:spcBef>
          <a:spcPct val="20000"/>
        </a:spcBef>
        <a:spcAft>
          <a:spcPct val="0"/>
        </a:spcAft>
        <a:buChar char="•"/>
        <a:defRPr sz="2000">
          <a:solidFill>
            <a:schemeClr val="tx1"/>
          </a:solidFill>
          <a:latin typeface="+mn-lt"/>
        </a:defRPr>
      </a:lvl3pPr>
      <a:lvl4pPr marL="1600200" indent="-228600" algn="l" rtl="0" eaLnBrk="0" fontAlgn="base" hangingPunct="0">
        <a:spcBef>
          <a:spcPct val="20000"/>
        </a:spcBef>
        <a:spcAft>
          <a:spcPct val="0"/>
        </a:spcAft>
        <a:buChar char="–"/>
        <a:defRPr>
          <a:solidFill>
            <a:schemeClr val="tx1"/>
          </a:solidFill>
          <a:latin typeface="+mn-lt"/>
        </a:defRPr>
      </a:lvl4pPr>
      <a:lvl5pPr marL="2057400" indent="-228600" algn="l" rtl="0" eaLnBrk="0" fontAlgn="base" hangingPunct="0">
        <a:spcBef>
          <a:spcPct val="20000"/>
        </a:spcBef>
        <a:spcAft>
          <a:spcPct val="0"/>
        </a:spcAft>
        <a:buChar char="»"/>
        <a:defRPr sz="1600">
          <a:solidFill>
            <a:schemeClr val="tx1"/>
          </a:solidFill>
          <a:latin typeface="+mn-lt"/>
        </a:defRPr>
      </a:lvl5pPr>
      <a:lvl6pPr marL="2514600" indent="-228600" algn="l" rtl="0" fontAlgn="base">
        <a:spcBef>
          <a:spcPct val="20000"/>
        </a:spcBef>
        <a:spcAft>
          <a:spcPct val="0"/>
        </a:spcAft>
        <a:buChar char="»"/>
        <a:defRPr sz="1600">
          <a:solidFill>
            <a:schemeClr val="tx1"/>
          </a:solidFill>
          <a:latin typeface="+mn-lt"/>
        </a:defRPr>
      </a:lvl6pPr>
      <a:lvl7pPr marL="2971800" indent="-228600" algn="l" rtl="0" fontAlgn="base">
        <a:spcBef>
          <a:spcPct val="20000"/>
        </a:spcBef>
        <a:spcAft>
          <a:spcPct val="0"/>
        </a:spcAft>
        <a:buChar char="»"/>
        <a:defRPr sz="1600">
          <a:solidFill>
            <a:schemeClr val="tx1"/>
          </a:solidFill>
          <a:latin typeface="+mn-lt"/>
        </a:defRPr>
      </a:lvl7pPr>
      <a:lvl8pPr marL="3429000" indent="-228600" algn="l" rtl="0" fontAlgn="base">
        <a:spcBef>
          <a:spcPct val="20000"/>
        </a:spcBef>
        <a:spcAft>
          <a:spcPct val="0"/>
        </a:spcAft>
        <a:buChar char="»"/>
        <a:defRPr sz="1600">
          <a:solidFill>
            <a:schemeClr val="tx1"/>
          </a:solidFill>
          <a:latin typeface="+mn-lt"/>
        </a:defRPr>
      </a:lvl8pPr>
      <a:lvl9pPr marL="3886200" indent="-228600" algn="l" rtl="0" fontAlgn="base">
        <a:spcBef>
          <a:spcPct val="20000"/>
        </a:spcBef>
        <a:spcAft>
          <a:spcPct val="0"/>
        </a:spcAft>
        <a:buChar char="»"/>
        <a:defRPr sz="16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2050" name="Group 16"/>
          <p:cNvGrpSpPr>
            <a:grpSpLocks/>
          </p:cNvGrpSpPr>
          <p:nvPr/>
        </p:nvGrpSpPr>
        <p:grpSpPr bwMode="auto">
          <a:xfrm>
            <a:off x="-7938" y="-7938"/>
            <a:ext cx="9169401" cy="6873876"/>
            <a:chOff x="-8467" y="-8468"/>
            <a:chExt cx="9169805" cy="6874935"/>
          </a:xfrm>
        </p:grpSpPr>
        <p:sp>
          <p:nvSpPr>
            <p:cNvPr id="7" name="Freeform 6"/>
            <p:cNvSpPr/>
            <p:nvPr/>
          </p:nvSpPr>
          <p:spPr>
            <a:xfrm>
              <a:off x="-8467" y="4013290"/>
              <a:ext cx="457221" cy="2853177"/>
            </a:xfrm>
            <a:custGeom>
              <a:avLst/>
              <a:gdLst/>
              <a:ahLst/>
              <a:cxnLst/>
              <a:rect l="l" t="t" r="r" b="b"/>
              <a:pathLst>
                <a:path w="457200" h="2853267">
                  <a:moveTo>
                    <a:pt x="0" y="0"/>
                  </a:moveTo>
                  <a:lnTo>
                    <a:pt x="457200" y="2853267"/>
                  </a:lnTo>
                  <a:lnTo>
                    <a:pt x="0" y="2844800"/>
                  </a:lnTo>
                  <a:cubicBezTo>
                    <a:pt x="2822" y="1905000"/>
                    <a:pt x="5645" y="965200"/>
                    <a:pt x="0" y="0"/>
                  </a:cubicBez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8" name="Straight Connector 7"/>
            <p:cNvCxnSpPr/>
            <p:nvPr/>
          </p:nvCxnSpPr>
          <p:spPr>
            <a:xfrm flipV="1">
              <a:off x="5130497" y="4175239"/>
              <a:ext cx="4022902" cy="2683288"/>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a:off x="7041932" y="-529"/>
              <a:ext cx="1219254" cy="6859057"/>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10" name="Freeform 9"/>
            <p:cNvSpPr/>
            <p:nvPr/>
          </p:nvSpPr>
          <p:spPr>
            <a:xfrm>
              <a:off x="6891113" y="-529"/>
              <a:ext cx="2270225" cy="686699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10"/>
            <p:cNvSpPr/>
            <p:nvPr/>
          </p:nvSpPr>
          <p:spPr>
            <a:xfrm>
              <a:off x="7205452" y="-8468"/>
              <a:ext cx="1947948" cy="6866996"/>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2" name="Freeform 11"/>
            <p:cNvSpPr/>
            <p:nvPr/>
          </p:nvSpPr>
          <p:spPr>
            <a:xfrm>
              <a:off x="6638689" y="3919613"/>
              <a:ext cx="2513124" cy="2938915"/>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13" name="Freeform 12"/>
            <p:cNvSpPr/>
            <p:nvPr/>
          </p:nvSpPr>
          <p:spPr>
            <a:xfrm>
              <a:off x="7010180" y="-8468"/>
              <a:ext cx="2143219" cy="6866996"/>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 name="Freeform 13"/>
            <p:cNvSpPr/>
            <p:nvPr/>
          </p:nvSpPr>
          <p:spPr>
            <a:xfrm>
              <a:off x="8296112" y="-8468"/>
              <a:ext cx="857288" cy="6866996"/>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5" name="Freeform 14"/>
            <p:cNvSpPr/>
            <p:nvPr/>
          </p:nvSpPr>
          <p:spPr>
            <a:xfrm>
              <a:off x="8077027" y="-8468"/>
              <a:ext cx="1066847" cy="6866996"/>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16" name="Freeform 15"/>
            <p:cNvSpPr/>
            <p:nvPr/>
          </p:nvSpPr>
          <p:spPr>
            <a:xfrm>
              <a:off x="8059564" y="4894488"/>
              <a:ext cx="1095423" cy="1964040"/>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051" name="Title Placeholder 1"/>
          <p:cNvSpPr>
            <a:spLocks noGrp="1"/>
          </p:cNvSpPr>
          <p:nvPr>
            <p:ph type="title"/>
          </p:nvPr>
        </p:nvSpPr>
        <p:spPr bwMode="auto">
          <a:xfrm>
            <a:off x="609600" y="609600"/>
            <a:ext cx="6348413" cy="1320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title style</a:t>
            </a:r>
          </a:p>
        </p:txBody>
      </p:sp>
      <p:sp>
        <p:nvSpPr>
          <p:cNvPr id="2052" name="Text Placeholder 2"/>
          <p:cNvSpPr>
            <a:spLocks noGrp="1"/>
          </p:cNvSpPr>
          <p:nvPr>
            <p:ph type="body" idx="1"/>
          </p:nvPr>
        </p:nvSpPr>
        <p:spPr bwMode="auto">
          <a:xfrm>
            <a:off x="609600" y="2160588"/>
            <a:ext cx="6348413" cy="3881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4" name="Date Placeholder 3"/>
          <p:cNvSpPr>
            <a:spLocks noGrp="1"/>
          </p:cNvSpPr>
          <p:nvPr>
            <p:ph type="dt" sz="half" idx="2"/>
          </p:nvPr>
        </p:nvSpPr>
        <p:spPr>
          <a:xfrm>
            <a:off x="5405438" y="6042025"/>
            <a:ext cx="684212" cy="365125"/>
          </a:xfrm>
          <a:prstGeom prst="rect">
            <a:avLst/>
          </a:prstGeom>
        </p:spPr>
        <p:txBody>
          <a:bodyPr vert="horz" lIns="91440" tIns="45720" rIns="91440" bIns="45720" rtlCol="0" anchor="ctr"/>
          <a:lstStyle>
            <a:lvl1pPr algn="r" eaLnBrk="1" hangingPunct="1">
              <a:defRPr sz="900">
                <a:solidFill>
                  <a:schemeClr val="tx1">
                    <a:tint val="75000"/>
                  </a:schemeClr>
                </a:solidFill>
              </a:defRPr>
            </a:lvl1pPr>
          </a:lstStyle>
          <a:p>
            <a:pPr>
              <a:defRPr/>
            </a:pPr>
            <a:fld id="{40DDCF2E-CA8F-4441-87BF-5217DE82D965}" type="datetime1">
              <a:rPr lang="en-US"/>
              <a:pPr>
                <a:defRPr/>
              </a:pPr>
              <a:t>9/10/2018</a:t>
            </a:fld>
            <a:endParaRPr lang="en-US"/>
          </a:p>
        </p:txBody>
      </p:sp>
      <p:sp>
        <p:nvSpPr>
          <p:cNvPr id="5" name="Footer Placeholder 4"/>
          <p:cNvSpPr>
            <a:spLocks noGrp="1"/>
          </p:cNvSpPr>
          <p:nvPr>
            <p:ph type="ftr" sz="quarter" idx="3"/>
          </p:nvPr>
        </p:nvSpPr>
        <p:spPr>
          <a:xfrm>
            <a:off x="609600" y="6042025"/>
            <a:ext cx="4622800" cy="365125"/>
          </a:xfrm>
          <a:prstGeom prst="rect">
            <a:avLst/>
          </a:prstGeom>
        </p:spPr>
        <p:txBody>
          <a:bodyPr vert="horz" lIns="91440" tIns="45720" rIns="91440" bIns="45720" rtlCol="0" anchor="ctr"/>
          <a:lstStyle>
            <a:lvl1pPr algn="l" eaLnBrk="1" hangingPunct="1">
              <a:defRPr sz="900">
                <a:solidFill>
                  <a:schemeClr val="tx1">
                    <a:tint val="75000"/>
                  </a:schemeClr>
                </a:solidFill>
              </a:defRPr>
            </a:lvl1pPr>
          </a:lstStyle>
          <a:p>
            <a:pPr>
              <a:defRPr/>
            </a:pPr>
            <a:endParaRPr lang="en-US"/>
          </a:p>
        </p:txBody>
      </p:sp>
      <p:sp>
        <p:nvSpPr>
          <p:cNvPr id="6" name="Slide Number Placeholder 5"/>
          <p:cNvSpPr>
            <a:spLocks noGrp="1"/>
          </p:cNvSpPr>
          <p:nvPr>
            <p:ph type="sldNum" sz="quarter" idx="4"/>
          </p:nvPr>
        </p:nvSpPr>
        <p:spPr>
          <a:xfrm>
            <a:off x="6445250" y="6042025"/>
            <a:ext cx="512763" cy="365125"/>
          </a:xfrm>
          <a:prstGeom prst="rect">
            <a:avLst/>
          </a:prstGeom>
        </p:spPr>
        <p:txBody>
          <a:bodyPr vert="horz" lIns="91440" tIns="45720" rIns="91440" bIns="45720" rtlCol="0" anchor="ctr"/>
          <a:lstStyle>
            <a:lvl1pPr algn="r" eaLnBrk="1" hangingPunct="1">
              <a:defRPr sz="900">
                <a:solidFill>
                  <a:schemeClr val="accent1"/>
                </a:solidFill>
              </a:defRPr>
            </a:lvl1pPr>
          </a:lstStyle>
          <a:p>
            <a:pPr>
              <a:defRPr/>
            </a:pPr>
            <a:fld id="{51FED37B-D82C-4711-9BD5-664A1E99B0A9}"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sldLayoutIdLst>
    <p:sldLayoutId id="2147483892" r:id="rId1"/>
    <p:sldLayoutId id="2147483878" r:id="rId2"/>
    <p:sldLayoutId id="2147483879" r:id="rId3"/>
    <p:sldLayoutId id="2147483880" r:id="rId4"/>
    <p:sldLayoutId id="2147483881" r:id="rId5"/>
    <p:sldLayoutId id="2147483882" r:id="rId6"/>
    <p:sldLayoutId id="2147483883" r:id="rId7"/>
    <p:sldLayoutId id="2147483884" r:id="rId8"/>
    <p:sldLayoutId id="2147483885" r:id="rId9"/>
    <p:sldLayoutId id="2147483886" r:id="rId10"/>
    <p:sldLayoutId id="2147483893" r:id="rId11"/>
    <p:sldLayoutId id="2147483887" r:id="rId12"/>
    <p:sldLayoutId id="2147483894" r:id="rId13"/>
    <p:sldLayoutId id="2147483888" r:id="rId14"/>
    <p:sldLayoutId id="2147483889" r:id="rId15"/>
    <p:sldLayoutId id="2147483890" r:id="rId16"/>
  </p:sldLayoutIdLst>
  <p:hf hdr="0" ftr="0"/>
  <p:txStyles>
    <p:titleStyle>
      <a:lvl1pPr algn="l" defTabSz="457200" rtl="0" eaLnBrk="0" fontAlgn="base" hangingPunct="0">
        <a:spcBef>
          <a:spcPct val="0"/>
        </a:spcBef>
        <a:spcAft>
          <a:spcPct val="0"/>
        </a:spcAft>
        <a:defRPr sz="3600" kern="1200">
          <a:solidFill>
            <a:schemeClr val="accent1"/>
          </a:solidFill>
          <a:latin typeface="+mj-lt"/>
          <a:ea typeface="+mj-ea"/>
          <a:cs typeface="+mj-cs"/>
        </a:defRPr>
      </a:lvl1pPr>
      <a:lvl2pPr algn="l" defTabSz="457200" rtl="0" eaLnBrk="0" fontAlgn="base" hangingPunct="0">
        <a:spcBef>
          <a:spcPct val="0"/>
        </a:spcBef>
        <a:spcAft>
          <a:spcPct val="0"/>
        </a:spcAft>
        <a:defRPr sz="3600">
          <a:solidFill>
            <a:schemeClr val="accent1"/>
          </a:solidFill>
          <a:latin typeface="Trebuchet MS" panose="020B0603020202020204" pitchFamily="34" charset="0"/>
        </a:defRPr>
      </a:lvl2pPr>
      <a:lvl3pPr algn="l" defTabSz="457200" rtl="0" eaLnBrk="0" fontAlgn="base" hangingPunct="0">
        <a:spcBef>
          <a:spcPct val="0"/>
        </a:spcBef>
        <a:spcAft>
          <a:spcPct val="0"/>
        </a:spcAft>
        <a:defRPr sz="3600">
          <a:solidFill>
            <a:schemeClr val="accent1"/>
          </a:solidFill>
          <a:latin typeface="Trebuchet MS" panose="020B0603020202020204" pitchFamily="34" charset="0"/>
        </a:defRPr>
      </a:lvl3pPr>
      <a:lvl4pPr algn="l" defTabSz="457200" rtl="0" eaLnBrk="0" fontAlgn="base" hangingPunct="0">
        <a:spcBef>
          <a:spcPct val="0"/>
        </a:spcBef>
        <a:spcAft>
          <a:spcPct val="0"/>
        </a:spcAft>
        <a:defRPr sz="3600">
          <a:solidFill>
            <a:schemeClr val="accent1"/>
          </a:solidFill>
          <a:latin typeface="Trebuchet MS" panose="020B0603020202020204" pitchFamily="34" charset="0"/>
        </a:defRPr>
      </a:lvl4pPr>
      <a:lvl5pPr algn="l" defTabSz="457200" rtl="0" eaLnBrk="0" fontAlgn="base" hangingPunct="0">
        <a:spcBef>
          <a:spcPct val="0"/>
        </a:spcBef>
        <a:spcAft>
          <a:spcPct val="0"/>
        </a:spcAft>
        <a:defRPr sz="3600">
          <a:solidFill>
            <a:schemeClr val="accent1"/>
          </a:solidFill>
          <a:latin typeface="Trebuchet MS" panose="020B0603020202020204" pitchFamily="34" charset="0"/>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0" fontAlgn="base" hangingPunct="0">
        <a:spcBef>
          <a:spcPts val="1000"/>
        </a:spcBef>
        <a:spcAft>
          <a:spcPct val="0"/>
        </a:spcAft>
        <a:buClr>
          <a:schemeClr val="accent1"/>
        </a:buClr>
        <a:buSzPct val="80000"/>
        <a:buFont typeface="Wingdings 3" panose="05040102010807070707" pitchFamily="18" charset="2"/>
        <a:buChar char=""/>
        <a:defRPr kern="1200">
          <a:solidFill>
            <a:srgbClr val="404040"/>
          </a:solidFill>
          <a:latin typeface="+mn-lt"/>
          <a:ea typeface="+mn-ea"/>
          <a:cs typeface="+mn-cs"/>
        </a:defRPr>
      </a:lvl1pPr>
      <a:lvl2pPr marL="742950" indent="-285750" algn="l" defTabSz="457200" rtl="0" eaLnBrk="0" fontAlgn="base" hangingPunct="0">
        <a:spcBef>
          <a:spcPts val="1000"/>
        </a:spcBef>
        <a:spcAft>
          <a:spcPct val="0"/>
        </a:spcAft>
        <a:buClr>
          <a:schemeClr val="accent1"/>
        </a:buClr>
        <a:buSzPct val="80000"/>
        <a:buFont typeface="Wingdings 3" panose="05040102010807070707" pitchFamily="18" charset="2"/>
        <a:buChar char=""/>
        <a:defRPr sz="1600" kern="1200">
          <a:solidFill>
            <a:srgbClr val="404040"/>
          </a:solidFill>
          <a:latin typeface="+mn-lt"/>
          <a:ea typeface="+mn-ea"/>
          <a:cs typeface="+mn-cs"/>
        </a:defRPr>
      </a:lvl2pPr>
      <a:lvl3pPr marL="1143000" indent="-228600" algn="l" defTabSz="457200" rtl="0" eaLnBrk="0" fontAlgn="base" hangingPunct="0">
        <a:spcBef>
          <a:spcPts val="1000"/>
        </a:spcBef>
        <a:spcAft>
          <a:spcPct val="0"/>
        </a:spcAft>
        <a:buClr>
          <a:schemeClr val="accent1"/>
        </a:buClr>
        <a:buSzPct val="80000"/>
        <a:buFont typeface="Wingdings 3" panose="05040102010807070707" pitchFamily="18" charset="2"/>
        <a:buChar char=""/>
        <a:defRPr sz="1400" kern="1200">
          <a:solidFill>
            <a:srgbClr val="404040"/>
          </a:solidFill>
          <a:latin typeface="+mn-lt"/>
          <a:ea typeface="+mn-ea"/>
          <a:cs typeface="+mn-cs"/>
        </a:defRPr>
      </a:lvl3pPr>
      <a:lvl4pPr marL="1600200" indent="-228600" algn="l" defTabSz="457200" rtl="0" eaLnBrk="0" fontAlgn="base" hangingPunct="0">
        <a:spcBef>
          <a:spcPts val="1000"/>
        </a:spcBef>
        <a:spcAft>
          <a:spcPct val="0"/>
        </a:spcAft>
        <a:buClr>
          <a:schemeClr val="accent1"/>
        </a:buClr>
        <a:buSzPct val="80000"/>
        <a:buFont typeface="Wingdings 3" panose="05040102010807070707" pitchFamily="18" charset="2"/>
        <a:buChar char=""/>
        <a:defRPr sz="1200" kern="1200">
          <a:solidFill>
            <a:srgbClr val="404040"/>
          </a:solidFill>
          <a:latin typeface="+mn-lt"/>
          <a:ea typeface="+mn-ea"/>
          <a:cs typeface="+mn-cs"/>
        </a:defRPr>
      </a:lvl4pPr>
      <a:lvl5pPr marL="2057400" indent="-228600" algn="l" defTabSz="457200" rtl="0" eaLnBrk="0" fontAlgn="base" hangingPunct="0">
        <a:spcBef>
          <a:spcPts val="1000"/>
        </a:spcBef>
        <a:spcAft>
          <a:spcPct val="0"/>
        </a:spcAft>
        <a:buClr>
          <a:schemeClr val="accent1"/>
        </a:buClr>
        <a:buSzPct val="80000"/>
        <a:buFont typeface="Wingdings 3" panose="05040102010807070707" pitchFamily="18" charset="2"/>
        <a:buChar char=""/>
        <a:defRPr sz="1200" kern="1200">
          <a:solidFill>
            <a:srgbClr val="404040"/>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3" Type="http://schemas.openxmlformats.org/officeDocument/2006/relationships/hyperlink" Target="http://www.interhack.net/pubs/fwfaq/" TargetMode="External"/><Relationship Id="rId2" Type="http://schemas.openxmlformats.org/officeDocument/2006/relationships/image" Target="../media/image6.wmf"/><Relationship Id="rId1" Type="http://schemas.openxmlformats.org/officeDocument/2006/relationships/slideLayout" Target="../slideLayouts/slideLayout17.xml"/></Relationships>
</file>

<file path=ppt/slides/_rels/slide11.xml.rels><?xml version="1.0" encoding="UTF-8" standalone="yes"?>
<Relationships xmlns="http://schemas.openxmlformats.org/package/2006/relationships"><Relationship Id="rId2" Type="http://schemas.openxmlformats.org/officeDocument/2006/relationships/image" Target="../media/image7.wmf"/><Relationship Id="rId1" Type="http://schemas.openxmlformats.org/officeDocument/2006/relationships/slideLayout" Target="../slideLayouts/slideLayout17.xml"/></Relationships>
</file>

<file path=ppt/slides/_rels/slide12.xml.rels><?xml version="1.0" encoding="UTF-8" standalone="yes"?>
<Relationships xmlns="http://schemas.openxmlformats.org/package/2006/relationships"><Relationship Id="rId3" Type="http://schemas.openxmlformats.org/officeDocument/2006/relationships/hyperlink" Target="https://www.w3.org/blog/2016/08/25-years-ago-the-world-changed-forever/" TargetMode="External"/><Relationship Id="rId2" Type="http://schemas.openxmlformats.org/officeDocument/2006/relationships/hyperlink" Target="https://webfoundation.org/about/vision/history-of-the-web/" TargetMode="External"/><Relationship Id="rId1" Type="http://schemas.openxmlformats.org/officeDocument/2006/relationships/slideLayout" Target="../slideLayouts/slideLayout13.xml"/><Relationship Id="rId4" Type="http://schemas.openxmlformats.org/officeDocument/2006/relationships/hyperlink" Target="https://web.stanford.edu/class/cs344g/www-1992.pdf" TargetMode="Externa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18.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9.xml.rels><?xml version="1.0" encoding="UTF-8" standalone="yes"?>
<Relationships xmlns="http://schemas.openxmlformats.org/package/2006/relationships"><Relationship Id="rId2" Type="http://schemas.openxmlformats.org/officeDocument/2006/relationships/image" Target="../media/image9.wmf"/><Relationship Id="rId1" Type="http://schemas.openxmlformats.org/officeDocument/2006/relationships/slideLayout" Target="../slideLayouts/slideLayout1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0.xml.rels><?xml version="1.0" encoding="UTF-8" standalone="yes"?>
<Relationships xmlns="http://schemas.openxmlformats.org/package/2006/relationships"><Relationship Id="rId2" Type="http://schemas.openxmlformats.org/officeDocument/2006/relationships/image" Target="../media/image10.wmf"/><Relationship Id="rId1" Type="http://schemas.openxmlformats.org/officeDocument/2006/relationships/slideLayout" Target="../slideLayouts/slideLayout17.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43.xml.rels><?xml version="1.0" encoding="UTF-8" standalone="yes"?>
<Relationships xmlns="http://schemas.openxmlformats.org/package/2006/relationships"><Relationship Id="rId2" Type="http://schemas.openxmlformats.org/officeDocument/2006/relationships/image" Target="../media/image11.wmf"/><Relationship Id="rId1" Type="http://schemas.openxmlformats.org/officeDocument/2006/relationships/slideLayout" Target="../slideLayouts/slideLayout17.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45.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png"/><Relationship Id="rId1" Type="http://schemas.openxmlformats.org/officeDocument/2006/relationships/slideLayout" Target="../slideLayouts/slideLayout17.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Layout" Target="../slideLayouts/slideLayout17.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2" Type="http://schemas.openxmlformats.org/officeDocument/2006/relationships/image" Target="../media/image4.wmf"/><Relationship Id="rId1" Type="http://schemas.openxmlformats.org/officeDocument/2006/relationships/slideLayout" Target="../slideLayouts/slideLayout17.xml"/></Relationships>
</file>

<file path=ppt/slides/_rels/slide9.xml.rels><?xml version="1.0" encoding="UTF-8" standalone="yes"?>
<Relationships xmlns="http://schemas.openxmlformats.org/package/2006/relationships"><Relationship Id="rId2" Type="http://schemas.openxmlformats.org/officeDocument/2006/relationships/image" Target="../media/image5.wmf"/><Relationship Id="rId1" Type="http://schemas.openxmlformats.org/officeDocument/2006/relationships/slideLayout" Target="../slideLayouts/slideLayout1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ctrTitle"/>
          </p:nvPr>
        </p:nvSpPr>
        <p:spPr>
          <a:xfrm>
            <a:off x="1130300" y="2405063"/>
            <a:ext cx="5827713" cy="1646237"/>
          </a:xfrm>
        </p:spPr>
        <p:txBody>
          <a:bodyPr/>
          <a:lstStyle/>
          <a:p>
            <a:pPr eaLnBrk="1" hangingPunct="1"/>
            <a:r>
              <a:rPr lang="en-US" altLang="en-US" smtClean="0"/>
              <a:t>System Models</a:t>
            </a:r>
          </a:p>
        </p:txBody>
      </p:sp>
      <p:sp>
        <p:nvSpPr>
          <p:cNvPr id="5125" name="Rectangle 3"/>
          <p:cNvSpPr>
            <a:spLocks noGrp="1" noChangeArrowheads="1"/>
          </p:cNvSpPr>
          <p:nvPr>
            <p:ph type="subTitle" idx="1"/>
          </p:nvPr>
        </p:nvSpPr>
        <p:spPr>
          <a:xfrm>
            <a:off x="1130300" y="4051300"/>
            <a:ext cx="5827713" cy="1096963"/>
          </a:xfrm>
        </p:spPr>
        <p:txBody>
          <a:bodyPr rtlCol="0">
            <a:normAutofit fontScale="55000" lnSpcReduction="20000"/>
          </a:bodyPr>
          <a:lstStyle/>
          <a:p>
            <a:pPr eaLnBrk="1" fontAlgn="auto" hangingPunct="1">
              <a:spcAft>
                <a:spcPts val="0"/>
              </a:spcAft>
              <a:buFont typeface="Wingdings 3" charset="2"/>
              <a:buNone/>
              <a:defRPr/>
            </a:pPr>
            <a:r>
              <a:rPr lang="en-US" altLang="en-US" sz="2600" smtClean="0"/>
              <a:t>Chapter 2: Coulouris +</a:t>
            </a:r>
          </a:p>
          <a:p>
            <a:pPr eaLnBrk="1" fontAlgn="auto" hangingPunct="1">
              <a:spcAft>
                <a:spcPts val="0"/>
              </a:spcAft>
              <a:buFont typeface="Wingdings 3" charset="2"/>
              <a:buNone/>
              <a:defRPr/>
            </a:pPr>
            <a:r>
              <a:rPr lang="en-US" altLang="en-US" sz="2600" smtClean="0"/>
              <a:t>Chapter notes from K. Birman’s that in turn was based on </a:t>
            </a:r>
            <a:r>
              <a:rPr lang="en-US" altLang="en-US" sz="2200" smtClean="0"/>
              <a:t>Professor Paul Francis notes, Cornell University</a:t>
            </a:r>
          </a:p>
          <a:p>
            <a:pPr eaLnBrk="1" fontAlgn="auto" hangingPunct="1">
              <a:spcAft>
                <a:spcPts val="0"/>
              </a:spcAft>
              <a:buFont typeface="Wingdings 3" charset="2"/>
              <a:buNone/>
              <a:defRPr/>
            </a:pPr>
            <a:r>
              <a:rPr lang="en-US" altLang="en-US" sz="2600" smtClean="0"/>
              <a:t> </a:t>
            </a:r>
          </a:p>
        </p:txBody>
      </p:sp>
      <p:sp>
        <p:nvSpPr>
          <p:cNvPr id="4" name="Rectangle 4"/>
          <p:cNvSpPr>
            <a:spLocks noGrp="1" noChangeArrowheads="1"/>
          </p:cNvSpPr>
          <p:nvPr>
            <p:ph type="dt" sz="quarter" idx="10"/>
          </p:nvPr>
        </p:nvSpPr>
        <p:spPr/>
        <p:txBody>
          <a:bodyPr/>
          <a:lstStyle/>
          <a:p>
            <a:pPr>
              <a:defRPr/>
            </a:pPr>
            <a:fld id="{472AAC9C-A755-4DB6-B93C-AABAAD8FACEB}" type="datetime1">
              <a:rPr lang="en-US"/>
              <a:pPr>
                <a:defRPr/>
              </a:pPr>
              <a:t>9/10/2018</a:t>
            </a:fld>
            <a:endParaRPr lang="en-US"/>
          </a:p>
        </p:txBody>
      </p:sp>
      <p:sp>
        <p:nvSpPr>
          <p:cNvPr id="8197" name="Rectangle 6"/>
          <p:cNvSpPr>
            <a:spLocks noGrp="1" noChangeArrowheads="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a:spcBef>
                <a:spcPct val="0"/>
              </a:spcBef>
              <a:buClrTx/>
              <a:buSzTx/>
              <a:buFontTx/>
              <a:buNone/>
            </a:pPr>
            <a:fld id="{266D2153-07C9-47BB-9E25-06F896477078}" type="slidenum">
              <a:rPr lang="en-US" altLang="en-US" smtClean="0">
                <a:solidFill>
                  <a:schemeClr val="tx1"/>
                </a:solidFill>
                <a:latin typeface="Verdana" panose="020B0604030504040204" pitchFamily="34" charset="0"/>
              </a:rPr>
              <a:pPr>
                <a:spcBef>
                  <a:spcPct val="0"/>
                </a:spcBef>
                <a:buClrTx/>
                <a:buSzTx/>
                <a:buFontTx/>
                <a:buNone/>
              </a:pPr>
              <a:t>1</a:t>
            </a:fld>
            <a:endParaRPr lang="en-US" altLang="en-US" smtClean="0">
              <a:solidFill>
                <a:schemeClr val="tx1"/>
              </a:solidFill>
              <a:latin typeface="Verdana" panose="020B0604030504040204" pitchFamily="34"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a:xfrm>
            <a:off x="609600" y="609600"/>
            <a:ext cx="6348413" cy="1320800"/>
          </a:xfrm>
        </p:spPr>
        <p:txBody>
          <a:bodyPr/>
          <a:lstStyle/>
          <a:p>
            <a:pPr eaLnBrk="1" hangingPunct="1"/>
            <a:r>
              <a:rPr lang="en-GB" altLang="en-US" sz="3200" smtClean="0"/>
              <a:t>Web proxy server and caches</a:t>
            </a:r>
          </a:p>
        </p:txBody>
      </p:sp>
      <p:sp>
        <p:nvSpPr>
          <p:cNvPr id="5" name="Date Placeholder 2"/>
          <p:cNvSpPr>
            <a:spLocks noGrp="1"/>
          </p:cNvSpPr>
          <p:nvPr>
            <p:ph type="dt" sz="quarter" idx="10"/>
          </p:nvPr>
        </p:nvSpPr>
        <p:spPr/>
        <p:txBody>
          <a:bodyPr/>
          <a:lstStyle/>
          <a:p>
            <a:pPr>
              <a:defRPr/>
            </a:pPr>
            <a:fld id="{1F34107C-F0D1-4B3F-9094-AB5B3E406027}" type="datetime1">
              <a:rPr lang="en-US"/>
              <a:pPr>
                <a:defRPr/>
              </a:pPr>
              <a:t>9/10/2018</a:t>
            </a:fld>
            <a:endParaRPr lang="en-US"/>
          </a:p>
        </p:txBody>
      </p:sp>
      <p:sp>
        <p:nvSpPr>
          <p:cNvPr id="18436" name="Slide Number Placeholder 4"/>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a:spcBef>
                <a:spcPct val="0"/>
              </a:spcBef>
              <a:buClrTx/>
              <a:buSzTx/>
              <a:buFontTx/>
              <a:buNone/>
            </a:pPr>
            <a:fld id="{17B416FA-F701-47ED-8A94-801AB6EC5A2A}" type="slidenum">
              <a:rPr lang="en-US" altLang="en-US" smtClean="0">
                <a:solidFill>
                  <a:schemeClr val="tx1"/>
                </a:solidFill>
                <a:latin typeface="Verdana" panose="020B0604030504040204" pitchFamily="34" charset="0"/>
              </a:rPr>
              <a:pPr>
                <a:spcBef>
                  <a:spcPct val="0"/>
                </a:spcBef>
                <a:buClrTx/>
                <a:buSzTx/>
                <a:buFontTx/>
                <a:buNone/>
              </a:pPr>
              <a:t>10</a:t>
            </a:fld>
            <a:endParaRPr lang="en-US" altLang="en-US" smtClean="0">
              <a:solidFill>
                <a:schemeClr val="tx1"/>
              </a:solidFill>
              <a:latin typeface="Verdana" panose="020B0604030504040204" pitchFamily="34" charset="0"/>
            </a:endParaRPr>
          </a:p>
        </p:txBody>
      </p:sp>
      <p:pic>
        <p:nvPicPr>
          <p:cNvPr id="18437"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55613" y="2117725"/>
            <a:ext cx="8066087" cy="2733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8438" name="Text Box 4"/>
          <p:cNvSpPr txBox="1">
            <a:spLocks noChangeArrowheads="1"/>
          </p:cNvSpPr>
          <p:nvPr/>
        </p:nvSpPr>
        <p:spPr bwMode="auto">
          <a:xfrm>
            <a:off x="669925" y="5214938"/>
            <a:ext cx="8575675" cy="1552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eaLnBrk="1" hangingPunct="1">
              <a:spcBef>
                <a:spcPct val="0"/>
              </a:spcBef>
              <a:buClrTx/>
              <a:buSzTx/>
              <a:buFontTx/>
              <a:buNone/>
            </a:pPr>
            <a:r>
              <a:rPr lang="en-US" altLang="en-US" sz="2400">
                <a:solidFill>
                  <a:schemeClr val="tx1"/>
                </a:solidFill>
                <a:latin typeface="Tahoma" panose="020B0604030504040204" pitchFamily="34" charset="0"/>
              </a:rPr>
              <a:t>Proxy servers + cache are used to provide increased </a:t>
            </a:r>
          </a:p>
          <a:p>
            <a:pPr eaLnBrk="1" hangingPunct="1">
              <a:spcBef>
                <a:spcPct val="0"/>
              </a:spcBef>
              <a:buClrTx/>
              <a:buSzTx/>
              <a:buFontTx/>
              <a:buNone/>
            </a:pPr>
            <a:r>
              <a:rPr lang="en-US" altLang="en-US" sz="2400">
                <a:solidFill>
                  <a:schemeClr val="tx1"/>
                </a:solidFill>
                <a:latin typeface="Tahoma" panose="020B0604030504040204" pitchFamily="34" charset="0"/>
              </a:rPr>
              <a:t>Availability and performance. They also play a major role </a:t>
            </a:r>
          </a:p>
          <a:p>
            <a:pPr eaLnBrk="1" hangingPunct="1">
              <a:spcBef>
                <a:spcPct val="0"/>
              </a:spcBef>
              <a:buClrTx/>
              <a:buSzTx/>
              <a:buFontTx/>
              <a:buNone/>
            </a:pPr>
            <a:r>
              <a:rPr lang="en-US" altLang="en-US" sz="2400">
                <a:solidFill>
                  <a:schemeClr val="tx1"/>
                </a:solidFill>
                <a:latin typeface="Tahoma" panose="020B0604030504040204" pitchFamily="34" charset="0"/>
              </a:rPr>
              <a:t>Firewall based security. </a:t>
            </a:r>
            <a:r>
              <a:rPr lang="en-US" altLang="en-US" sz="2400">
                <a:solidFill>
                  <a:schemeClr val="tx1"/>
                </a:solidFill>
                <a:latin typeface="Tahoma" panose="020B0604030504040204" pitchFamily="34" charset="0"/>
                <a:hlinkClick r:id="rId3"/>
              </a:rPr>
              <a:t>http://www.interhack.net/pubs/fwfaq/</a:t>
            </a:r>
            <a:endParaRPr lang="en-US" altLang="en-US" sz="2400">
              <a:solidFill>
                <a:schemeClr val="tx1"/>
              </a:solidFill>
              <a:latin typeface="Tahoma" panose="020B0604030504040204" pitchFamily="34" charset="0"/>
            </a:endParaRPr>
          </a:p>
          <a:p>
            <a:pPr eaLnBrk="1" hangingPunct="1">
              <a:spcBef>
                <a:spcPct val="0"/>
              </a:spcBef>
              <a:buClrTx/>
              <a:buSzTx/>
              <a:buFontTx/>
              <a:buNone/>
            </a:pPr>
            <a:endParaRPr lang="en-US" altLang="en-US" sz="2400">
              <a:solidFill>
                <a:schemeClr val="tx1"/>
              </a:solidFill>
              <a:latin typeface="Tahoma" panose="020B0604030504040204" pitchFamily="34" charset="0"/>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a:xfrm>
            <a:off x="609600" y="609600"/>
            <a:ext cx="6348413" cy="1320800"/>
          </a:xfrm>
        </p:spPr>
        <p:txBody>
          <a:bodyPr/>
          <a:lstStyle/>
          <a:p>
            <a:pPr eaLnBrk="1" hangingPunct="1"/>
            <a:r>
              <a:rPr lang="en-GB" altLang="en-US" sz="3200" smtClean="0"/>
              <a:t>A distributed application based on peer processes</a:t>
            </a:r>
          </a:p>
        </p:txBody>
      </p:sp>
      <p:sp>
        <p:nvSpPr>
          <p:cNvPr id="5" name="Date Placeholder 2"/>
          <p:cNvSpPr>
            <a:spLocks noGrp="1"/>
          </p:cNvSpPr>
          <p:nvPr>
            <p:ph type="dt" sz="quarter" idx="10"/>
          </p:nvPr>
        </p:nvSpPr>
        <p:spPr/>
        <p:txBody>
          <a:bodyPr/>
          <a:lstStyle/>
          <a:p>
            <a:pPr>
              <a:defRPr/>
            </a:pPr>
            <a:fld id="{A41FE53B-BF83-4B1F-9108-195F1B49FFB4}" type="datetime1">
              <a:rPr lang="en-US"/>
              <a:pPr>
                <a:defRPr/>
              </a:pPr>
              <a:t>9/10/2018</a:t>
            </a:fld>
            <a:endParaRPr lang="en-US"/>
          </a:p>
        </p:txBody>
      </p:sp>
      <p:sp>
        <p:nvSpPr>
          <p:cNvPr id="19460" name="Slide Number Placeholder 4"/>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a:spcBef>
                <a:spcPct val="0"/>
              </a:spcBef>
              <a:buClrTx/>
              <a:buSzTx/>
              <a:buFontTx/>
              <a:buNone/>
            </a:pPr>
            <a:fld id="{7474DCA2-6464-40B4-8CAF-61FECCD97063}" type="slidenum">
              <a:rPr lang="en-US" altLang="en-US" smtClean="0">
                <a:solidFill>
                  <a:schemeClr val="tx1"/>
                </a:solidFill>
                <a:latin typeface="Verdana" panose="020B0604030504040204" pitchFamily="34" charset="0"/>
              </a:rPr>
              <a:pPr>
                <a:spcBef>
                  <a:spcPct val="0"/>
                </a:spcBef>
                <a:buClrTx/>
                <a:buSzTx/>
                <a:buFontTx/>
                <a:buNone/>
              </a:pPr>
              <a:t>11</a:t>
            </a:fld>
            <a:endParaRPr lang="en-US" altLang="en-US" smtClean="0">
              <a:solidFill>
                <a:schemeClr val="tx1"/>
              </a:solidFill>
              <a:latin typeface="Verdana" panose="020B0604030504040204" pitchFamily="34" charset="0"/>
            </a:endParaRPr>
          </a:p>
        </p:txBody>
      </p:sp>
      <p:pic>
        <p:nvPicPr>
          <p:cNvPr id="19461"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76250" y="1395413"/>
            <a:ext cx="8018463" cy="4832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9462" name="Text Box 4"/>
          <p:cNvSpPr txBox="1">
            <a:spLocks noChangeArrowheads="1"/>
          </p:cNvSpPr>
          <p:nvPr/>
        </p:nvSpPr>
        <p:spPr bwMode="auto">
          <a:xfrm>
            <a:off x="381000" y="4024313"/>
            <a:ext cx="2266950" cy="2308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eaLnBrk="1" hangingPunct="1">
              <a:spcBef>
                <a:spcPct val="0"/>
              </a:spcBef>
              <a:buClrTx/>
              <a:buSzTx/>
              <a:buFontTx/>
              <a:buNone/>
            </a:pPr>
            <a:r>
              <a:rPr lang="en-US" altLang="en-US" sz="2400">
                <a:solidFill>
                  <a:schemeClr val="tx1"/>
                </a:solidFill>
                <a:latin typeface="Tahoma" panose="020B0604030504040204" pitchFamily="34" charset="0"/>
              </a:rPr>
              <a:t>Examples: Bit torrent based sharing;</a:t>
            </a:r>
          </a:p>
          <a:p>
            <a:pPr eaLnBrk="1" hangingPunct="1">
              <a:spcBef>
                <a:spcPct val="0"/>
              </a:spcBef>
              <a:buClrTx/>
              <a:buSzTx/>
              <a:buFontTx/>
              <a:buNone/>
            </a:pPr>
            <a:r>
              <a:rPr lang="en-US" altLang="en-US" sz="2400">
                <a:solidFill>
                  <a:schemeClr val="tx1"/>
                </a:solidFill>
                <a:latin typeface="Tahoma" panose="020B0604030504040204" pitchFamily="34" charset="0"/>
              </a:rPr>
              <a:t>IPFS: Interplanetary file system</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p:cNvSpPr>
            <a:spLocks noGrp="1"/>
          </p:cNvSpPr>
          <p:nvPr>
            <p:ph type="title"/>
          </p:nvPr>
        </p:nvSpPr>
        <p:spPr/>
        <p:txBody>
          <a:bodyPr/>
          <a:lstStyle/>
          <a:p>
            <a:pPr eaLnBrk="1" hangingPunct="1"/>
            <a:r>
              <a:rPr lang="en-US" altLang="en-US" smtClean="0"/>
              <a:t>Case Study from Chapter 1: World wide web (www)</a:t>
            </a:r>
          </a:p>
        </p:txBody>
      </p:sp>
      <p:sp>
        <p:nvSpPr>
          <p:cNvPr id="5" name="Content Placeholder 4"/>
          <p:cNvSpPr>
            <a:spLocks noGrp="1"/>
          </p:cNvSpPr>
          <p:nvPr>
            <p:ph idx="1"/>
          </p:nvPr>
        </p:nvSpPr>
        <p:spPr/>
        <p:txBody>
          <a:bodyPr rtlCol="0">
            <a:normAutofit fontScale="92500" lnSpcReduction="20000"/>
          </a:bodyPr>
          <a:lstStyle/>
          <a:p>
            <a:pPr eaLnBrk="1" fontAlgn="auto" hangingPunct="1">
              <a:spcAft>
                <a:spcPts val="0"/>
              </a:spcAft>
              <a:buFont typeface="Wingdings 3" charset="2"/>
              <a:buChar char=""/>
              <a:defRPr/>
            </a:pPr>
            <a:r>
              <a:rPr lang="en-US" dirty="0" smtClean="0">
                <a:solidFill>
                  <a:schemeClr val="tx1">
                    <a:lumMod val="75000"/>
                    <a:lumOff val="25000"/>
                  </a:schemeClr>
                </a:solidFill>
              </a:rPr>
              <a:t> The world wide web (Tim </a:t>
            </a:r>
            <a:r>
              <a:rPr lang="en-US" dirty="0" err="1" smtClean="0">
                <a:solidFill>
                  <a:schemeClr val="tx1">
                    <a:lumMod val="75000"/>
                    <a:lumOff val="25000"/>
                  </a:schemeClr>
                </a:solidFill>
              </a:rPr>
              <a:t>Berner’s</a:t>
            </a:r>
            <a:r>
              <a:rPr lang="en-US" dirty="0" smtClean="0">
                <a:solidFill>
                  <a:schemeClr val="tx1">
                    <a:lumMod val="75000"/>
                    <a:lumOff val="25000"/>
                  </a:schemeClr>
                </a:solidFill>
              </a:rPr>
              <a:t> Lee: reading material for this week)</a:t>
            </a:r>
          </a:p>
          <a:p>
            <a:pPr eaLnBrk="1" fontAlgn="auto" hangingPunct="1">
              <a:spcAft>
                <a:spcPts val="0"/>
              </a:spcAft>
              <a:buFont typeface="Wingdings 3" charset="2"/>
              <a:buChar char=""/>
              <a:defRPr/>
            </a:pPr>
            <a:r>
              <a:rPr lang="en-US" dirty="0" smtClean="0">
                <a:solidFill>
                  <a:schemeClr val="tx1">
                    <a:lumMod val="75000"/>
                    <a:lumOff val="25000"/>
                  </a:schemeClr>
                </a:solidFill>
                <a:hlinkClick r:id="rId2"/>
              </a:rPr>
              <a:t>https://webfoundation.org/about/vision/history-of-the-web/</a:t>
            </a:r>
            <a:endParaRPr lang="en-US" dirty="0" smtClean="0">
              <a:solidFill>
                <a:schemeClr val="tx1">
                  <a:lumMod val="75000"/>
                  <a:lumOff val="25000"/>
                </a:schemeClr>
              </a:solidFill>
            </a:endParaRPr>
          </a:p>
          <a:p>
            <a:pPr eaLnBrk="1" fontAlgn="auto" hangingPunct="1">
              <a:spcAft>
                <a:spcPts val="0"/>
              </a:spcAft>
              <a:buFont typeface="Wingdings 3" charset="2"/>
              <a:buChar char=""/>
              <a:defRPr/>
            </a:pPr>
            <a:r>
              <a:rPr lang="en-US" dirty="0" smtClean="0">
                <a:solidFill>
                  <a:schemeClr val="tx1">
                    <a:lumMod val="75000"/>
                    <a:lumOff val="25000"/>
                  </a:schemeClr>
                </a:solidFill>
                <a:hlinkClick r:id="rId3"/>
              </a:rPr>
              <a:t>https://www.w3.org/blog/2016/08/25-years-ago-the-world-changed-forever/</a:t>
            </a:r>
            <a:endParaRPr lang="en-US" dirty="0" smtClean="0">
              <a:solidFill>
                <a:schemeClr val="tx1">
                  <a:lumMod val="75000"/>
                  <a:lumOff val="25000"/>
                </a:schemeClr>
              </a:solidFill>
            </a:endParaRPr>
          </a:p>
          <a:p>
            <a:pPr eaLnBrk="1" fontAlgn="auto" hangingPunct="1">
              <a:spcAft>
                <a:spcPts val="0"/>
              </a:spcAft>
              <a:buFont typeface="Wingdings 3" charset="2"/>
              <a:buChar char=""/>
              <a:defRPr/>
            </a:pPr>
            <a:r>
              <a:rPr lang="en-US" dirty="0">
                <a:solidFill>
                  <a:schemeClr val="tx1">
                    <a:lumMod val="75000"/>
                    <a:lumOff val="25000"/>
                  </a:schemeClr>
                </a:solidFill>
                <a:hlinkClick r:id="rId4"/>
              </a:rPr>
              <a:t>https://</a:t>
            </a:r>
            <a:r>
              <a:rPr lang="en-US" dirty="0" smtClean="0">
                <a:solidFill>
                  <a:schemeClr val="tx1">
                    <a:lumMod val="75000"/>
                    <a:lumOff val="25000"/>
                  </a:schemeClr>
                </a:solidFill>
                <a:hlinkClick r:id="rId4"/>
              </a:rPr>
              <a:t>web.stanford.edu/class/cs344g/www-1992.pdf</a:t>
            </a:r>
            <a:endParaRPr lang="en-US" dirty="0" smtClean="0">
              <a:solidFill>
                <a:schemeClr val="tx1">
                  <a:lumMod val="75000"/>
                  <a:lumOff val="25000"/>
                </a:schemeClr>
              </a:solidFill>
            </a:endParaRPr>
          </a:p>
          <a:p>
            <a:pPr marL="0" indent="0" eaLnBrk="1" fontAlgn="auto" hangingPunct="1">
              <a:spcAft>
                <a:spcPts val="0"/>
              </a:spcAft>
              <a:buFont typeface="Wingdings 3" charset="2"/>
              <a:buNone/>
              <a:defRPr/>
            </a:pPr>
            <a:endParaRPr lang="en-US" dirty="0" smtClean="0">
              <a:solidFill>
                <a:schemeClr val="tx1">
                  <a:lumMod val="75000"/>
                  <a:lumOff val="25000"/>
                </a:schemeClr>
              </a:solidFill>
            </a:endParaRPr>
          </a:p>
          <a:p>
            <a:pPr marL="514350" indent="-514350" eaLnBrk="1" fontAlgn="auto" hangingPunct="1">
              <a:spcAft>
                <a:spcPts val="0"/>
              </a:spcAft>
              <a:buFont typeface="Wingdings 3" charset="2"/>
              <a:buAutoNum type="romanUcPeriod"/>
              <a:defRPr/>
            </a:pPr>
            <a:r>
              <a:rPr lang="en-US" dirty="0" smtClean="0">
                <a:solidFill>
                  <a:schemeClr val="tx1">
                    <a:lumMod val="75000"/>
                    <a:lumOff val="25000"/>
                  </a:schemeClr>
                </a:solidFill>
              </a:rPr>
              <a:t>Web (web 1.0) was world wide web: a killer app for the Internet</a:t>
            </a:r>
          </a:p>
          <a:p>
            <a:pPr marL="514350" indent="-514350" eaLnBrk="1" fontAlgn="auto" hangingPunct="1">
              <a:spcAft>
                <a:spcPts val="0"/>
              </a:spcAft>
              <a:buFont typeface="Wingdings 3" charset="2"/>
              <a:buAutoNum type="romanUcPeriod"/>
              <a:defRPr/>
            </a:pPr>
            <a:r>
              <a:rPr lang="en-US" dirty="0" smtClean="0">
                <a:solidFill>
                  <a:schemeClr val="tx1">
                    <a:lumMod val="75000"/>
                    <a:lumOff val="25000"/>
                  </a:schemeClr>
                </a:solidFill>
              </a:rPr>
              <a:t>Web 2.0 .. Semantic was well received at the beginning but fluttered off</a:t>
            </a:r>
          </a:p>
          <a:p>
            <a:pPr marL="514350" indent="-514350" eaLnBrk="1" fontAlgn="auto" hangingPunct="1">
              <a:spcAft>
                <a:spcPts val="0"/>
              </a:spcAft>
              <a:buFont typeface="Wingdings 3" charset="2"/>
              <a:buAutoNum type="romanUcPeriod"/>
              <a:defRPr/>
            </a:pPr>
            <a:r>
              <a:rPr lang="en-US" dirty="0" smtClean="0">
                <a:solidFill>
                  <a:schemeClr val="tx1">
                    <a:lumMod val="75000"/>
                    <a:lumOff val="25000"/>
                  </a:schemeClr>
                </a:solidFill>
              </a:rPr>
              <a:t>Web 3.0 – What web3.0 define it.</a:t>
            </a:r>
            <a:endParaRPr lang="en-US" dirty="0">
              <a:solidFill>
                <a:schemeClr val="tx1">
                  <a:lumMod val="75000"/>
                  <a:lumOff val="25000"/>
                </a:schemeClr>
              </a:solidFill>
            </a:endParaRPr>
          </a:p>
        </p:txBody>
      </p:sp>
      <p:sp>
        <p:nvSpPr>
          <p:cNvPr id="3" name="Date Placeholder 2"/>
          <p:cNvSpPr>
            <a:spLocks noGrp="1"/>
          </p:cNvSpPr>
          <p:nvPr>
            <p:ph type="dt" sz="quarter" idx="10"/>
          </p:nvPr>
        </p:nvSpPr>
        <p:spPr/>
        <p:txBody>
          <a:bodyPr/>
          <a:lstStyle/>
          <a:p>
            <a:pPr>
              <a:defRPr/>
            </a:pPr>
            <a:fld id="{19B8E87B-4EE1-46EB-92D0-6790F3438DE4}" type="datetime1">
              <a:rPr lang="en-US"/>
              <a:pPr>
                <a:defRPr/>
              </a:pPr>
              <a:t>9/10/2018</a:t>
            </a:fld>
            <a:endParaRPr lang="en-US"/>
          </a:p>
        </p:txBody>
      </p:sp>
      <p:sp>
        <p:nvSpPr>
          <p:cNvPr id="20485"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a:spcBef>
                <a:spcPct val="0"/>
              </a:spcBef>
              <a:buClrTx/>
              <a:buSzTx/>
              <a:buFontTx/>
              <a:buNone/>
            </a:pPr>
            <a:fld id="{0513449B-4204-4F91-B948-81B4916B7478}" type="slidenum">
              <a:rPr lang="en-US" altLang="en-US" smtClean="0">
                <a:solidFill>
                  <a:schemeClr val="accent1"/>
                </a:solidFill>
                <a:latin typeface="Arial" panose="020B0604020202020204" pitchFamily="34" charset="0"/>
              </a:rPr>
              <a:pPr>
                <a:spcBef>
                  <a:spcPct val="0"/>
                </a:spcBef>
                <a:buClrTx/>
                <a:buSzTx/>
                <a:buFontTx/>
                <a:buNone/>
              </a:pPr>
              <a:t>12</a:t>
            </a:fld>
            <a:endParaRPr lang="en-US" altLang="en-US" smtClean="0">
              <a:solidFill>
                <a:schemeClr val="accent1"/>
              </a:solidFill>
              <a:latin typeface="Arial" panose="020B0604020202020204" pitchFamily="34"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p:cNvSpPr>
            <a:spLocks noGrp="1"/>
          </p:cNvSpPr>
          <p:nvPr>
            <p:ph type="title"/>
          </p:nvPr>
        </p:nvSpPr>
        <p:spPr/>
        <p:txBody>
          <a:bodyPr/>
          <a:lstStyle/>
          <a:p>
            <a:pPr eaLnBrk="1" hangingPunct="1"/>
            <a:r>
              <a:rPr lang="en-US" altLang="en-US" smtClean="0"/>
              <a:t>Origins of WWW</a:t>
            </a:r>
          </a:p>
        </p:txBody>
      </p:sp>
      <p:sp>
        <p:nvSpPr>
          <p:cNvPr id="21507" name="Content Placeholder 2"/>
          <p:cNvSpPr>
            <a:spLocks noGrp="1"/>
          </p:cNvSpPr>
          <p:nvPr>
            <p:ph idx="1"/>
          </p:nvPr>
        </p:nvSpPr>
        <p:spPr/>
        <p:txBody>
          <a:bodyPr/>
          <a:lstStyle/>
          <a:p>
            <a:pPr eaLnBrk="1" hangingPunct="1"/>
            <a:r>
              <a:rPr lang="en-US" altLang="en-US" smtClean="0"/>
              <a:t>Began as a application for document exchange among a community of physicists connected by the Internet. 1989-1991.</a:t>
            </a:r>
          </a:p>
          <a:p>
            <a:pPr eaLnBrk="1" hangingPunct="1"/>
            <a:r>
              <a:rPr lang="en-US" altLang="en-US" smtClean="0"/>
              <a:t>Web is an open system: It can be implemented in new ways without disturbing its existing functionality. Example: There are many types of browsers implemented on different platforms and operating systems</a:t>
            </a:r>
          </a:p>
          <a:p>
            <a:pPr eaLnBrk="1" hangingPunct="1"/>
            <a:r>
              <a:rPr lang="en-US" altLang="en-US" smtClean="0"/>
              <a:t>Web is also open with respect to types of resources that can be published and shared on it. Any media can be shared as long as you helper/plugin to handle that format of media.</a:t>
            </a:r>
          </a:p>
          <a:p>
            <a:pPr eaLnBrk="1" hangingPunct="1"/>
            <a:endParaRPr lang="en-US" altLang="en-US" smtClean="0"/>
          </a:p>
        </p:txBody>
      </p:sp>
      <p:sp>
        <p:nvSpPr>
          <p:cNvPr id="4" name="Date Placeholder 3"/>
          <p:cNvSpPr>
            <a:spLocks noGrp="1"/>
          </p:cNvSpPr>
          <p:nvPr>
            <p:ph type="dt" sz="quarter" idx="10"/>
          </p:nvPr>
        </p:nvSpPr>
        <p:spPr/>
        <p:txBody>
          <a:bodyPr/>
          <a:lstStyle/>
          <a:p>
            <a:pPr>
              <a:defRPr/>
            </a:pPr>
            <a:fld id="{4391142E-AE8A-4672-8AAC-308738FE2D81}" type="datetime1">
              <a:rPr lang="en-US"/>
              <a:pPr>
                <a:defRPr/>
              </a:pPr>
              <a:t>9/10/2018</a:t>
            </a:fld>
            <a:endParaRPr lang="en-US"/>
          </a:p>
        </p:txBody>
      </p:sp>
      <p:sp>
        <p:nvSpPr>
          <p:cNvPr id="21509" name="Slide Number Placeholder 4"/>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a:spcBef>
                <a:spcPct val="0"/>
              </a:spcBef>
              <a:buClrTx/>
              <a:buSzTx/>
              <a:buFontTx/>
              <a:buNone/>
            </a:pPr>
            <a:fld id="{5E87B167-BB22-44D0-896B-9BBB698FDA81}" type="slidenum">
              <a:rPr lang="en-US" altLang="en-US" smtClean="0">
                <a:solidFill>
                  <a:schemeClr val="accent1"/>
                </a:solidFill>
                <a:latin typeface="Arial" panose="020B0604020202020204" pitchFamily="34" charset="0"/>
              </a:rPr>
              <a:pPr>
                <a:spcBef>
                  <a:spcPct val="0"/>
                </a:spcBef>
                <a:buClrTx/>
                <a:buSzTx/>
                <a:buFontTx/>
                <a:buNone/>
              </a:pPr>
              <a:t>13</a:t>
            </a:fld>
            <a:endParaRPr lang="en-US" altLang="en-US" smtClean="0">
              <a:solidFill>
                <a:schemeClr val="accent1"/>
              </a:solidFill>
              <a:latin typeface="Arial" panose="020B0604020202020204" pitchFamily="34"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p:cNvSpPr>
            <a:spLocks noGrp="1"/>
          </p:cNvSpPr>
          <p:nvPr>
            <p:ph type="dt" sz="quarter" idx="10"/>
          </p:nvPr>
        </p:nvSpPr>
        <p:spPr/>
        <p:txBody>
          <a:bodyPr/>
          <a:lstStyle/>
          <a:p>
            <a:pPr>
              <a:defRPr/>
            </a:pPr>
            <a:fld id="{AC066171-2AAD-4392-8450-94F9F35DFBAC}" type="datetime1">
              <a:rPr lang="en-US" smtClean="0"/>
              <a:pPr>
                <a:defRPr/>
              </a:pPr>
              <a:t>9/10/2018</a:t>
            </a:fld>
            <a:endParaRPr lang="en-US"/>
          </a:p>
        </p:txBody>
      </p:sp>
      <p:sp>
        <p:nvSpPr>
          <p:cNvPr id="22531" name="Slide Number Placeholder 4"/>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366BAC8E-E493-4746-A849-4A4FE7E9B0CB}" type="slidenum">
              <a:rPr lang="en-US" altLang="en-US" smtClean="0">
                <a:solidFill>
                  <a:schemeClr val="accent1"/>
                </a:solidFill>
              </a:rPr>
              <a:pPr/>
              <a:t>14</a:t>
            </a:fld>
            <a:endParaRPr lang="en-US" altLang="en-US" smtClean="0">
              <a:solidFill>
                <a:schemeClr val="accent1"/>
              </a:solidFill>
            </a:endParaRPr>
          </a:p>
        </p:txBody>
      </p:sp>
      <p:pic>
        <p:nvPicPr>
          <p:cNvPr id="22532" name="Picture 5"/>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46038" y="457200"/>
            <a:ext cx="7951787" cy="5505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1"/>
          <p:cNvSpPr>
            <a:spLocks noGrp="1"/>
          </p:cNvSpPr>
          <p:nvPr>
            <p:ph type="title"/>
          </p:nvPr>
        </p:nvSpPr>
        <p:spPr/>
        <p:txBody>
          <a:bodyPr/>
          <a:lstStyle/>
          <a:p>
            <a:pPr eaLnBrk="1" hangingPunct="1"/>
            <a:r>
              <a:rPr lang="en-US" altLang="en-US" smtClean="0"/>
              <a:t>Main Technical Standards</a:t>
            </a:r>
          </a:p>
        </p:txBody>
      </p:sp>
      <p:sp>
        <p:nvSpPr>
          <p:cNvPr id="3" name="Content Placeholder 2"/>
          <p:cNvSpPr>
            <a:spLocks noGrp="1"/>
          </p:cNvSpPr>
          <p:nvPr>
            <p:ph idx="1"/>
          </p:nvPr>
        </p:nvSpPr>
        <p:spPr/>
        <p:txBody>
          <a:bodyPr rtlCol="0">
            <a:normAutofit lnSpcReduction="10000"/>
          </a:bodyPr>
          <a:lstStyle/>
          <a:p>
            <a:pPr eaLnBrk="1" fontAlgn="auto" hangingPunct="1">
              <a:spcAft>
                <a:spcPts val="0"/>
              </a:spcAft>
              <a:buFont typeface="Wingdings 3" charset="2"/>
              <a:buChar char=""/>
              <a:defRPr/>
            </a:pPr>
            <a:r>
              <a:rPr lang="en-US" dirty="0" smtClean="0">
                <a:solidFill>
                  <a:schemeClr val="tx1">
                    <a:lumMod val="75000"/>
                    <a:lumOff val="25000"/>
                  </a:schemeClr>
                </a:solidFill>
              </a:rPr>
              <a:t>HTML : Hypertext Markup Language for specifying the contents and structure of contents</a:t>
            </a:r>
          </a:p>
          <a:p>
            <a:pPr eaLnBrk="1" fontAlgn="auto" hangingPunct="1">
              <a:spcAft>
                <a:spcPts val="0"/>
              </a:spcAft>
              <a:buFont typeface="Wingdings 3" charset="2"/>
              <a:buChar char=""/>
              <a:defRPr/>
            </a:pPr>
            <a:r>
              <a:rPr lang="en-US" dirty="0" smtClean="0">
                <a:solidFill>
                  <a:schemeClr val="tx1">
                    <a:lumMod val="75000"/>
                    <a:lumOff val="25000"/>
                  </a:schemeClr>
                </a:solidFill>
              </a:rPr>
              <a:t>Uniform Resource Locator (URL) also known as URI (Uniform Resource Identification) that provide uniform identification for resource sin the web space: Scheme: scheme-specific identifier. Example: https:// ftp://</a:t>
            </a:r>
          </a:p>
          <a:p>
            <a:pPr eaLnBrk="1" fontAlgn="auto" hangingPunct="1">
              <a:spcAft>
                <a:spcPts val="0"/>
              </a:spcAft>
              <a:buFont typeface="Wingdings 3" charset="2"/>
              <a:buChar char=""/>
              <a:defRPr/>
            </a:pPr>
            <a:r>
              <a:rPr lang="en-US" dirty="0" smtClean="0">
                <a:solidFill>
                  <a:schemeClr val="tx1">
                    <a:lumMod val="75000"/>
                    <a:lumOff val="25000"/>
                  </a:schemeClr>
                </a:solidFill>
              </a:rPr>
              <a:t>A Client-server system architecture with standard rules for interaction (HTTP) in which browsers and other clients fetch documents and other resources from web servers.</a:t>
            </a:r>
          </a:p>
          <a:p>
            <a:pPr eaLnBrk="1" fontAlgn="auto" hangingPunct="1">
              <a:spcAft>
                <a:spcPts val="0"/>
              </a:spcAft>
              <a:buFont typeface="Wingdings 3" charset="2"/>
              <a:buChar char=""/>
              <a:defRPr/>
            </a:pPr>
            <a:r>
              <a:rPr lang="en-US" dirty="0" smtClean="0">
                <a:solidFill>
                  <a:schemeClr val="tx1">
                    <a:lumMod val="75000"/>
                    <a:lumOff val="25000"/>
                  </a:schemeClr>
                </a:solidFill>
              </a:rPr>
              <a:t>Here is a question for you: Lets discuss this? How have these standards evolved since their beginnings?</a:t>
            </a:r>
          </a:p>
          <a:p>
            <a:pPr eaLnBrk="1" fontAlgn="auto" hangingPunct="1">
              <a:spcAft>
                <a:spcPts val="0"/>
              </a:spcAft>
              <a:buFont typeface="Wingdings 3" charset="2"/>
              <a:buChar char=""/>
              <a:defRPr/>
            </a:pPr>
            <a:r>
              <a:rPr lang="en-US" dirty="0" smtClean="0">
                <a:solidFill>
                  <a:schemeClr val="tx1">
                    <a:lumMod val="75000"/>
                    <a:lumOff val="25000"/>
                  </a:schemeClr>
                </a:solidFill>
              </a:rPr>
              <a:t>I want some good answers. </a:t>
            </a:r>
          </a:p>
          <a:p>
            <a:pPr eaLnBrk="1" fontAlgn="auto" hangingPunct="1">
              <a:spcAft>
                <a:spcPts val="0"/>
              </a:spcAft>
              <a:buFont typeface="Wingdings 3" charset="2"/>
              <a:buChar char=""/>
              <a:defRPr/>
            </a:pPr>
            <a:endParaRPr lang="en-US" dirty="0">
              <a:solidFill>
                <a:schemeClr val="tx1">
                  <a:lumMod val="75000"/>
                  <a:lumOff val="25000"/>
                </a:schemeClr>
              </a:solidFill>
            </a:endParaRPr>
          </a:p>
        </p:txBody>
      </p:sp>
      <p:sp>
        <p:nvSpPr>
          <p:cNvPr id="4" name="Date Placeholder 3"/>
          <p:cNvSpPr>
            <a:spLocks noGrp="1"/>
          </p:cNvSpPr>
          <p:nvPr>
            <p:ph type="dt" sz="quarter" idx="10"/>
          </p:nvPr>
        </p:nvSpPr>
        <p:spPr/>
        <p:txBody>
          <a:bodyPr/>
          <a:lstStyle/>
          <a:p>
            <a:pPr>
              <a:defRPr/>
            </a:pPr>
            <a:fld id="{4391142E-AE8A-4672-8AAC-308738FE2D81}" type="datetime1">
              <a:rPr lang="en-US"/>
              <a:pPr>
                <a:defRPr/>
              </a:pPr>
              <a:t>9/10/2018</a:t>
            </a:fld>
            <a:endParaRPr lang="en-US"/>
          </a:p>
        </p:txBody>
      </p:sp>
      <p:sp>
        <p:nvSpPr>
          <p:cNvPr id="23557" name="Slide Number Placeholder 4"/>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a:spcBef>
                <a:spcPct val="0"/>
              </a:spcBef>
              <a:buClrTx/>
              <a:buSzTx/>
              <a:buFontTx/>
              <a:buNone/>
            </a:pPr>
            <a:fld id="{4495EF73-22D4-4780-A40E-FC0D954B18D9}" type="slidenum">
              <a:rPr lang="en-US" altLang="en-US" smtClean="0">
                <a:solidFill>
                  <a:schemeClr val="accent1"/>
                </a:solidFill>
                <a:latin typeface="Arial" panose="020B0604020202020204" pitchFamily="34" charset="0"/>
              </a:rPr>
              <a:pPr>
                <a:spcBef>
                  <a:spcPct val="0"/>
                </a:spcBef>
                <a:buClrTx/>
                <a:buSzTx/>
                <a:buFontTx/>
                <a:buNone/>
              </a:pPr>
              <a:t>15</a:t>
            </a:fld>
            <a:endParaRPr lang="en-US" altLang="en-US" smtClean="0">
              <a:solidFill>
                <a:schemeClr val="accent1"/>
              </a:solidFill>
              <a:latin typeface="Arial" panose="020B0604020202020204" pitchFamily="34" charset="0"/>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p:cNvSpPr>
            <a:spLocks noGrp="1"/>
          </p:cNvSpPr>
          <p:nvPr>
            <p:ph type="title"/>
          </p:nvPr>
        </p:nvSpPr>
        <p:spPr/>
        <p:txBody>
          <a:bodyPr/>
          <a:lstStyle/>
          <a:p>
            <a:pPr eaLnBrk="1" hangingPunct="1"/>
            <a:r>
              <a:rPr lang="en-US" altLang="en-US" smtClean="0"/>
              <a:t>Web 2.0</a:t>
            </a:r>
          </a:p>
        </p:txBody>
      </p:sp>
      <p:sp>
        <p:nvSpPr>
          <p:cNvPr id="23555" name="Content Placeholder 2"/>
          <p:cNvSpPr>
            <a:spLocks noGrp="1"/>
          </p:cNvSpPr>
          <p:nvPr>
            <p:ph idx="1"/>
          </p:nvPr>
        </p:nvSpPr>
        <p:spPr/>
        <p:txBody>
          <a:bodyPr/>
          <a:lstStyle/>
          <a:p>
            <a:pPr eaLnBrk="1" hangingPunct="1">
              <a:buFont typeface="Trebuchet MS" panose="020B0603020202020204" pitchFamily="34" charset="0"/>
              <a:buAutoNum type="arabicPeriod"/>
              <a:defRPr/>
            </a:pPr>
            <a:r>
              <a:rPr lang="en-US" altLang="en-US" dirty="0" smtClean="0"/>
              <a:t>HTML5 that include XHTML, well-formed, meaningful tags and interoperability through APIs.</a:t>
            </a:r>
          </a:p>
          <a:p>
            <a:pPr eaLnBrk="1" hangingPunct="1">
              <a:buFont typeface="Trebuchet MS" panose="020B0603020202020204" pitchFamily="34" charset="0"/>
              <a:buAutoNum type="arabicPeriod"/>
              <a:defRPr/>
            </a:pPr>
            <a:r>
              <a:rPr lang="en-US" altLang="en-US" dirty="0" smtClean="0"/>
              <a:t>HTTP did NOT come with security built-in, HTTP became HTTPS. The interacting parties agree to minimally encrypt the message and maintain a secure channel between them so that a middle person cannot access and misuse transactions and data.</a:t>
            </a:r>
          </a:p>
          <a:p>
            <a:pPr eaLnBrk="1" hangingPunct="1">
              <a:buFont typeface="Trebuchet MS" panose="020B0603020202020204" pitchFamily="34" charset="0"/>
              <a:buAutoNum type="arabicPeriod"/>
              <a:defRPr/>
            </a:pPr>
            <a:r>
              <a:rPr lang="en-US" altLang="en-US" dirty="0" smtClean="0"/>
              <a:t>and an important abstraction for the webpage called DOM or document object model (DOM)</a:t>
            </a:r>
          </a:p>
          <a:p>
            <a:pPr marL="0" indent="0" eaLnBrk="1" hangingPunct="1">
              <a:buFont typeface="Wingdings 3" panose="05040102010807070707" pitchFamily="18" charset="2"/>
              <a:buNone/>
              <a:defRPr/>
            </a:pPr>
            <a:r>
              <a:rPr lang="en-US" altLang="en-US" dirty="0" smtClean="0"/>
              <a:t>What is next? What is in web3.0?</a:t>
            </a:r>
          </a:p>
          <a:p>
            <a:pPr marL="0" indent="0" eaLnBrk="1" hangingPunct="1">
              <a:buFont typeface="Wingdings 3" panose="05040102010807070707" pitchFamily="18" charset="2"/>
              <a:buNone/>
              <a:defRPr/>
            </a:pPr>
            <a:r>
              <a:rPr lang="en-US" altLang="en-US" dirty="0" smtClean="0"/>
              <a:t>Reading: Read: Chapter 1 WWW case study: pages: 26-33</a:t>
            </a:r>
          </a:p>
          <a:p>
            <a:pPr eaLnBrk="1" hangingPunct="1">
              <a:buFont typeface="Trebuchet MS" panose="020B0603020202020204" pitchFamily="34" charset="0"/>
              <a:buAutoNum type="arabicPeriod"/>
              <a:defRPr/>
            </a:pPr>
            <a:endParaRPr lang="en-US" altLang="en-US" dirty="0" smtClean="0"/>
          </a:p>
          <a:p>
            <a:pPr eaLnBrk="1" hangingPunct="1">
              <a:buFont typeface="Trebuchet MS" panose="020B0603020202020204" pitchFamily="34" charset="0"/>
              <a:buAutoNum type="arabicPeriod"/>
              <a:defRPr/>
            </a:pPr>
            <a:endParaRPr lang="en-US" altLang="en-US" dirty="0" smtClean="0"/>
          </a:p>
        </p:txBody>
      </p:sp>
      <p:sp>
        <p:nvSpPr>
          <p:cNvPr id="4" name="Date Placeholder 3"/>
          <p:cNvSpPr>
            <a:spLocks noGrp="1"/>
          </p:cNvSpPr>
          <p:nvPr>
            <p:ph type="dt" sz="quarter" idx="10"/>
          </p:nvPr>
        </p:nvSpPr>
        <p:spPr/>
        <p:txBody>
          <a:bodyPr/>
          <a:lstStyle/>
          <a:p>
            <a:pPr>
              <a:defRPr/>
            </a:pPr>
            <a:fld id="{4391142E-AE8A-4672-8AAC-308738FE2D81}" type="datetime1">
              <a:rPr lang="en-US"/>
              <a:pPr>
                <a:defRPr/>
              </a:pPr>
              <a:t>9/10/2018</a:t>
            </a:fld>
            <a:endParaRPr lang="en-US"/>
          </a:p>
        </p:txBody>
      </p:sp>
      <p:sp>
        <p:nvSpPr>
          <p:cNvPr id="24581" name="Slide Number Placeholder 4"/>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a:spcBef>
                <a:spcPct val="0"/>
              </a:spcBef>
              <a:buClrTx/>
              <a:buSzTx/>
              <a:buFontTx/>
              <a:buNone/>
            </a:pPr>
            <a:fld id="{28880DE8-0758-4ECA-A859-21561FF3C584}" type="slidenum">
              <a:rPr lang="en-US" altLang="en-US" smtClean="0">
                <a:solidFill>
                  <a:schemeClr val="accent1"/>
                </a:solidFill>
                <a:latin typeface="Arial" panose="020B0604020202020204" pitchFamily="34" charset="0"/>
              </a:rPr>
              <a:pPr>
                <a:spcBef>
                  <a:spcPct val="0"/>
                </a:spcBef>
                <a:buClrTx/>
                <a:buSzTx/>
                <a:buFontTx/>
                <a:buNone/>
              </a:pPr>
              <a:t>16</a:t>
            </a:fld>
            <a:endParaRPr lang="en-US" altLang="en-US" smtClean="0">
              <a:solidFill>
                <a:schemeClr val="accent1"/>
              </a:solidFill>
              <a:latin typeface="Arial" panose="020B0604020202020204" pitchFamily="34" charset="0"/>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p:txBody>
          <a:bodyPr/>
          <a:lstStyle/>
          <a:p>
            <a:pPr eaLnBrk="1" hangingPunct="1"/>
            <a:r>
              <a:rPr lang="en-US" altLang="en-US" smtClean="0"/>
              <a:t>Interaction Models</a:t>
            </a:r>
          </a:p>
        </p:txBody>
      </p:sp>
      <p:sp>
        <p:nvSpPr>
          <p:cNvPr id="25603" name="Rectangle 3"/>
          <p:cNvSpPr>
            <a:spLocks noGrp="1" noChangeArrowheads="1"/>
          </p:cNvSpPr>
          <p:nvPr>
            <p:ph idx="1"/>
          </p:nvPr>
        </p:nvSpPr>
        <p:spPr/>
        <p:txBody>
          <a:bodyPr/>
          <a:lstStyle/>
          <a:p>
            <a:pPr eaLnBrk="1" hangingPunct="1"/>
            <a:r>
              <a:rPr lang="en-US" altLang="en-US" smtClean="0"/>
              <a:t>Within address space (using path as addresses)</a:t>
            </a:r>
          </a:p>
          <a:p>
            <a:pPr eaLnBrk="1" hangingPunct="1"/>
            <a:r>
              <a:rPr lang="en-US" altLang="en-US" smtClean="0"/>
              <a:t>Socket based communication: connection-oriented, connection-less</a:t>
            </a:r>
          </a:p>
          <a:p>
            <a:pPr lvl="1" eaLnBrk="1" hangingPunct="1"/>
            <a:r>
              <a:rPr lang="en-US" altLang="en-US" smtClean="0"/>
              <a:t>Socket is an end-point of communication</a:t>
            </a:r>
          </a:p>
          <a:p>
            <a:pPr lvl="1" eaLnBrk="1" hangingPunct="1"/>
            <a:r>
              <a:rPr lang="en-US" altLang="en-US" smtClean="0"/>
              <a:t>Lets look at some code + details</a:t>
            </a:r>
          </a:p>
          <a:p>
            <a:pPr lvl="1" eaLnBrk="1" hangingPunct="1">
              <a:buFont typeface="Wingdings" panose="05000000000000000000" pitchFamily="2" charset="2"/>
              <a:buNone/>
            </a:pPr>
            <a:endParaRPr lang="en-US" altLang="en-US" smtClean="0"/>
          </a:p>
          <a:p>
            <a:pPr eaLnBrk="1" hangingPunct="1">
              <a:buFont typeface="Wingdings" panose="05000000000000000000" pitchFamily="2" charset="2"/>
              <a:buNone/>
            </a:pPr>
            <a:endParaRPr lang="en-US" altLang="en-US" smtClean="0"/>
          </a:p>
        </p:txBody>
      </p:sp>
      <p:sp>
        <p:nvSpPr>
          <p:cNvPr id="4" name="Date Placeholder 3"/>
          <p:cNvSpPr>
            <a:spLocks noGrp="1"/>
          </p:cNvSpPr>
          <p:nvPr>
            <p:ph type="dt" sz="quarter" idx="10"/>
          </p:nvPr>
        </p:nvSpPr>
        <p:spPr/>
        <p:txBody>
          <a:bodyPr/>
          <a:lstStyle/>
          <a:p>
            <a:pPr>
              <a:defRPr/>
            </a:pPr>
            <a:fld id="{D4D994D2-0737-406F-9A14-5D0D8E7EE95F}" type="datetime1">
              <a:rPr lang="en-US"/>
              <a:pPr>
                <a:defRPr/>
              </a:pPr>
              <a:t>9/10/2018</a:t>
            </a:fld>
            <a:endParaRPr lang="en-US"/>
          </a:p>
        </p:txBody>
      </p:sp>
      <p:sp>
        <p:nvSpPr>
          <p:cNvPr id="25605" name="Slide Number Placeholder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a:spcBef>
                <a:spcPct val="0"/>
              </a:spcBef>
              <a:buClrTx/>
              <a:buSzTx/>
              <a:buFontTx/>
              <a:buNone/>
            </a:pPr>
            <a:fld id="{3E3DD14D-737A-44F8-8F65-71E9C4584A35}" type="slidenum">
              <a:rPr lang="en-US" altLang="en-US" smtClean="0">
                <a:solidFill>
                  <a:schemeClr val="tx1"/>
                </a:solidFill>
                <a:latin typeface="Verdana" panose="020B0604030504040204" pitchFamily="34" charset="0"/>
              </a:rPr>
              <a:pPr>
                <a:spcBef>
                  <a:spcPct val="0"/>
                </a:spcBef>
                <a:buClrTx/>
                <a:buSzTx/>
                <a:buFontTx/>
                <a:buNone/>
              </a:pPr>
              <a:t>17</a:t>
            </a:fld>
            <a:endParaRPr lang="en-US" altLang="en-US" smtClean="0">
              <a:solidFill>
                <a:schemeClr val="tx1"/>
              </a:solidFill>
              <a:latin typeface="Verdana" panose="020B0604030504040204" pitchFamily="34" charset="0"/>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p:txBody>
          <a:bodyPr/>
          <a:lstStyle/>
          <a:p>
            <a:pPr eaLnBrk="1" hangingPunct="1"/>
            <a:r>
              <a:rPr lang="en-US" altLang="en-US" smtClean="0"/>
              <a:t>Socket based communication</a:t>
            </a:r>
          </a:p>
        </p:txBody>
      </p:sp>
      <p:sp>
        <p:nvSpPr>
          <p:cNvPr id="4" name="Date Placeholder 3"/>
          <p:cNvSpPr>
            <a:spLocks noGrp="1"/>
          </p:cNvSpPr>
          <p:nvPr>
            <p:ph type="dt" sz="quarter" idx="10"/>
          </p:nvPr>
        </p:nvSpPr>
        <p:spPr/>
        <p:txBody>
          <a:bodyPr/>
          <a:lstStyle/>
          <a:p>
            <a:pPr>
              <a:defRPr/>
            </a:pPr>
            <a:fld id="{330051B6-66DB-41FA-920E-48B876DB3751}" type="datetime1">
              <a:rPr lang="en-US"/>
              <a:pPr>
                <a:defRPr/>
              </a:pPr>
              <a:t>9/10/2018</a:t>
            </a:fld>
            <a:endParaRPr lang="en-US"/>
          </a:p>
        </p:txBody>
      </p:sp>
      <p:sp>
        <p:nvSpPr>
          <p:cNvPr id="26628" name="Slide Number Placeholder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a:spcBef>
                <a:spcPct val="0"/>
              </a:spcBef>
              <a:buClrTx/>
              <a:buSzTx/>
              <a:buFontTx/>
              <a:buNone/>
            </a:pPr>
            <a:fld id="{922228B8-91E1-4465-9F4F-DC89BCB2CC2F}" type="slidenum">
              <a:rPr lang="en-US" altLang="en-US" smtClean="0">
                <a:solidFill>
                  <a:schemeClr val="tx1"/>
                </a:solidFill>
                <a:latin typeface="Verdana" panose="020B0604030504040204" pitchFamily="34" charset="0"/>
              </a:rPr>
              <a:pPr>
                <a:spcBef>
                  <a:spcPct val="0"/>
                </a:spcBef>
                <a:buClrTx/>
                <a:buSzTx/>
                <a:buFontTx/>
                <a:buNone/>
              </a:pPr>
              <a:t>18</a:t>
            </a:fld>
            <a:endParaRPr lang="en-US" altLang="en-US" smtClean="0">
              <a:solidFill>
                <a:schemeClr val="tx1"/>
              </a:solidFill>
              <a:latin typeface="Verdana" panose="020B0604030504040204" pitchFamily="34" charset="0"/>
            </a:endParaRPr>
          </a:p>
        </p:txBody>
      </p:sp>
      <p:sp>
        <p:nvSpPr>
          <p:cNvPr id="26629" name="Text Box 3"/>
          <p:cNvSpPr txBox="1">
            <a:spLocks noChangeArrowheads="1"/>
          </p:cNvSpPr>
          <p:nvPr/>
        </p:nvSpPr>
        <p:spPr bwMode="auto">
          <a:xfrm>
            <a:off x="533400" y="2009775"/>
            <a:ext cx="8034338" cy="4473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a:spcBef>
                <a:spcPct val="0"/>
              </a:spcBef>
              <a:buClrTx/>
              <a:buSzTx/>
              <a:buFontTx/>
              <a:buNone/>
            </a:pPr>
            <a:r>
              <a:rPr lang="en-US" altLang="en-US" sz="2400">
                <a:solidFill>
                  <a:schemeClr val="tx1"/>
                </a:solidFill>
                <a:latin typeface="Courier New" panose="02070309020205020404" pitchFamily="49" charset="0"/>
              </a:rPr>
              <a:t>int sockfd; </a:t>
            </a:r>
          </a:p>
          <a:p>
            <a:pPr>
              <a:spcBef>
                <a:spcPct val="0"/>
              </a:spcBef>
              <a:buClrTx/>
              <a:buSzTx/>
              <a:buFontTx/>
              <a:buNone/>
            </a:pPr>
            <a:r>
              <a:rPr lang="en-US" altLang="en-US" sz="2400">
                <a:solidFill>
                  <a:schemeClr val="tx1"/>
                </a:solidFill>
                <a:latin typeface="Courier New" panose="02070309020205020404" pitchFamily="49" charset="0"/>
              </a:rPr>
              <a:t>struct sockaddr_in addr; </a:t>
            </a:r>
          </a:p>
          <a:p>
            <a:pPr>
              <a:spcBef>
                <a:spcPct val="0"/>
              </a:spcBef>
              <a:buClrTx/>
              <a:buSzTx/>
              <a:buFontTx/>
              <a:buNone/>
            </a:pPr>
            <a:endParaRPr lang="en-US" altLang="en-US" sz="2400">
              <a:solidFill>
                <a:schemeClr val="tx1"/>
              </a:solidFill>
              <a:latin typeface="Courier New" panose="02070309020205020404" pitchFamily="49" charset="0"/>
            </a:endParaRPr>
          </a:p>
          <a:p>
            <a:pPr>
              <a:spcBef>
                <a:spcPct val="0"/>
              </a:spcBef>
              <a:buClrTx/>
              <a:buSzTx/>
              <a:buFontTx/>
              <a:buNone/>
            </a:pPr>
            <a:r>
              <a:rPr lang="en-US" altLang="en-US" sz="2400">
                <a:solidFill>
                  <a:schemeClr val="tx1"/>
                </a:solidFill>
                <a:latin typeface="Courier New" panose="02070309020205020404" pitchFamily="49" charset="0"/>
              </a:rPr>
              <a:t>addr.sin_family = AF_INET; </a:t>
            </a:r>
          </a:p>
          <a:p>
            <a:pPr>
              <a:spcBef>
                <a:spcPct val="0"/>
              </a:spcBef>
              <a:buClrTx/>
              <a:buSzTx/>
              <a:buFontTx/>
              <a:buNone/>
            </a:pPr>
            <a:r>
              <a:rPr lang="en-US" altLang="en-US" sz="2400">
                <a:solidFill>
                  <a:schemeClr val="tx1"/>
                </a:solidFill>
                <a:latin typeface="Courier New" panose="02070309020205020404" pitchFamily="49" charset="0"/>
              </a:rPr>
              <a:t>addr.sin_addr.s_addr = </a:t>
            </a:r>
          </a:p>
          <a:p>
            <a:pPr>
              <a:spcBef>
                <a:spcPct val="0"/>
              </a:spcBef>
              <a:buClrTx/>
              <a:buSzTx/>
              <a:buFontTx/>
              <a:buNone/>
            </a:pPr>
            <a:r>
              <a:rPr lang="en-US" altLang="en-US" sz="2400">
                <a:solidFill>
                  <a:schemeClr val="tx1"/>
                </a:solidFill>
                <a:latin typeface="Courier New" panose="02070309020205020404" pitchFamily="49" charset="0"/>
              </a:rPr>
              <a:t>		inet_addr(SERV_HOST_ADDR); </a:t>
            </a:r>
          </a:p>
          <a:p>
            <a:pPr>
              <a:spcBef>
                <a:spcPct val="0"/>
              </a:spcBef>
              <a:buClrTx/>
              <a:buSzTx/>
              <a:buFontTx/>
              <a:buNone/>
            </a:pPr>
            <a:r>
              <a:rPr lang="en-US" altLang="en-US" sz="2400">
                <a:solidFill>
                  <a:schemeClr val="tx1"/>
                </a:solidFill>
                <a:latin typeface="Courier New" panose="02070309020205020404" pitchFamily="49" charset="0"/>
              </a:rPr>
              <a:t>addr.sin_port = htons(SERV_TCP_PORT); </a:t>
            </a:r>
          </a:p>
          <a:p>
            <a:pPr>
              <a:spcBef>
                <a:spcPct val="0"/>
              </a:spcBef>
              <a:buClrTx/>
              <a:buSzTx/>
              <a:buFontTx/>
              <a:buNone/>
            </a:pPr>
            <a:endParaRPr lang="en-US" altLang="en-US" sz="2400">
              <a:solidFill>
                <a:schemeClr val="tx1"/>
              </a:solidFill>
              <a:latin typeface="Courier New" panose="02070309020205020404" pitchFamily="49" charset="0"/>
            </a:endParaRPr>
          </a:p>
          <a:p>
            <a:pPr>
              <a:spcBef>
                <a:spcPct val="0"/>
              </a:spcBef>
              <a:buClrTx/>
              <a:buSzTx/>
              <a:buFontTx/>
              <a:buNone/>
            </a:pPr>
            <a:r>
              <a:rPr lang="en-US" altLang="en-US" sz="2400">
                <a:solidFill>
                  <a:schemeClr val="tx1"/>
                </a:solidFill>
                <a:latin typeface="Courier New" panose="02070309020205020404" pitchFamily="49" charset="0"/>
              </a:rPr>
              <a:t>sockfd = </a:t>
            </a:r>
            <a:r>
              <a:rPr lang="en-US" altLang="en-US" sz="2400" b="1">
                <a:solidFill>
                  <a:schemeClr val="tx1"/>
                </a:solidFill>
                <a:latin typeface="Courier New" panose="02070309020205020404" pitchFamily="49" charset="0"/>
              </a:rPr>
              <a:t>socket</a:t>
            </a:r>
            <a:r>
              <a:rPr lang="en-US" altLang="en-US" sz="2400">
                <a:solidFill>
                  <a:schemeClr val="tx1"/>
                </a:solidFill>
                <a:latin typeface="Courier New" panose="02070309020205020404" pitchFamily="49" charset="0"/>
              </a:rPr>
              <a:t>(AF_INET, SOCK_STREAM, 0);</a:t>
            </a:r>
          </a:p>
          <a:p>
            <a:pPr>
              <a:spcBef>
                <a:spcPct val="0"/>
              </a:spcBef>
              <a:buClrTx/>
              <a:buSzTx/>
              <a:buFontTx/>
              <a:buNone/>
            </a:pPr>
            <a:r>
              <a:rPr lang="en-US" altLang="en-US" sz="2400" b="1">
                <a:solidFill>
                  <a:schemeClr val="tx1"/>
                </a:solidFill>
                <a:latin typeface="Courier New" panose="02070309020205020404" pitchFamily="49" charset="0"/>
              </a:rPr>
              <a:t>connect</a:t>
            </a:r>
            <a:r>
              <a:rPr lang="en-US" altLang="en-US" sz="2400">
                <a:solidFill>
                  <a:schemeClr val="tx1"/>
                </a:solidFill>
                <a:latin typeface="Courier New" panose="02070309020205020404" pitchFamily="49" charset="0"/>
              </a:rPr>
              <a:t>(sockfd, (struct sockaddr *) &amp;addr, </a:t>
            </a:r>
          </a:p>
          <a:p>
            <a:pPr>
              <a:spcBef>
                <a:spcPct val="0"/>
              </a:spcBef>
              <a:buClrTx/>
              <a:buSzTx/>
              <a:buFontTx/>
              <a:buNone/>
            </a:pPr>
            <a:r>
              <a:rPr lang="en-US" altLang="en-US" sz="2400">
                <a:solidFill>
                  <a:schemeClr val="tx1"/>
                </a:solidFill>
                <a:latin typeface="Courier New" panose="02070309020205020404" pitchFamily="49" charset="0"/>
              </a:rPr>
              <a:t>		sizeof(serv_addr));</a:t>
            </a:r>
          </a:p>
          <a:p>
            <a:pPr>
              <a:spcBef>
                <a:spcPct val="0"/>
              </a:spcBef>
              <a:buClrTx/>
              <a:buSzTx/>
              <a:buFontTx/>
              <a:buNone/>
            </a:pPr>
            <a:r>
              <a:rPr lang="en-US" altLang="en-US" sz="2400">
                <a:solidFill>
                  <a:schemeClr val="tx1"/>
                </a:solidFill>
                <a:latin typeface="Courier New" panose="02070309020205020404" pitchFamily="49" charset="0"/>
              </a:rPr>
              <a:t>do_stuff(stdin, sockfd);</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a:xfrm>
            <a:off x="609600" y="609600"/>
            <a:ext cx="6348413" cy="1320800"/>
          </a:xfrm>
        </p:spPr>
        <p:txBody>
          <a:bodyPr/>
          <a:lstStyle/>
          <a:p>
            <a:pPr eaLnBrk="1" hangingPunct="1"/>
            <a:r>
              <a:rPr lang="en-US" altLang="en-US" smtClean="0"/>
              <a:t>Classic view of network API</a:t>
            </a:r>
          </a:p>
        </p:txBody>
      </p:sp>
      <p:sp>
        <p:nvSpPr>
          <p:cNvPr id="27651" name="Rectangle 3"/>
          <p:cNvSpPr>
            <a:spLocks noGrp="1" noChangeArrowheads="1"/>
          </p:cNvSpPr>
          <p:nvPr>
            <p:ph sz="half" idx="1"/>
          </p:nvPr>
        </p:nvSpPr>
        <p:spPr>
          <a:xfrm>
            <a:off x="457200" y="1600200"/>
            <a:ext cx="4025900" cy="4530725"/>
          </a:xfrm>
        </p:spPr>
        <p:txBody>
          <a:bodyPr/>
          <a:lstStyle/>
          <a:p>
            <a:pPr eaLnBrk="1" hangingPunct="1"/>
            <a:r>
              <a:rPr lang="en-US" altLang="en-US" sz="2400" smtClean="0"/>
              <a:t>Start with host name (maybe)</a:t>
            </a:r>
          </a:p>
        </p:txBody>
      </p:sp>
      <p:sp>
        <p:nvSpPr>
          <p:cNvPr id="5" name="Date Placeholder 4"/>
          <p:cNvSpPr>
            <a:spLocks noGrp="1"/>
          </p:cNvSpPr>
          <p:nvPr>
            <p:ph type="dt" sz="quarter" idx="10"/>
          </p:nvPr>
        </p:nvSpPr>
        <p:spPr/>
        <p:txBody>
          <a:bodyPr/>
          <a:lstStyle/>
          <a:p>
            <a:pPr>
              <a:defRPr/>
            </a:pPr>
            <a:fld id="{069D6437-E5DC-4D77-8E94-95E8813CBC31}" type="datetime1">
              <a:rPr lang="en-US"/>
              <a:pPr>
                <a:defRPr/>
              </a:pPr>
              <a:t>9/10/2018</a:t>
            </a:fld>
            <a:endParaRPr lang="en-US"/>
          </a:p>
        </p:txBody>
      </p:sp>
      <p:sp>
        <p:nvSpPr>
          <p:cNvPr id="27653" name="Slide Number Placeholder 6"/>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a:spcBef>
                <a:spcPct val="0"/>
              </a:spcBef>
              <a:buClrTx/>
              <a:buSzTx/>
              <a:buFontTx/>
              <a:buNone/>
            </a:pPr>
            <a:fld id="{935FAB04-48D3-4206-B874-F675A1D58F84}" type="slidenum">
              <a:rPr lang="en-US" altLang="en-US" smtClean="0">
                <a:solidFill>
                  <a:schemeClr val="tx1"/>
                </a:solidFill>
                <a:latin typeface="Verdana" panose="020B0604030504040204" pitchFamily="34" charset="0"/>
              </a:rPr>
              <a:pPr>
                <a:spcBef>
                  <a:spcPct val="0"/>
                </a:spcBef>
                <a:buClrTx/>
                <a:buSzTx/>
                <a:buFontTx/>
                <a:buNone/>
              </a:pPr>
              <a:t>19</a:t>
            </a:fld>
            <a:endParaRPr lang="en-US" altLang="en-US" smtClean="0">
              <a:solidFill>
                <a:schemeClr val="tx1"/>
              </a:solidFill>
              <a:latin typeface="Verdana" panose="020B0604030504040204" pitchFamily="34" charset="0"/>
            </a:endParaRPr>
          </a:p>
        </p:txBody>
      </p:sp>
      <p:sp>
        <p:nvSpPr>
          <p:cNvPr id="27654" name="Text Box 4"/>
          <p:cNvSpPr txBox="1">
            <a:spLocks noChangeArrowheads="1"/>
          </p:cNvSpPr>
          <p:nvPr/>
        </p:nvSpPr>
        <p:spPr bwMode="auto">
          <a:xfrm>
            <a:off x="4800600" y="1981200"/>
            <a:ext cx="1400175" cy="376238"/>
          </a:xfrm>
          <a:prstGeom prst="rect">
            <a:avLst/>
          </a:prstGeom>
          <a:noFill/>
          <a:ln w="9525">
            <a:solidFill>
              <a:schemeClr val="tx2"/>
            </a:solidFill>
            <a:miter lim="800000"/>
            <a:headEnd/>
            <a:tailEnd/>
          </a:ln>
          <a:extLst>
            <a:ext uri="{909E8E84-426E-40DD-AFC4-6F175D3DCCD1}">
              <a14:hiddenFill xmlns:a14="http://schemas.microsoft.com/office/drawing/2010/main">
                <a:solidFill>
                  <a:srgbClr val="FFFFFF"/>
                </a:solidFill>
              </a14:hiddenFill>
            </a:ext>
          </a:extLst>
        </p:spPr>
        <p:txBody>
          <a:bodyPr wrap="none">
            <a:spAutoFit/>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a:spcBef>
                <a:spcPct val="0"/>
              </a:spcBef>
              <a:buClrTx/>
              <a:buSzTx/>
              <a:buFontTx/>
              <a:buNone/>
            </a:pPr>
            <a:r>
              <a:rPr lang="en-US" altLang="en-US">
                <a:solidFill>
                  <a:schemeClr val="tx2"/>
                </a:solidFill>
                <a:latin typeface="Arial" panose="020B0604020202020204" pitchFamily="34" charset="0"/>
              </a:rPr>
              <a:t>foo.bar.com</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lstStyle/>
          <a:p>
            <a:pPr eaLnBrk="1" hangingPunct="1"/>
            <a:r>
              <a:rPr lang="en-US" altLang="en-US" smtClean="0"/>
              <a:t>Distributed system models</a:t>
            </a:r>
          </a:p>
        </p:txBody>
      </p:sp>
      <p:sp>
        <p:nvSpPr>
          <p:cNvPr id="6149" name="Rectangle 3"/>
          <p:cNvSpPr>
            <a:spLocks noGrp="1" noChangeArrowheads="1"/>
          </p:cNvSpPr>
          <p:nvPr>
            <p:ph idx="1"/>
          </p:nvPr>
        </p:nvSpPr>
        <p:spPr/>
        <p:txBody>
          <a:bodyPr rtlCol="0">
            <a:normAutofit/>
          </a:bodyPr>
          <a:lstStyle/>
          <a:p>
            <a:pPr eaLnBrk="1" fontAlgn="auto" hangingPunct="1">
              <a:spcAft>
                <a:spcPts val="0"/>
              </a:spcAft>
              <a:buFont typeface="Wingdings 3" charset="2"/>
              <a:buChar char=""/>
              <a:defRPr/>
            </a:pPr>
            <a:r>
              <a:rPr lang="en-US" altLang="en-US" dirty="0" smtClean="0">
                <a:solidFill>
                  <a:schemeClr val="tx1">
                    <a:lumMod val="75000"/>
                    <a:lumOff val="25000"/>
                  </a:schemeClr>
                </a:solidFill>
              </a:rPr>
              <a:t>Model</a:t>
            </a:r>
          </a:p>
          <a:p>
            <a:pPr marL="0" indent="0" eaLnBrk="1" fontAlgn="auto" hangingPunct="1">
              <a:spcAft>
                <a:spcPts val="0"/>
              </a:spcAft>
              <a:buFont typeface="Wingdings 3" charset="2"/>
              <a:buNone/>
              <a:defRPr/>
            </a:pPr>
            <a:r>
              <a:rPr lang="en-US" altLang="en-US" sz="2400" dirty="0" smtClean="0">
                <a:solidFill>
                  <a:schemeClr val="tx1">
                    <a:lumMod val="75000"/>
                    <a:lumOff val="25000"/>
                  </a:schemeClr>
                </a:solidFill>
              </a:rPr>
              <a:t>“a simplified representation of a system or phenomenon, as in the sciences or economics, with any hypotheses required to describe the system or explain the phenomenon, often mathematically.” </a:t>
            </a:r>
          </a:p>
        </p:txBody>
      </p:sp>
      <p:sp>
        <p:nvSpPr>
          <p:cNvPr id="4" name="Date Placeholder 3"/>
          <p:cNvSpPr>
            <a:spLocks noGrp="1"/>
          </p:cNvSpPr>
          <p:nvPr>
            <p:ph type="dt" sz="quarter" idx="10"/>
          </p:nvPr>
        </p:nvSpPr>
        <p:spPr/>
        <p:txBody>
          <a:bodyPr/>
          <a:lstStyle/>
          <a:p>
            <a:pPr>
              <a:defRPr/>
            </a:pPr>
            <a:fld id="{ECB3B940-1DBB-493B-8106-45213ED7904B}" type="datetime1">
              <a:rPr lang="en-US"/>
              <a:pPr>
                <a:defRPr/>
              </a:pPr>
              <a:t>9/10/2018</a:t>
            </a:fld>
            <a:endParaRPr lang="en-US"/>
          </a:p>
        </p:txBody>
      </p:sp>
      <p:sp>
        <p:nvSpPr>
          <p:cNvPr id="10245" name="Slide Number Placeholder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a:spcBef>
                <a:spcPct val="0"/>
              </a:spcBef>
              <a:buClrTx/>
              <a:buSzTx/>
              <a:buFontTx/>
              <a:buNone/>
            </a:pPr>
            <a:fld id="{58EB9F74-0299-4941-97C5-39FD181A1089}" type="slidenum">
              <a:rPr lang="en-US" altLang="en-US" smtClean="0">
                <a:solidFill>
                  <a:schemeClr val="tx1"/>
                </a:solidFill>
                <a:latin typeface="Verdana" panose="020B0604030504040204" pitchFamily="34" charset="0"/>
              </a:rPr>
              <a:pPr>
                <a:spcBef>
                  <a:spcPct val="0"/>
                </a:spcBef>
                <a:buClrTx/>
                <a:buSzTx/>
                <a:buFontTx/>
                <a:buNone/>
              </a:pPr>
              <a:t>2</a:t>
            </a:fld>
            <a:endParaRPr lang="en-US" altLang="en-US" smtClean="0">
              <a:solidFill>
                <a:schemeClr val="tx1"/>
              </a:solidFill>
              <a:latin typeface="Verdana" panose="020B0604030504040204" pitchFamily="34" charset="0"/>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a:xfrm>
            <a:off x="609600" y="609600"/>
            <a:ext cx="6348413" cy="1320800"/>
          </a:xfrm>
        </p:spPr>
        <p:txBody>
          <a:bodyPr/>
          <a:lstStyle/>
          <a:p>
            <a:pPr eaLnBrk="1" hangingPunct="1"/>
            <a:r>
              <a:rPr lang="en-US" altLang="en-US" smtClean="0"/>
              <a:t>Classic view of network API</a:t>
            </a:r>
          </a:p>
        </p:txBody>
      </p:sp>
      <p:sp>
        <p:nvSpPr>
          <p:cNvPr id="28675" name="Rectangle 3"/>
          <p:cNvSpPr>
            <a:spLocks noGrp="1" noChangeArrowheads="1"/>
          </p:cNvSpPr>
          <p:nvPr>
            <p:ph sz="half" idx="1"/>
          </p:nvPr>
        </p:nvSpPr>
        <p:spPr>
          <a:xfrm>
            <a:off x="457200" y="1600200"/>
            <a:ext cx="4025900" cy="4530725"/>
          </a:xfrm>
        </p:spPr>
        <p:txBody>
          <a:bodyPr/>
          <a:lstStyle/>
          <a:p>
            <a:pPr eaLnBrk="1" hangingPunct="1"/>
            <a:r>
              <a:rPr lang="en-US" altLang="en-US" sz="2400" smtClean="0"/>
              <a:t>Start with host name</a:t>
            </a:r>
          </a:p>
          <a:p>
            <a:pPr eaLnBrk="1" hangingPunct="1"/>
            <a:r>
              <a:rPr lang="en-US" altLang="en-US" sz="2400" smtClean="0"/>
              <a:t>Get an IP address</a:t>
            </a:r>
          </a:p>
        </p:txBody>
      </p:sp>
      <p:sp>
        <p:nvSpPr>
          <p:cNvPr id="8" name="Date Placeholder 4"/>
          <p:cNvSpPr>
            <a:spLocks noGrp="1"/>
          </p:cNvSpPr>
          <p:nvPr>
            <p:ph type="dt" sz="quarter" idx="10"/>
          </p:nvPr>
        </p:nvSpPr>
        <p:spPr/>
        <p:txBody>
          <a:bodyPr/>
          <a:lstStyle/>
          <a:p>
            <a:pPr>
              <a:defRPr/>
            </a:pPr>
            <a:fld id="{54B279F9-3251-4759-955F-8BB3B0469D13}" type="datetime1">
              <a:rPr lang="en-US"/>
              <a:pPr>
                <a:defRPr/>
              </a:pPr>
              <a:t>9/10/2018</a:t>
            </a:fld>
            <a:endParaRPr lang="en-US"/>
          </a:p>
        </p:txBody>
      </p:sp>
      <p:sp>
        <p:nvSpPr>
          <p:cNvPr id="28677" name="Slide Number Placeholder 6"/>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a:spcBef>
                <a:spcPct val="0"/>
              </a:spcBef>
              <a:buClrTx/>
              <a:buSzTx/>
              <a:buFontTx/>
              <a:buNone/>
            </a:pPr>
            <a:fld id="{11F8FD3C-B371-4B11-A673-8D67080108BD}" type="slidenum">
              <a:rPr lang="en-US" altLang="en-US" smtClean="0">
                <a:solidFill>
                  <a:schemeClr val="tx1"/>
                </a:solidFill>
                <a:latin typeface="Verdana" panose="020B0604030504040204" pitchFamily="34" charset="0"/>
              </a:rPr>
              <a:pPr>
                <a:spcBef>
                  <a:spcPct val="0"/>
                </a:spcBef>
                <a:buClrTx/>
                <a:buSzTx/>
                <a:buFontTx/>
                <a:buNone/>
              </a:pPr>
              <a:t>20</a:t>
            </a:fld>
            <a:endParaRPr lang="en-US" altLang="en-US" smtClean="0">
              <a:solidFill>
                <a:schemeClr val="tx1"/>
              </a:solidFill>
              <a:latin typeface="Verdana" panose="020B0604030504040204" pitchFamily="34" charset="0"/>
            </a:endParaRPr>
          </a:p>
        </p:txBody>
      </p:sp>
      <p:sp>
        <p:nvSpPr>
          <p:cNvPr id="28678" name="Text Box 4"/>
          <p:cNvSpPr txBox="1">
            <a:spLocks noChangeArrowheads="1"/>
          </p:cNvSpPr>
          <p:nvPr/>
        </p:nvSpPr>
        <p:spPr bwMode="auto">
          <a:xfrm>
            <a:off x="4800600" y="1981200"/>
            <a:ext cx="1400175" cy="376238"/>
          </a:xfrm>
          <a:prstGeom prst="rect">
            <a:avLst/>
          </a:prstGeom>
          <a:noFill/>
          <a:ln w="9525">
            <a:solidFill>
              <a:schemeClr val="tx2"/>
            </a:solidFill>
            <a:miter lim="800000"/>
            <a:headEnd/>
            <a:tailEnd/>
          </a:ln>
          <a:extLst>
            <a:ext uri="{909E8E84-426E-40DD-AFC4-6F175D3DCCD1}">
              <a14:hiddenFill xmlns:a14="http://schemas.microsoft.com/office/drawing/2010/main">
                <a:solidFill>
                  <a:srgbClr val="FFFFFF"/>
                </a:solidFill>
              </a14:hiddenFill>
            </a:ext>
          </a:extLst>
        </p:spPr>
        <p:txBody>
          <a:bodyPr wrap="none">
            <a:spAutoFit/>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a:spcBef>
                <a:spcPct val="0"/>
              </a:spcBef>
              <a:buClrTx/>
              <a:buSzTx/>
              <a:buFontTx/>
              <a:buNone/>
            </a:pPr>
            <a:r>
              <a:rPr lang="en-US" altLang="en-US">
                <a:solidFill>
                  <a:schemeClr val="tx2"/>
                </a:solidFill>
                <a:latin typeface="Arial" panose="020B0604020202020204" pitchFamily="34" charset="0"/>
              </a:rPr>
              <a:t>foo.bar.com</a:t>
            </a:r>
          </a:p>
        </p:txBody>
      </p:sp>
      <p:sp>
        <p:nvSpPr>
          <p:cNvPr id="28679" name="Text Box 5"/>
          <p:cNvSpPr txBox="1">
            <a:spLocks noChangeArrowheads="1"/>
          </p:cNvSpPr>
          <p:nvPr/>
        </p:nvSpPr>
        <p:spPr bwMode="auto">
          <a:xfrm>
            <a:off x="5715000" y="2286000"/>
            <a:ext cx="2232025"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a:spcBef>
                <a:spcPct val="0"/>
              </a:spcBef>
              <a:buClrTx/>
              <a:buSzTx/>
              <a:buFontTx/>
              <a:buNone/>
            </a:pPr>
            <a:r>
              <a:rPr lang="en-US" altLang="en-US">
                <a:solidFill>
                  <a:schemeClr val="tx2"/>
                </a:solidFill>
                <a:latin typeface="Courier New" panose="02070309020205020404" pitchFamily="49" charset="0"/>
              </a:rPr>
              <a:t>gethostbyname()</a:t>
            </a:r>
          </a:p>
        </p:txBody>
      </p:sp>
      <p:sp>
        <p:nvSpPr>
          <p:cNvPr id="28680" name="Line 6"/>
          <p:cNvSpPr>
            <a:spLocks noChangeShapeType="1"/>
          </p:cNvSpPr>
          <p:nvPr/>
        </p:nvSpPr>
        <p:spPr bwMode="auto">
          <a:xfrm>
            <a:off x="5486400" y="2362200"/>
            <a:ext cx="0" cy="304800"/>
          </a:xfrm>
          <a:prstGeom prst="line">
            <a:avLst/>
          </a:prstGeom>
          <a:noFill/>
          <a:ln w="9525">
            <a:solidFill>
              <a:schemeClr val="tx2"/>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28681" name="Text Box 7"/>
          <p:cNvSpPr txBox="1">
            <a:spLocks noChangeArrowheads="1"/>
          </p:cNvSpPr>
          <p:nvPr/>
        </p:nvSpPr>
        <p:spPr bwMode="auto">
          <a:xfrm>
            <a:off x="4953000" y="2667000"/>
            <a:ext cx="1019175" cy="376238"/>
          </a:xfrm>
          <a:prstGeom prst="rect">
            <a:avLst/>
          </a:prstGeom>
          <a:noFill/>
          <a:ln w="9525">
            <a:solidFill>
              <a:schemeClr val="tx2"/>
            </a:solidFill>
            <a:miter lim="800000"/>
            <a:headEnd/>
            <a:tailEnd/>
          </a:ln>
          <a:extLst>
            <a:ext uri="{909E8E84-426E-40DD-AFC4-6F175D3DCCD1}">
              <a14:hiddenFill xmlns:a14="http://schemas.microsoft.com/office/drawing/2010/main">
                <a:solidFill>
                  <a:srgbClr val="FFFFFF"/>
                </a:solidFill>
              </a14:hiddenFill>
            </a:ext>
          </a:extLst>
        </p:spPr>
        <p:txBody>
          <a:bodyPr wrap="none">
            <a:spAutoFit/>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a:spcBef>
                <a:spcPct val="0"/>
              </a:spcBef>
              <a:buClrTx/>
              <a:buSzTx/>
              <a:buFontTx/>
              <a:buNone/>
            </a:pPr>
            <a:r>
              <a:rPr lang="en-US" altLang="en-US">
                <a:solidFill>
                  <a:schemeClr val="tx2"/>
                </a:solidFill>
                <a:latin typeface="Arial" panose="020B0604020202020204" pitchFamily="34" charset="0"/>
              </a:rPr>
              <a:t>10.5.4.3</a:t>
            </a: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a:xfrm>
            <a:off x="609600" y="609600"/>
            <a:ext cx="6348413" cy="1320800"/>
          </a:xfrm>
        </p:spPr>
        <p:txBody>
          <a:bodyPr/>
          <a:lstStyle/>
          <a:p>
            <a:pPr eaLnBrk="1" hangingPunct="1"/>
            <a:r>
              <a:rPr lang="en-US" altLang="en-US" smtClean="0"/>
              <a:t>Classic view of network API</a:t>
            </a:r>
          </a:p>
        </p:txBody>
      </p:sp>
      <p:sp>
        <p:nvSpPr>
          <p:cNvPr id="29699" name="Rectangle 3"/>
          <p:cNvSpPr>
            <a:spLocks noGrp="1" noChangeArrowheads="1"/>
          </p:cNvSpPr>
          <p:nvPr>
            <p:ph sz="half" idx="1"/>
          </p:nvPr>
        </p:nvSpPr>
        <p:spPr>
          <a:xfrm>
            <a:off x="457200" y="1600200"/>
            <a:ext cx="4025900" cy="4530725"/>
          </a:xfrm>
        </p:spPr>
        <p:txBody>
          <a:bodyPr/>
          <a:lstStyle/>
          <a:p>
            <a:pPr eaLnBrk="1" hangingPunct="1"/>
            <a:r>
              <a:rPr lang="en-US" altLang="en-US" sz="2400" smtClean="0"/>
              <a:t>Start with host name</a:t>
            </a:r>
          </a:p>
          <a:p>
            <a:pPr eaLnBrk="1" hangingPunct="1"/>
            <a:r>
              <a:rPr lang="en-US" altLang="en-US" sz="2400" smtClean="0"/>
              <a:t>Get an IP address</a:t>
            </a:r>
          </a:p>
          <a:p>
            <a:pPr eaLnBrk="1" hangingPunct="1"/>
            <a:r>
              <a:rPr lang="en-US" altLang="en-US" sz="2400" smtClean="0"/>
              <a:t>Make a socket (protocol, address)</a:t>
            </a:r>
          </a:p>
        </p:txBody>
      </p:sp>
      <p:sp>
        <p:nvSpPr>
          <p:cNvPr id="11" name="Date Placeholder 4"/>
          <p:cNvSpPr>
            <a:spLocks noGrp="1"/>
          </p:cNvSpPr>
          <p:nvPr>
            <p:ph type="dt" sz="quarter" idx="10"/>
          </p:nvPr>
        </p:nvSpPr>
        <p:spPr/>
        <p:txBody>
          <a:bodyPr/>
          <a:lstStyle/>
          <a:p>
            <a:pPr>
              <a:defRPr/>
            </a:pPr>
            <a:fld id="{9829AF4D-7DA1-496B-AC61-0B111C293F1A}" type="datetime1">
              <a:rPr lang="en-US"/>
              <a:pPr>
                <a:defRPr/>
              </a:pPr>
              <a:t>9/10/2018</a:t>
            </a:fld>
            <a:endParaRPr lang="en-US"/>
          </a:p>
        </p:txBody>
      </p:sp>
      <p:sp>
        <p:nvSpPr>
          <p:cNvPr id="29701" name="Slide Number Placeholder 6"/>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a:spcBef>
                <a:spcPct val="0"/>
              </a:spcBef>
              <a:buClrTx/>
              <a:buSzTx/>
              <a:buFontTx/>
              <a:buNone/>
            </a:pPr>
            <a:fld id="{CCBBF7F2-7074-46C3-86D1-457B884662DB}" type="slidenum">
              <a:rPr lang="en-US" altLang="en-US" smtClean="0">
                <a:solidFill>
                  <a:schemeClr val="tx1"/>
                </a:solidFill>
                <a:latin typeface="Verdana" panose="020B0604030504040204" pitchFamily="34" charset="0"/>
              </a:rPr>
              <a:pPr>
                <a:spcBef>
                  <a:spcPct val="0"/>
                </a:spcBef>
                <a:buClrTx/>
                <a:buSzTx/>
                <a:buFontTx/>
                <a:buNone/>
              </a:pPr>
              <a:t>21</a:t>
            </a:fld>
            <a:endParaRPr lang="en-US" altLang="en-US" smtClean="0">
              <a:solidFill>
                <a:schemeClr val="tx1"/>
              </a:solidFill>
              <a:latin typeface="Verdana" panose="020B0604030504040204" pitchFamily="34" charset="0"/>
            </a:endParaRPr>
          </a:p>
        </p:txBody>
      </p:sp>
      <p:sp>
        <p:nvSpPr>
          <p:cNvPr id="29702" name="Text Box 4"/>
          <p:cNvSpPr txBox="1">
            <a:spLocks noChangeArrowheads="1"/>
          </p:cNvSpPr>
          <p:nvPr/>
        </p:nvSpPr>
        <p:spPr bwMode="auto">
          <a:xfrm>
            <a:off x="4800600" y="1981200"/>
            <a:ext cx="1400175" cy="376238"/>
          </a:xfrm>
          <a:prstGeom prst="rect">
            <a:avLst/>
          </a:prstGeom>
          <a:noFill/>
          <a:ln w="9525">
            <a:solidFill>
              <a:schemeClr val="tx2"/>
            </a:solidFill>
            <a:miter lim="800000"/>
            <a:headEnd/>
            <a:tailEnd/>
          </a:ln>
          <a:extLst>
            <a:ext uri="{909E8E84-426E-40DD-AFC4-6F175D3DCCD1}">
              <a14:hiddenFill xmlns:a14="http://schemas.microsoft.com/office/drawing/2010/main">
                <a:solidFill>
                  <a:srgbClr val="FFFFFF"/>
                </a:solidFill>
              </a14:hiddenFill>
            </a:ext>
          </a:extLst>
        </p:spPr>
        <p:txBody>
          <a:bodyPr wrap="none">
            <a:spAutoFit/>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a:spcBef>
                <a:spcPct val="0"/>
              </a:spcBef>
              <a:buClrTx/>
              <a:buSzTx/>
              <a:buFontTx/>
              <a:buNone/>
            </a:pPr>
            <a:r>
              <a:rPr lang="en-US" altLang="en-US">
                <a:solidFill>
                  <a:schemeClr val="tx2"/>
                </a:solidFill>
                <a:latin typeface="Arial" panose="020B0604020202020204" pitchFamily="34" charset="0"/>
              </a:rPr>
              <a:t>foo.bar.com</a:t>
            </a:r>
          </a:p>
        </p:txBody>
      </p:sp>
      <p:sp>
        <p:nvSpPr>
          <p:cNvPr id="29703" name="Text Box 5"/>
          <p:cNvSpPr txBox="1">
            <a:spLocks noChangeArrowheads="1"/>
          </p:cNvSpPr>
          <p:nvPr/>
        </p:nvSpPr>
        <p:spPr bwMode="auto">
          <a:xfrm>
            <a:off x="5715000" y="2286000"/>
            <a:ext cx="2232025"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a:spcBef>
                <a:spcPct val="0"/>
              </a:spcBef>
              <a:buClrTx/>
              <a:buSzTx/>
              <a:buFontTx/>
              <a:buNone/>
            </a:pPr>
            <a:r>
              <a:rPr lang="en-US" altLang="en-US">
                <a:solidFill>
                  <a:schemeClr val="tx2"/>
                </a:solidFill>
                <a:latin typeface="Courier New" panose="02070309020205020404" pitchFamily="49" charset="0"/>
              </a:rPr>
              <a:t>gethostbyname()</a:t>
            </a:r>
          </a:p>
        </p:txBody>
      </p:sp>
      <p:sp>
        <p:nvSpPr>
          <p:cNvPr id="29704" name="Line 6"/>
          <p:cNvSpPr>
            <a:spLocks noChangeShapeType="1"/>
          </p:cNvSpPr>
          <p:nvPr/>
        </p:nvSpPr>
        <p:spPr bwMode="auto">
          <a:xfrm>
            <a:off x="5486400" y="2362200"/>
            <a:ext cx="0" cy="304800"/>
          </a:xfrm>
          <a:prstGeom prst="line">
            <a:avLst/>
          </a:prstGeom>
          <a:noFill/>
          <a:ln w="9525">
            <a:solidFill>
              <a:schemeClr val="tx2"/>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29705" name="Text Box 7"/>
          <p:cNvSpPr txBox="1">
            <a:spLocks noChangeArrowheads="1"/>
          </p:cNvSpPr>
          <p:nvPr/>
        </p:nvSpPr>
        <p:spPr bwMode="auto">
          <a:xfrm>
            <a:off x="4953000" y="2667000"/>
            <a:ext cx="1019175" cy="376238"/>
          </a:xfrm>
          <a:prstGeom prst="rect">
            <a:avLst/>
          </a:prstGeom>
          <a:noFill/>
          <a:ln w="9525">
            <a:solidFill>
              <a:schemeClr val="tx2"/>
            </a:solidFill>
            <a:miter lim="800000"/>
            <a:headEnd/>
            <a:tailEnd/>
          </a:ln>
          <a:extLst>
            <a:ext uri="{909E8E84-426E-40DD-AFC4-6F175D3DCCD1}">
              <a14:hiddenFill xmlns:a14="http://schemas.microsoft.com/office/drawing/2010/main">
                <a:solidFill>
                  <a:srgbClr val="FFFFFF"/>
                </a:solidFill>
              </a14:hiddenFill>
            </a:ext>
          </a:extLst>
        </p:spPr>
        <p:txBody>
          <a:bodyPr wrap="none">
            <a:spAutoFit/>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a:spcBef>
                <a:spcPct val="0"/>
              </a:spcBef>
              <a:buClrTx/>
              <a:buSzTx/>
              <a:buFontTx/>
              <a:buNone/>
            </a:pPr>
            <a:r>
              <a:rPr lang="en-US" altLang="en-US">
                <a:solidFill>
                  <a:schemeClr val="tx2"/>
                </a:solidFill>
                <a:latin typeface="Arial" panose="020B0604020202020204" pitchFamily="34" charset="0"/>
              </a:rPr>
              <a:t>10.5.4.3</a:t>
            </a:r>
          </a:p>
        </p:txBody>
      </p:sp>
      <p:sp>
        <p:nvSpPr>
          <p:cNvPr id="29706" name="Text Box 8"/>
          <p:cNvSpPr txBox="1">
            <a:spLocks noChangeArrowheads="1"/>
          </p:cNvSpPr>
          <p:nvPr/>
        </p:nvSpPr>
        <p:spPr bwMode="auto">
          <a:xfrm>
            <a:off x="4953000" y="3352800"/>
            <a:ext cx="968375" cy="376238"/>
          </a:xfrm>
          <a:prstGeom prst="rect">
            <a:avLst/>
          </a:prstGeom>
          <a:noFill/>
          <a:ln w="9525">
            <a:solidFill>
              <a:schemeClr val="tx2"/>
            </a:solidFill>
            <a:miter lim="800000"/>
            <a:headEnd/>
            <a:tailEnd/>
          </a:ln>
          <a:extLst>
            <a:ext uri="{909E8E84-426E-40DD-AFC4-6F175D3DCCD1}">
              <a14:hiddenFill xmlns:a14="http://schemas.microsoft.com/office/drawing/2010/main">
                <a:solidFill>
                  <a:srgbClr val="FFFFFF"/>
                </a:solidFill>
              </a14:hiddenFill>
            </a:ext>
          </a:extLst>
        </p:spPr>
        <p:txBody>
          <a:bodyPr wrap="none">
            <a:spAutoFit/>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a:spcBef>
                <a:spcPct val="0"/>
              </a:spcBef>
              <a:buClrTx/>
              <a:buSzTx/>
              <a:buFontTx/>
              <a:buNone/>
            </a:pPr>
            <a:r>
              <a:rPr lang="en-US" altLang="en-US">
                <a:solidFill>
                  <a:schemeClr val="tx2"/>
                </a:solidFill>
                <a:latin typeface="Arial" panose="020B0604020202020204" pitchFamily="34" charset="0"/>
              </a:rPr>
              <a:t>sock_id</a:t>
            </a:r>
          </a:p>
        </p:txBody>
      </p:sp>
      <p:sp>
        <p:nvSpPr>
          <p:cNvPr id="29707" name="Text Box 9"/>
          <p:cNvSpPr txBox="1">
            <a:spLocks noChangeArrowheads="1"/>
          </p:cNvSpPr>
          <p:nvPr/>
        </p:nvSpPr>
        <p:spPr bwMode="auto">
          <a:xfrm>
            <a:off x="5715000" y="2971800"/>
            <a:ext cx="291465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a:spcBef>
                <a:spcPct val="0"/>
              </a:spcBef>
              <a:buClrTx/>
              <a:buSzTx/>
              <a:buFontTx/>
              <a:buNone/>
            </a:pPr>
            <a:r>
              <a:rPr lang="en-US" altLang="en-US">
                <a:solidFill>
                  <a:schemeClr val="tx2"/>
                </a:solidFill>
                <a:latin typeface="Courier New" panose="02070309020205020404" pitchFamily="49" charset="0"/>
              </a:rPr>
              <a:t>socket();connect();…</a:t>
            </a:r>
          </a:p>
        </p:txBody>
      </p:sp>
      <p:sp>
        <p:nvSpPr>
          <p:cNvPr id="29708" name="Line 10"/>
          <p:cNvSpPr>
            <a:spLocks noChangeShapeType="1"/>
          </p:cNvSpPr>
          <p:nvPr/>
        </p:nvSpPr>
        <p:spPr bwMode="auto">
          <a:xfrm>
            <a:off x="5486400" y="3048000"/>
            <a:ext cx="0" cy="304800"/>
          </a:xfrm>
          <a:prstGeom prst="line">
            <a:avLst/>
          </a:prstGeom>
          <a:noFill/>
          <a:ln w="9525">
            <a:solidFill>
              <a:schemeClr val="tx2"/>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a:xfrm>
            <a:off x="609600" y="609600"/>
            <a:ext cx="6348413" cy="1320800"/>
          </a:xfrm>
        </p:spPr>
        <p:txBody>
          <a:bodyPr/>
          <a:lstStyle/>
          <a:p>
            <a:pPr eaLnBrk="1" hangingPunct="1"/>
            <a:r>
              <a:rPr lang="en-US" altLang="en-US" smtClean="0"/>
              <a:t>Classic view of network API</a:t>
            </a:r>
          </a:p>
        </p:txBody>
      </p:sp>
      <p:sp>
        <p:nvSpPr>
          <p:cNvPr id="30723" name="Rectangle 3"/>
          <p:cNvSpPr>
            <a:spLocks noGrp="1" noChangeArrowheads="1"/>
          </p:cNvSpPr>
          <p:nvPr>
            <p:ph sz="half" idx="1"/>
          </p:nvPr>
        </p:nvSpPr>
        <p:spPr>
          <a:xfrm>
            <a:off x="457200" y="1600200"/>
            <a:ext cx="4025900" cy="4530725"/>
          </a:xfrm>
        </p:spPr>
        <p:txBody>
          <a:bodyPr/>
          <a:lstStyle/>
          <a:p>
            <a:pPr eaLnBrk="1" hangingPunct="1"/>
            <a:r>
              <a:rPr lang="en-US" altLang="en-US" sz="2400" smtClean="0"/>
              <a:t>Start with host name</a:t>
            </a:r>
          </a:p>
          <a:p>
            <a:pPr eaLnBrk="1" hangingPunct="1"/>
            <a:r>
              <a:rPr lang="en-US" altLang="en-US" sz="2400" smtClean="0"/>
              <a:t>Get an IP address</a:t>
            </a:r>
          </a:p>
          <a:p>
            <a:pPr eaLnBrk="1" hangingPunct="1"/>
            <a:r>
              <a:rPr lang="en-US" altLang="en-US" sz="2400" smtClean="0"/>
              <a:t>Make a socket (protocol, address)</a:t>
            </a:r>
          </a:p>
          <a:p>
            <a:pPr eaLnBrk="1" hangingPunct="1"/>
            <a:r>
              <a:rPr lang="en-US" altLang="en-US" sz="2400" smtClean="0"/>
              <a:t>Send byte stream (TCP) or packets (UDP)</a:t>
            </a:r>
          </a:p>
        </p:txBody>
      </p:sp>
      <p:sp>
        <p:nvSpPr>
          <p:cNvPr id="32" name="Date Placeholder 4"/>
          <p:cNvSpPr>
            <a:spLocks noGrp="1"/>
          </p:cNvSpPr>
          <p:nvPr>
            <p:ph type="dt" sz="quarter" idx="10"/>
          </p:nvPr>
        </p:nvSpPr>
        <p:spPr/>
        <p:txBody>
          <a:bodyPr/>
          <a:lstStyle/>
          <a:p>
            <a:pPr>
              <a:defRPr/>
            </a:pPr>
            <a:fld id="{EEB3E702-C7CE-489B-A55D-F8A249E72A5D}" type="datetime1">
              <a:rPr lang="en-US"/>
              <a:pPr>
                <a:defRPr/>
              </a:pPr>
              <a:t>9/10/2018</a:t>
            </a:fld>
            <a:endParaRPr lang="en-US"/>
          </a:p>
        </p:txBody>
      </p:sp>
      <p:sp>
        <p:nvSpPr>
          <p:cNvPr id="30725" name="Slide Number Placeholder 6"/>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a:spcBef>
                <a:spcPct val="0"/>
              </a:spcBef>
              <a:buClrTx/>
              <a:buSzTx/>
              <a:buFontTx/>
              <a:buNone/>
            </a:pPr>
            <a:fld id="{F8437698-618D-4A5F-9508-AB506895A2B3}" type="slidenum">
              <a:rPr lang="en-US" altLang="en-US" smtClean="0">
                <a:solidFill>
                  <a:schemeClr val="tx1"/>
                </a:solidFill>
                <a:latin typeface="Verdana" panose="020B0604030504040204" pitchFamily="34" charset="0"/>
              </a:rPr>
              <a:pPr>
                <a:spcBef>
                  <a:spcPct val="0"/>
                </a:spcBef>
                <a:buClrTx/>
                <a:buSzTx/>
                <a:buFontTx/>
                <a:buNone/>
              </a:pPr>
              <a:t>22</a:t>
            </a:fld>
            <a:endParaRPr lang="en-US" altLang="en-US" smtClean="0">
              <a:solidFill>
                <a:schemeClr val="tx1"/>
              </a:solidFill>
              <a:latin typeface="Verdana" panose="020B0604030504040204" pitchFamily="34" charset="0"/>
            </a:endParaRPr>
          </a:p>
        </p:txBody>
      </p:sp>
      <p:sp>
        <p:nvSpPr>
          <p:cNvPr id="30726" name="Text Box 4"/>
          <p:cNvSpPr txBox="1">
            <a:spLocks noChangeArrowheads="1"/>
          </p:cNvSpPr>
          <p:nvPr/>
        </p:nvSpPr>
        <p:spPr bwMode="auto">
          <a:xfrm>
            <a:off x="4800600" y="1981200"/>
            <a:ext cx="1400175" cy="376238"/>
          </a:xfrm>
          <a:prstGeom prst="rect">
            <a:avLst/>
          </a:prstGeom>
          <a:noFill/>
          <a:ln w="9525">
            <a:solidFill>
              <a:schemeClr val="tx2"/>
            </a:solidFill>
            <a:miter lim="800000"/>
            <a:headEnd/>
            <a:tailEnd/>
          </a:ln>
          <a:extLst>
            <a:ext uri="{909E8E84-426E-40DD-AFC4-6F175D3DCCD1}">
              <a14:hiddenFill xmlns:a14="http://schemas.microsoft.com/office/drawing/2010/main">
                <a:solidFill>
                  <a:srgbClr val="FFFFFF"/>
                </a:solidFill>
              </a14:hiddenFill>
            </a:ext>
          </a:extLst>
        </p:spPr>
        <p:txBody>
          <a:bodyPr wrap="none">
            <a:spAutoFit/>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a:spcBef>
                <a:spcPct val="0"/>
              </a:spcBef>
              <a:buClrTx/>
              <a:buSzTx/>
              <a:buFontTx/>
              <a:buNone/>
            </a:pPr>
            <a:r>
              <a:rPr lang="en-US" altLang="en-US">
                <a:solidFill>
                  <a:schemeClr val="tx2"/>
                </a:solidFill>
                <a:latin typeface="Arial" panose="020B0604020202020204" pitchFamily="34" charset="0"/>
              </a:rPr>
              <a:t>foo.bar.com</a:t>
            </a:r>
          </a:p>
        </p:txBody>
      </p:sp>
      <p:sp>
        <p:nvSpPr>
          <p:cNvPr id="30727" name="Text Box 5"/>
          <p:cNvSpPr txBox="1">
            <a:spLocks noChangeArrowheads="1"/>
          </p:cNvSpPr>
          <p:nvPr/>
        </p:nvSpPr>
        <p:spPr bwMode="auto">
          <a:xfrm>
            <a:off x="5715000" y="2286000"/>
            <a:ext cx="2232025"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a:spcBef>
                <a:spcPct val="0"/>
              </a:spcBef>
              <a:buClrTx/>
              <a:buSzTx/>
              <a:buFontTx/>
              <a:buNone/>
            </a:pPr>
            <a:r>
              <a:rPr lang="en-US" altLang="en-US">
                <a:solidFill>
                  <a:schemeClr val="tx2"/>
                </a:solidFill>
                <a:latin typeface="Courier New" panose="02070309020205020404" pitchFamily="49" charset="0"/>
              </a:rPr>
              <a:t>gethostbyname()</a:t>
            </a:r>
          </a:p>
        </p:txBody>
      </p:sp>
      <p:sp>
        <p:nvSpPr>
          <p:cNvPr id="30728" name="Line 6"/>
          <p:cNvSpPr>
            <a:spLocks noChangeShapeType="1"/>
          </p:cNvSpPr>
          <p:nvPr/>
        </p:nvSpPr>
        <p:spPr bwMode="auto">
          <a:xfrm>
            <a:off x="5486400" y="2362200"/>
            <a:ext cx="0" cy="304800"/>
          </a:xfrm>
          <a:prstGeom prst="line">
            <a:avLst/>
          </a:prstGeom>
          <a:noFill/>
          <a:ln w="9525">
            <a:solidFill>
              <a:schemeClr val="tx2"/>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30729" name="Text Box 7"/>
          <p:cNvSpPr txBox="1">
            <a:spLocks noChangeArrowheads="1"/>
          </p:cNvSpPr>
          <p:nvPr/>
        </p:nvSpPr>
        <p:spPr bwMode="auto">
          <a:xfrm>
            <a:off x="4953000" y="2667000"/>
            <a:ext cx="1019175" cy="376238"/>
          </a:xfrm>
          <a:prstGeom prst="rect">
            <a:avLst/>
          </a:prstGeom>
          <a:noFill/>
          <a:ln w="9525">
            <a:solidFill>
              <a:schemeClr val="tx2"/>
            </a:solidFill>
            <a:miter lim="800000"/>
            <a:headEnd/>
            <a:tailEnd/>
          </a:ln>
          <a:extLst>
            <a:ext uri="{909E8E84-426E-40DD-AFC4-6F175D3DCCD1}">
              <a14:hiddenFill xmlns:a14="http://schemas.microsoft.com/office/drawing/2010/main">
                <a:solidFill>
                  <a:srgbClr val="FFFFFF"/>
                </a:solidFill>
              </a14:hiddenFill>
            </a:ext>
          </a:extLst>
        </p:spPr>
        <p:txBody>
          <a:bodyPr wrap="none">
            <a:spAutoFit/>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a:spcBef>
                <a:spcPct val="0"/>
              </a:spcBef>
              <a:buClrTx/>
              <a:buSzTx/>
              <a:buFontTx/>
              <a:buNone/>
            </a:pPr>
            <a:r>
              <a:rPr lang="en-US" altLang="en-US">
                <a:solidFill>
                  <a:schemeClr val="tx2"/>
                </a:solidFill>
                <a:latin typeface="Arial" panose="020B0604020202020204" pitchFamily="34" charset="0"/>
              </a:rPr>
              <a:t>10.5.4.3</a:t>
            </a:r>
          </a:p>
        </p:txBody>
      </p:sp>
      <p:sp>
        <p:nvSpPr>
          <p:cNvPr id="30730" name="Text Box 8"/>
          <p:cNvSpPr txBox="1">
            <a:spLocks noChangeArrowheads="1"/>
          </p:cNvSpPr>
          <p:nvPr/>
        </p:nvSpPr>
        <p:spPr bwMode="auto">
          <a:xfrm>
            <a:off x="4953000" y="3352800"/>
            <a:ext cx="968375" cy="376238"/>
          </a:xfrm>
          <a:prstGeom prst="rect">
            <a:avLst/>
          </a:prstGeom>
          <a:noFill/>
          <a:ln w="9525">
            <a:solidFill>
              <a:schemeClr val="tx2"/>
            </a:solidFill>
            <a:miter lim="800000"/>
            <a:headEnd/>
            <a:tailEnd/>
          </a:ln>
          <a:extLst>
            <a:ext uri="{909E8E84-426E-40DD-AFC4-6F175D3DCCD1}">
              <a14:hiddenFill xmlns:a14="http://schemas.microsoft.com/office/drawing/2010/main">
                <a:solidFill>
                  <a:srgbClr val="FFFFFF"/>
                </a:solidFill>
              </a14:hiddenFill>
            </a:ext>
          </a:extLst>
        </p:spPr>
        <p:txBody>
          <a:bodyPr wrap="none">
            <a:spAutoFit/>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a:spcBef>
                <a:spcPct val="0"/>
              </a:spcBef>
              <a:buClrTx/>
              <a:buSzTx/>
              <a:buFontTx/>
              <a:buNone/>
            </a:pPr>
            <a:r>
              <a:rPr lang="en-US" altLang="en-US">
                <a:solidFill>
                  <a:schemeClr val="tx2"/>
                </a:solidFill>
                <a:latin typeface="Arial" panose="020B0604020202020204" pitchFamily="34" charset="0"/>
              </a:rPr>
              <a:t>sock_id</a:t>
            </a:r>
          </a:p>
        </p:txBody>
      </p:sp>
      <p:sp>
        <p:nvSpPr>
          <p:cNvPr id="30731" name="Text Box 9"/>
          <p:cNvSpPr txBox="1">
            <a:spLocks noChangeArrowheads="1"/>
          </p:cNvSpPr>
          <p:nvPr/>
        </p:nvSpPr>
        <p:spPr bwMode="auto">
          <a:xfrm>
            <a:off x="5715000" y="2971800"/>
            <a:ext cx="291465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a:spcBef>
                <a:spcPct val="0"/>
              </a:spcBef>
              <a:buClrTx/>
              <a:buSzTx/>
              <a:buFontTx/>
              <a:buNone/>
            </a:pPr>
            <a:r>
              <a:rPr lang="en-US" altLang="en-US">
                <a:solidFill>
                  <a:schemeClr val="tx2"/>
                </a:solidFill>
                <a:latin typeface="Courier New" panose="02070309020205020404" pitchFamily="49" charset="0"/>
              </a:rPr>
              <a:t>socket();connect();…</a:t>
            </a:r>
          </a:p>
        </p:txBody>
      </p:sp>
      <p:sp>
        <p:nvSpPr>
          <p:cNvPr id="30732" name="Text Box 10"/>
          <p:cNvSpPr txBox="1">
            <a:spLocks noChangeArrowheads="1"/>
          </p:cNvSpPr>
          <p:nvPr/>
        </p:nvSpPr>
        <p:spPr bwMode="auto">
          <a:xfrm>
            <a:off x="5257800" y="4876800"/>
            <a:ext cx="1184275" cy="376238"/>
          </a:xfrm>
          <a:prstGeom prst="rect">
            <a:avLst/>
          </a:prstGeom>
          <a:noFill/>
          <a:ln w="9525">
            <a:solidFill>
              <a:schemeClr val="tx2"/>
            </a:solidFill>
            <a:miter lim="800000"/>
            <a:headEnd/>
            <a:tailEnd/>
          </a:ln>
          <a:extLst>
            <a:ext uri="{909E8E84-426E-40DD-AFC4-6F175D3DCCD1}">
              <a14:hiddenFill xmlns:a14="http://schemas.microsoft.com/office/drawing/2010/main">
                <a:solidFill>
                  <a:srgbClr val="FFFFFF"/>
                </a:solidFill>
              </a14:hiddenFill>
            </a:ext>
          </a:extLst>
        </p:spPr>
        <p:txBody>
          <a:bodyPr wrap="none">
            <a:spAutoFit/>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a:spcBef>
                <a:spcPct val="0"/>
              </a:spcBef>
              <a:buClrTx/>
              <a:buSzTx/>
              <a:buFontTx/>
              <a:buNone/>
            </a:pPr>
            <a:r>
              <a:rPr lang="en-US" altLang="en-US">
                <a:solidFill>
                  <a:schemeClr val="tx2"/>
                </a:solidFill>
                <a:latin typeface="Arial" panose="020B0604020202020204" pitchFamily="34" charset="0"/>
              </a:rPr>
              <a:t>TCP sock</a:t>
            </a:r>
          </a:p>
        </p:txBody>
      </p:sp>
      <p:sp>
        <p:nvSpPr>
          <p:cNvPr id="30733" name="Text Box 11"/>
          <p:cNvSpPr txBox="1">
            <a:spLocks noChangeArrowheads="1"/>
          </p:cNvSpPr>
          <p:nvPr/>
        </p:nvSpPr>
        <p:spPr bwMode="auto">
          <a:xfrm>
            <a:off x="7010400" y="4876800"/>
            <a:ext cx="1209675" cy="376238"/>
          </a:xfrm>
          <a:prstGeom prst="rect">
            <a:avLst/>
          </a:prstGeom>
          <a:noFill/>
          <a:ln w="9525">
            <a:solidFill>
              <a:schemeClr val="tx2"/>
            </a:solidFill>
            <a:miter lim="800000"/>
            <a:headEnd/>
            <a:tailEnd/>
          </a:ln>
          <a:extLst>
            <a:ext uri="{909E8E84-426E-40DD-AFC4-6F175D3DCCD1}">
              <a14:hiddenFill xmlns:a14="http://schemas.microsoft.com/office/drawing/2010/main">
                <a:solidFill>
                  <a:srgbClr val="FFFFFF"/>
                </a:solidFill>
              </a14:hiddenFill>
            </a:ext>
          </a:extLst>
        </p:spPr>
        <p:txBody>
          <a:bodyPr wrap="none">
            <a:spAutoFit/>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a:spcBef>
                <a:spcPct val="0"/>
              </a:spcBef>
              <a:buClrTx/>
              <a:buSzTx/>
              <a:buFontTx/>
              <a:buNone/>
            </a:pPr>
            <a:r>
              <a:rPr lang="en-US" altLang="en-US">
                <a:solidFill>
                  <a:schemeClr val="tx2"/>
                </a:solidFill>
                <a:latin typeface="Arial" panose="020B0604020202020204" pitchFamily="34" charset="0"/>
              </a:rPr>
              <a:t>UDP sock</a:t>
            </a:r>
          </a:p>
        </p:txBody>
      </p:sp>
      <p:sp>
        <p:nvSpPr>
          <p:cNvPr id="30734" name="Line 12"/>
          <p:cNvSpPr>
            <a:spLocks noChangeShapeType="1"/>
          </p:cNvSpPr>
          <p:nvPr/>
        </p:nvSpPr>
        <p:spPr bwMode="auto">
          <a:xfrm>
            <a:off x="5638800" y="4495800"/>
            <a:ext cx="0" cy="381000"/>
          </a:xfrm>
          <a:prstGeom prst="line">
            <a:avLst/>
          </a:prstGeom>
          <a:noFill/>
          <a:ln w="9525">
            <a:solidFill>
              <a:schemeClr val="tx2"/>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30735" name="Line 13"/>
          <p:cNvSpPr>
            <a:spLocks noChangeShapeType="1"/>
          </p:cNvSpPr>
          <p:nvPr/>
        </p:nvSpPr>
        <p:spPr bwMode="auto">
          <a:xfrm>
            <a:off x="7391400" y="4495800"/>
            <a:ext cx="0" cy="381000"/>
          </a:xfrm>
          <a:prstGeom prst="line">
            <a:avLst/>
          </a:prstGeom>
          <a:noFill/>
          <a:ln w="9525">
            <a:solidFill>
              <a:schemeClr val="tx2"/>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30736" name="Line 14"/>
          <p:cNvSpPr>
            <a:spLocks noChangeShapeType="1"/>
          </p:cNvSpPr>
          <p:nvPr/>
        </p:nvSpPr>
        <p:spPr bwMode="auto">
          <a:xfrm flipV="1">
            <a:off x="7543800" y="4495800"/>
            <a:ext cx="0" cy="381000"/>
          </a:xfrm>
          <a:prstGeom prst="line">
            <a:avLst/>
          </a:prstGeom>
          <a:noFill/>
          <a:ln w="9525">
            <a:solidFill>
              <a:schemeClr val="tx2"/>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30737" name="Line 15"/>
          <p:cNvSpPr>
            <a:spLocks noChangeShapeType="1"/>
          </p:cNvSpPr>
          <p:nvPr/>
        </p:nvSpPr>
        <p:spPr bwMode="auto">
          <a:xfrm flipV="1">
            <a:off x="5791200" y="4495800"/>
            <a:ext cx="0" cy="381000"/>
          </a:xfrm>
          <a:prstGeom prst="line">
            <a:avLst/>
          </a:prstGeom>
          <a:noFill/>
          <a:ln w="9525">
            <a:solidFill>
              <a:schemeClr val="tx2"/>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30738" name="Oval 16"/>
          <p:cNvSpPr>
            <a:spLocks noChangeArrowheads="1"/>
          </p:cNvSpPr>
          <p:nvPr/>
        </p:nvSpPr>
        <p:spPr bwMode="auto">
          <a:xfrm>
            <a:off x="5334000" y="5334000"/>
            <a:ext cx="2895600" cy="533400"/>
          </a:xfrm>
          <a:prstGeom prst="ellipse">
            <a:avLst/>
          </a:prstGeom>
          <a:solidFill>
            <a:schemeClr val="accent1"/>
          </a:solidFill>
          <a:ln w="9525">
            <a:solidFill>
              <a:schemeClr val="tx1"/>
            </a:solidFill>
            <a:round/>
            <a:headEnd/>
            <a:tailEnd/>
          </a:ln>
        </p:spPr>
        <p:txBody>
          <a:bodyPr wrap="none" anchor="ct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eaLnBrk="1" hangingPunct="1">
              <a:spcBef>
                <a:spcPct val="0"/>
              </a:spcBef>
              <a:buClrTx/>
              <a:buSzTx/>
              <a:buFontTx/>
              <a:buNone/>
            </a:pPr>
            <a:endParaRPr lang="en-US" altLang="en-US">
              <a:solidFill>
                <a:schemeClr val="tx1"/>
              </a:solidFill>
              <a:latin typeface="Arial" panose="020B0604020202020204" pitchFamily="34" charset="0"/>
            </a:endParaRPr>
          </a:p>
        </p:txBody>
      </p:sp>
      <p:sp>
        <p:nvSpPr>
          <p:cNvPr id="30739" name="Text Box 17"/>
          <p:cNvSpPr txBox="1">
            <a:spLocks noChangeArrowheads="1"/>
          </p:cNvSpPr>
          <p:nvPr/>
        </p:nvSpPr>
        <p:spPr bwMode="auto">
          <a:xfrm>
            <a:off x="6324600" y="5410200"/>
            <a:ext cx="102235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a:spcBef>
                <a:spcPct val="0"/>
              </a:spcBef>
              <a:buClrTx/>
              <a:buSzTx/>
              <a:buFontTx/>
              <a:buNone/>
            </a:pPr>
            <a:r>
              <a:rPr lang="en-US" altLang="en-US">
                <a:solidFill>
                  <a:schemeClr val="tx2"/>
                </a:solidFill>
                <a:latin typeface="Arial" panose="020B0604020202020204" pitchFamily="34" charset="0"/>
              </a:rPr>
              <a:t>Network</a:t>
            </a:r>
          </a:p>
        </p:txBody>
      </p:sp>
      <p:sp>
        <p:nvSpPr>
          <p:cNvPr id="30740" name="Text Box 18"/>
          <p:cNvSpPr txBox="1">
            <a:spLocks noChangeArrowheads="1"/>
          </p:cNvSpPr>
          <p:nvPr/>
        </p:nvSpPr>
        <p:spPr bwMode="auto">
          <a:xfrm>
            <a:off x="4953000" y="4191000"/>
            <a:ext cx="1550988" cy="284163"/>
          </a:xfrm>
          <a:prstGeom prst="rect">
            <a:avLst/>
          </a:prstGeom>
          <a:noFill/>
          <a:ln w="9525">
            <a:solidFill>
              <a:schemeClr val="tx2"/>
            </a:solidFill>
            <a:miter lim="800000"/>
            <a:headEnd/>
            <a:tailEnd/>
          </a:ln>
          <a:extLst>
            <a:ext uri="{909E8E84-426E-40DD-AFC4-6F175D3DCCD1}">
              <a14:hiddenFill xmlns:a14="http://schemas.microsoft.com/office/drawing/2010/main">
                <a:solidFill>
                  <a:srgbClr val="FFFFFF"/>
                </a:solidFill>
              </a14:hiddenFill>
            </a:ext>
          </a:extLst>
        </p:spPr>
        <p:txBody>
          <a:bodyPr wrap="none">
            <a:spAutoFit/>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a:spcBef>
                <a:spcPct val="0"/>
              </a:spcBef>
              <a:buClrTx/>
              <a:buSzTx/>
              <a:buFontTx/>
              <a:buNone/>
            </a:pPr>
            <a:r>
              <a:rPr lang="en-US" altLang="en-US" sz="1200">
                <a:solidFill>
                  <a:schemeClr val="tx2"/>
                </a:solidFill>
                <a:latin typeface="Arial" panose="020B0604020202020204" pitchFamily="34" charset="0"/>
              </a:rPr>
              <a:t>1,2,3,4,5,6,7,8,9 . . .</a:t>
            </a:r>
          </a:p>
        </p:txBody>
      </p:sp>
      <p:sp>
        <p:nvSpPr>
          <p:cNvPr id="30741" name="Rectangle 19"/>
          <p:cNvSpPr>
            <a:spLocks noChangeArrowheads="1"/>
          </p:cNvSpPr>
          <p:nvPr/>
        </p:nvSpPr>
        <p:spPr bwMode="auto">
          <a:xfrm>
            <a:off x="7010400" y="4191000"/>
            <a:ext cx="76200" cy="228600"/>
          </a:xfrm>
          <a:prstGeom prst="rect">
            <a:avLst/>
          </a:prstGeom>
          <a:solidFill>
            <a:srgbClr val="EAEAEA"/>
          </a:solidFill>
          <a:ln w="9525">
            <a:solidFill>
              <a:schemeClr val="tx2"/>
            </a:solidFill>
            <a:miter lim="800000"/>
            <a:headEnd/>
            <a:tailEnd/>
          </a:ln>
        </p:spPr>
        <p:txBody>
          <a:bodyPr wrap="none" anchor="ct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eaLnBrk="1" hangingPunct="1">
              <a:spcBef>
                <a:spcPct val="0"/>
              </a:spcBef>
              <a:buClrTx/>
              <a:buSzTx/>
              <a:buFontTx/>
              <a:buNone/>
            </a:pPr>
            <a:endParaRPr lang="en-US" altLang="en-US">
              <a:solidFill>
                <a:schemeClr val="tx1"/>
              </a:solidFill>
              <a:latin typeface="Arial" panose="020B0604020202020204" pitchFamily="34" charset="0"/>
            </a:endParaRPr>
          </a:p>
        </p:txBody>
      </p:sp>
      <p:sp>
        <p:nvSpPr>
          <p:cNvPr id="30742" name="Rectangle 20"/>
          <p:cNvSpPr>
            <a:spLocks noChangeArrowheads="1"/>
          </p:cNvSpPr>
          <p:nvPr/>
        </p:nvSpPr>
        <p:spPr bwMode="auto">
          <a:xfrm>
            <a:off x="7162800" y="4191000"/>
            <a:ext cx="152400" cy="228600"/>
          </a:xfrm>
          <a:prstGeom prst="rect">
            <a:avLst/>
          </a:prstGeom>
          <a:solidFill>
            <a:srgbClr val="EAEAEA"/>
          </a:solidFill>
          <a:ln w="9525">
            <a:solidFill>
              <a:schemeClr val="tx2"/>
            </a:solidFill>
            <a:miter lim="800000"/>
            <a:headEnd/>
            <a:tailEnd/>
          </a:ln>
        </p:spPr>
        <p:txBody>
          <a:bodyPr wrap="none" anchor="ct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eaLnBrk="1" hangingPunct="1">
              <a:spcBef>
                <a:spcPct val="0"/>
              </a:spcBef>
              <a:buClrTx/>
              <a:buSzTx/>
              <a:buFontTx/>
              <a:buNone/>
            </a:pPr>
            <a:endParaRPr lang="en-US" altLang="en-US">
              <a:solidFill>
                <a:schemeClr val="tx1"/>
              </a:solidFill>
              <a:latin typeface="Arial" panose="020B0604020202020204" pitchFamily="34" charset="0"/>
            </a:endParaRPr>
          </a:p>
        </p:txBody>
      </p:sp>
      <p:sp>
        <p:nvSpPr>
          <p:cNvPr id="30743" name="Rectangle 21"/>
          <p:cNvSpPr>
            <a:spLocks noChangeArrowheads="1"/>
          </p:cNvSpPr>
          <p:nvPr/>
        </p:nvSpPr>
        <p:spPr bwMode="auto">
          <a:xfrm>
            <a:off x="7391400" y="4191000"/>
            <a:ext cx="152400" cy="228600"/>
          </a:xfrm>
          <a:prstGeom prst="rect">
            <a:avLst/>
          </a:prstGeom>
          <a:solidFill>
            <a:srgbClr val="EAEAEA"/>
          </a:solidFill>
          <a:ln w="9525">
            <a:solidFill>
              <a:schemeClr val="tx2"/>
            </a:solidFill>
            <a:miter lim="800000"/>
            <a:headEnd/>
            <a:tailEnd/>
          </a:ln>
        </p:spPr>
        <p:txBody>
          <a:bodyPr wrap="none" anchor="ct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eaLnBrk="1" hangingPunct="1">
              <a:spcBef>
                <a:spcPct val="0"/>
              </a:spcBef>
              <a:buClrTx/>
              <a:buSzTx/>
              <a:buFontTx/>
              <a:buNone/>
            </a:pPr>
            <a:endParaRPr lang="en-US" altLang="en-US">
              <a:solidFill>
                <a:schemeClr val="tx1"/>
              </a:solidFill>
              <a:latin typeface="Arial" panose="020B0604020202020204" pitchFamily="34" charset="0"/>
            </a:endParaRPr>
          </a:p>
        </p:txBody>
      </p:sp>
      <p:sp>
        <p:nvSpPr>
          <p:cNvPr id="30744" name="Rectangle 22"/>
          <p:cNvSpPr>
            <a:spLocks noChangeArrowheads="1"/>
          </p:cNvSpPr>
          <p:nvPr/>
        </p:nvSpPr>
        <p:spPr bwMode="auto">
          <a:xfrm>
            <a:off x="7620000" y="4191000"/>
            <a:ext cx="76200" cy="228600"/>
          </a:xfrm>
          <a:prstGeom prst="rect">
            <a:avLst/>
          </a:prstGeom>
          <a:solidFill>
            <a:srgbClr val="EAEAEA"/>
          </a:solidFill>
          <a:ln w="9525">
            <a:solidFill>
              <a:schemeClr val="tx2"/>
            </a:solidFill>
            <a:miter lim="800000"/>
            <a:headEnd/>
            <a:tailEnd/>
          </a:ln>
        </p:spPr>
        <p:txBody>
          <a:bodyPr wrap="none" anchor="ct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eaLnBrk="1" hangingPunct="1">
              <a:spcBef>
                <a:spcPct val="0"/>
              </a:spcBef>
              <a:buClrTx/>
              <a:buSzTx/>
              <a:buFontTx/>
              <a:buNone/>
            </a:pPr>
            <a:endParaRPr lang="en-US" altLang="en-US">
              <a:solidFill>
                <a:schemeClr val="tx1"/>
              </a:solidFill>
              <a:latin typeface="Arial" panose="020B0604020202020204" pitchFamily="34" charset="0"/>
            </a:endParaRPr>
          </a:p>
        </p:txBody>
      </p:sp>
      <p:sp>
        <p:nvSpPr>
          <p:cNvPr id="30745" name="Rectangle 23"/>
          <p:cNvSpPr>
            <a:spLocks noChangeArrowheads="1"/>
          </p:cNvSpPr>
          <p:nvPr/>
        </p:nvSpPr>
        <p:spPr bwMode="auto">
          <a:xfrm>
            <a:off x="7772400" y="4191000"/>
            <a:ext cx="76200" cy="228600"/>
          </a:xfrm>
          <a:prstGeom prst="rect">
            <a:avLst/>
          </a:prstGeom>
          <a:solidFill>
            <a:srgbClr val="EAEAEA"/>
          </a:solidFill>
          <a:ln w="9525">
            <a:solidFill>
              <a:schemeClr val="tx2"/>
            </a:solidFill>
            <a:miter lim="800000"/>
            <a:headEnd/>
            <a:tailEnd/>
          </a:ln>
        </p:spPr>
        <p:txBody>
          <a:bodyPr wrap="none" anchor="ct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eaLnBrk="1" hangingPunct="1">
              <a:spcBef>
                <a:spcPct val="0"/>
              </a:spcBef>
              <a:buClrTx/>
              <a:buSzTx/>
              <a:buFontTx/>
              <a:buNone/>
            </a:pPr>
            <a:endParaRPr lang="en-US" altLang="en-US">
              <a:solidFill>
                <a:schemeClr val="tx1"/>
              </a:solidFill>
              <a:latin typeface="Arial" panose="020B0604020202020204" pitchFamily="34" charset="0"/>
            </a:endParaRPr>
          </a:p>
        </p:txBody>
      </p:sp>
      <p:sp>
        <p:nvSpPr>
          <p:cNvPr id="30746" name="Text Box 24"/>
          <p:cNvSpPr txBox="1">
            <a:spLocks noChangeArrowheads="1"/>
          </p:cNvSpPr>
          <p:nvPr/>
        </p:nvSpPr>
        <p:spPr bwMode="auto">
          <a:xfrm>
            <a:off x="7848600" y="4038600"/>
            <a:ext cx="41275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a:spcBef>
                <a:spcPct val="0"/>
              </a:spcBef>
              <a:buClrTx/>
              <a:buSzTx/>
              <a:buFontTx/>
              <a:buNone/>
            </a:pPr>
            <a:r>
              <a:rPr lang="en-US" altLang="en-US">
                <a:solidFill>
                  <a:schemeClr val="tx2"/>
                </a:solidFill>
                <a:latin typeface="Arial" panose="020B0604020202020204" pitchFamily="34" charset="0"/>
              </a:rPr>
              <a:t>…</a:t>
            </a:r>
          </a:p>
        </p:txBody>
      </p:sp>
      <p:sp>
        <p:nvSpPr>
          <p:cNvPr id="30747" name="Line 25"/>
          <p:cNvSpPr>
            <a:spLocks noChangeShapeType="1"/>
          </p:cNvSpPr>
          <p:nvPr/>
        </p:nvSpPr>
        <p:spPr bwMode="auto">
          <a:xfrm>
            <a:off x="5638800" y="5257800"/>
            <a:ext cx="0" cy="609600"/>
          </a:xfrm>
          <a:prstGeom prst="line">
            <a:avLst/>
          </a:prstGeom>
          <a:noFill/>
          <a:ln w="9525">
            <a:solidFill>
              <a:schemeClr val="tx2"/>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30748" name="Line 26"/>
          <p:cNvSpPr>
            <a:spLocks noChangeShapeType="1"/>
          </p:cNvSpPr>
          <p:nvPr/>
        </p:nvSpPr>
        <p:spPr bwMode="auto">
          <a:xfrm flipV="1">
            <a:off x="5791200" y="5257800"/>
            <a:ext cx="0" cy="533400"/>
          </a:xfrm>
          <a:prstGeom prst="line">
            <a:avLst/>
          </a:prstGeom>
          <a:noFill/>
          <a:ln w="9525">
            <a:solidFill>
              <a:schemeClr val="tx2"/>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30749" name="Text Box 27"/>
          <p:cNvSpPr txBox="1">
            <a:spLocks noChangeArrowheads="1"/>
          </p:cNvSpPr>
          <p:nvPr/>
        </p:nvSpPr>
        <p:spPr bwMode="auto">
          <a:xfrm>
            <a:off x="4953000" y="5791200"/>
            <a:ext cx="1600200"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a:spcBef>
                <a:spcPct val="0"/>
              </a:spcBef>
              <a:buClrTx/>
              <a:buSzTx/>
              <a:buFontTx/>
              <a:buNone/>
            </a:pPr>
            <a:r>
              <a:rPr lang="en-US" altLang="en-US">
                <a:solidFill>
                  <a:schemeClr val="tx2"/>
                </a:solidFill>
                <a:latin typeface="Arial" panose="020B0604020202020204" pitchFamily="34" charset="0"/>
              </a:rPr>
              <a:t>Eventually arrive in order</a:t>
            </a:r>
          </a:p>
        </p:txBody>
      </p:sp>
      <p:sp>
        <p:nvSpPr>
          <p:cNvPr id="30750" name="Line 28"/>
          <p:cNvSpPr>
            <a:spLocks noChangeShapeType="1"/>
          </p:cNvSpPr>
          <p:nvPr/>
        </p:nvSpPr>
        <p:spPr bwMode="auto">
          <a:xfrm>
            <a:off x="7543800" y="5257800"/>
            <a:ext cx="0" cy="609600"/>
          </a:xfrm>
          <a:prstGeom prst="line">
            <a:avLst/>
          </a:prstGeom>
          <a:noFill/>
          <a:ln w="9525">
            <a:solidFill>
              <a:schemeClr val="tx2"/>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30751" name="Line 29"/>
          <p:cNvSpPr>
            <a:spLocks noChangeShapeType="1"/>
          </p:cNvSpPr>
          <p:nvPr/>
        </p:nvSpPr>
        <p:spPr bwMode="auto">
          <a:xfrm flipV="1">
            <a:off x="7696200" y="5257800"/>
            <a:ext cx="0" cy="533400"/>
          </a:xfrm>
          <a:prstGeom prst="line">
            <a:avLst/>
          </a:prstGeom>
          <a:noFill/>
          <a:ln w="9525">
            <a:solidFill>
              <a:schemeClr val="tx2"/>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30752" name="Text Box 30"/>
          <p:cNvSpPr txBox="1">
            <a:spLocks noChangeArrowheads="1"/>
          </p:cNvSpPr>
          <p:nvPr/>
        </p:nvSpPr>
        <p:spPr bwMode="auto">
          <a:xfrm>
            <a:off x="7010400" y="5791200"/>
            <a:ext cx="1600200"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a:spcBef>
                <a:spcPct val="0"/>
              </a:spcBef>
              <a:buClrTx/>
              <a:buSzTx/>
              <a:buFontTx/>
              <a:buNone/>
            </a:pPr>
            <a:r>
              <a:rPr lang="en-US" altLang="en-US">
                <a:solidFill>
                  <a:schemeClr val="tx2"/>
                </a:solidFill>
                <a:latin typeface="Arial" panose="020B0604020202020204" pitchFamily="34" charset="0"/>
              </a:rPr>
              <a:t>May or may not arrive</a:t>
            </a:r>
          </a:p>
        </p:txBody>
      </p:sp>
      <p:sp>
        <p:nvSpPr>
          <p:cNvPr id="30753" name="Line 31"/>
          <p:cNvSpPr>
            <a:spLocks noChangeShapeType="1"/>
          </p:cNvSpPr>
          <p:nvPr/>
        </p:nvSpPr>
        <p:spPr bwMode="auto">
          <a:xfrm>
            <a:off x="5486400" y="3048000"/>
            <a:ext cx="0" cy="304800"/>
          </a:xfrm>
          <a:prstGeom prst="line">
            <a:avLst/>
          </a:prstGeom>
          <a:noFill/>
          <a:ln w="9525">
            <a:solidFill>
              <a:schemeClr val="tx2"/>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p:txBody>
          <a:bodyPr/>
          <a:lstStyle/>
          <a:p>
            <a:pPr eaLnBrk="1" hangingPunct="1"/>
            <a:r>
              <a:rPr lang="en-US" altLang="en-US" smtClean="0"/>
              <a:t>Protocol layering</a:t>
            </a:r>
          </a:p>
        </p:txBody>
      </p:sp>
      <p:sp>
        <p:nvSpPr>
          <p:cNvPr id="23557" name="Rectangle 3"/>
          <p:cNvSpPr>
            <a:spLocks noGrp="1" noChangeArrowheads="1"/>
          </p:cNvSpPr>
          <p:nvPr>
            <p:ph idx="1"/>
          </p:nvPr>
        </p:nvSpPr>
        <p:spPr/>
        <p:txBody>
          <a:bodyPr rtlCol="0">
            <a:normAutofit lnSpcReduction="10000"/>
          </a:bodyPr>
          <a:lstStyle/>
          <a:p>
            <a:pPr eaLnBrk="1" fontAlgn="auto" hangingPunct="1">
              <a:lnSpc>
                <a:spcPct val="90000"/>
              </a:lnSpc>
              <a:spcAft>
                <a:spcPts val="0"/>
              </a:spcAft>
              <a:buFont typeface="Wingdings 3" charset="2"/>
              <a:buChar char=""/>
              <a:defRPr/>
            </a:pPr>
            <a:r>
              <a:rPr lang="en-US" altLang="en-US" sz="2400" smtClean="0">
                <a:solidFill>
                  <a:schemeClr val="tx1">
                    <a:lumMod val="75000"/>
                    <a:lumOff val="25000"/>
                  </a:schemeClr>
                </a:solidFill>
              </a:rPr>
              <a:t>Communications </a:t>
            </a:r>
            <a:r>
              <a:rPr lang="en-US" altLang="en-US" sz="2400" smtClean="0">
                <a:solidFill>
                  <a:srgbClr val="FF3300"/>
                </a:solidFill>
              </a:rPr>
              <a:t>stack</a:t>
            </a:r>
            <a:r>
              <a:rPr lang="en-US" altLang="en-US" sz="2400" smtClean="0">
                <a:solidFill>
                  <a:schemeClr val="tx1">
                    <a:lumMod val="75000"/>
                    <a:lumOff val="25000"/>
                  </a:schemeClr>
                </a:solidFill>
              </a:rPr>
              <a:t> consists of a set of </a:t>
            </a:r>
            <a:r>
              <a:rPr lang="en-US" altLang="en-US" sz="2400" i="1" smtClean="0">
                <a:solidFill>
                  <a:srgbClr val="DC0000"/>
                </a:solidFill>
              </a:rPr>
              <a:t>services</a:t>
            </a:r>
            <a:r>
              <a:rPr lang="en-US" altLang="en-US" sz="2400" smtClean="0">
                <a:solidFill>
                  <a:schemeClr val="tx1">
                    <a:lumMod val="75000"/>
                    <a:lumOff val="25000"/>
                  </a:schemeClr>
                </a:solidFill>
              </a:rPr>
              <a:t>, each providing a service to the </a:t>
            </a:r>
            <a:r>
              <a:rPr lang="en-US" altLang="en-US" sz="2400" i="1" smtClean="0">
                <a:solidFill>
                  <a:srgbClr val="DC0000"/>
                </a:solidFill>
              </a:rPr>
              <a:t>layer</a:t>
            </a:r>
            <a:r>
              <a:rPr lang="en-US" altLang="en-US" sz="2400" smtClean="0">
                <a:solidFill>
                  <a:schemeClr val="tx1">
                    <a:lumMod val="75000"/>
                    <a:lumOff val="25000"/>
                  </a:schemeClr>
                </a:solidFill>
              </a:rPr>
              <a:t> above, and using services of the layer below</a:t>
            </a:r>
          </a:p>
          <a:p>
            <a:pPr lvl="1" eaLnBrk="1" fontAlgn="auto" hangingPunct="1">
              <a:lnSpc>
                <a:spcPct val="90000"/>
              </a:lnSpc>
              <a:spcAft>
                <a:spcPts val="0"/>
              </a:spcAft>
              <a:buFont typeface="Wingdings 3" charset="2"/>
              <a:buChar char=""/>
              <a:defRPr/>
            </a:pPr>
            <a:r>
              <a:rPr lang="en-US" altLang="en-US" sz="2000" smtClean="0">
                <a:solidFill>
                  <a:schemeClr val="tx1">
                    <a:lumMod val="75000"/>
                    <a:lumOff val="25000"/>
                  </a:schemeClr>
                </a:solidFill>
              </a:rPr>
              <a:t>Each service has a programming </a:t>
            </a:r>
            <a:r>
              <a:rPr lang="en-US" altLang="en-US" sz="2000" smtClean="0">
                <a:solidFill>
                  <a:srgbClr val="DC0000"/>
                </a:solidFill>
              </a:rPr>
              <a:t>API</a:t>
            </a:r>
            <a:r>
              <a:rPr lang="en-US" altLang="en-US" sz="2000" smtClean="0">
                <a:solidFill>
                  <a:schemeClr val="tx1">
                    <a:lumMod val="75000"/>
                    <a:lumOff val="25000"/>
                  </a:schemeClr>
                </a:solidFill>
              </a:rPr>
              <a:t>, just like any software module</a:t>
            </a:r>
          </a:p>
          <a:p>
            <a:pPr eaLnBrk="1" fontAlgn="auto" hangingPunct="1">
              <a:lnSpc>
                <a:spcPct val="90000"/>
              </a:lnSpc>
              <a:spcAft>
                <a:spcPts val="0"/>
              </a:spcAft>
              <a:buFont typeface="Wingdings 3" charset="2"/>
              <a:buChar char=""/>
              <a:defRPr/>
            </a:pPr>
            <a:r>
              <a:rPr lang="en-US" altLang="en-US" sz="2400" smtClean="0">
                <a:solidFill>
                  <a:schemeClr val="tx1">
                    <a:lumMod val="75000"/>
                    <a:lumOff val="25000"/>
                  </a:schemeClr>
                </a:solidFill>
              </a:rPr>
              <a:t>Each service has to convey information one or more </a:t>
            </a:r>
            <a:r>
              <a:rPr lang="en-US" altLang="en-US" sz="2400" i="1" smtClean="0">
                <a:solidFill>
                  <a:srgbClr val="DC0000"/>
                </a:solidFill>
              </a:rPr>
              <a:t>peers</a:t>
            </a:r>
            <a:r>
              <a:rPr lang="en-US" altLang="en-US" sz="2400" smtClean="0">
                <a:solidFill>
                  <a:schemeClr val="tx1">
                    <a:lumMod val="75000"/>
                    <a:lumOff val="25000"/>
                  </a:schemeClr>
                </a:solidFill>
              </a:rPr>
              <a:t> across the network</a:t>
            </a:r>
          </a:p>
          <a:p>
            <a:pPr eaLnBrk="1" fontAlgn="auto" hangingPunct="1">
              <a:lnSpc>
                <a:spcPct val="90000"/>
              </a:lnSpc>
              <a:spcAft>
                <a:spcPts val="0"/>
              </a:spcAft>
              <a:buFont typeface="Wingdings 3" charset="2"/>
              <a:buChar char=""/>
              <a:defRPr/>
            </a:pPr>
            <a:r>
              <a:rPr lang="en-US" altLang="en-US" sz="2400" smtClean="0">
                <a:solidFill>
                  <a:schemeClr val="tx1">
                    <a:lumMod val="75000"/>
                    <a:lumOff val="25000"/>
                  </a:schemeClr>
                </a:solidFill>
              </a:rPr>
              <a:t>This information is contained in a </a:t>
            </a:r>
            <a:r>
              <a:rPr lang="en-US" altLang="en-US" sz="2400" i="1" smtClean="0">
                <a:solidFill>
                  <a:srgbClr val="DC0000"/>
                </a:solidFill>
              </a:rPr>
              <a:t>header</a:t>
            </a:r>
          </a:p>
          <a:p>
            <a:pPr lvl="1" eaLnBrk="1" fontAlgn="auto" hangingPunct="1">
              <a:lnSpc>
                <a:spcPct val="90000"/>
              </a:lnSpc>
              <a:spcAft>
                <a:spcPts val="0"/>
              </a:spcAft>
              <a:buFont typeface="Wingdings 3" charset="2"/>
              <a:buChar char=""/>
              <a:defRPr/>
            </a:pPr>
            <a:r>
              <a:rPr lang="en-US" altLang="en-US" sz="2000" smtClean="0">
                <a:solidFill>
                  <a:schemeClr val="tx1">
                    <a:lumMod val="75000"/>
                    <a:lumOff val="25000"/>
                  </a:schemeClr>
                </a:solidFill>
              </a:rPr>
              <a:t>The headers are transmitted in the same order as the layered services</a:t>
            </a:r>
          </a:p>
        </p:txBody>
      </p:sp>
      <p:sp>
        <p:nvSpPr>
          <p:cNvPr id="4" name="Date Placeholder 3"/>
          <p:cNvSpPr>
            <a:spLocks noGrp="1"/>
          </p:cNvSpPr>
          <p:nvPr>
            <p:ph type="dt" sz="quarter" idx="10"/>
          </p:nvPr>
        </p:nvSpPr>
        <p:spPr/>
        <p:txBody>
          <a:bodyPr/>
          <a:lstStyle/>
          <a:p>
            <a:pPr>
              <a:defRPr/>
            </a:pPr>
            <a:fld id="{E88D0A1D-3171-4938-AF17-B933CEA9E30B}" type="datetime1">
              <a:rPr lang="en-US"/>
              <a:pPr>
                <a:defRPr/>
              </a:pPr>
              <a:t>9/10/2018</a:t>
            </a:fld>
            <a:endParaRPr lang="en-US"/>
          </a:p>
        </p:txBody>
      </p:sp>
      <p:sp>
        <p:nvSpPr>
          <p:cNvPr id="31749" name="Slide Number Placeholder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a:spcBef>
                <a:spcPct val="0"/>
              </a:spcBef>
              <a:buClrTx/>
              <a:buSzTx/>
              <a:buFontTx/>
              <a:buNone/>
            </a:pPr>
            <a:fld id="{76761A84-95A2-40A1-B251-7B8EDBBE3464}" type="slidenum">
              <a:rPr lang="en-US" altLang="en-US" smtClean="0">
                <a:solidFill>
                  <a:schemeClr val="tx1"/>
                </a:solidFill>
                <a:latin typeface="Verdana" panose="020B0604030504040204" pitchFamily="34" charset="0"/>
              </a:rPr>
              <a:pPr>
                <a:spcBef>
                  <a:spcPct val="0"/>
                </a:spcBef>
                <a:buClrTx/>
                <a:buSzTx/>
                <a:buFontTx/>
                <a:buNone/>
              </a:pPr>
              <a:t>23</a:t>
            </a:fld>
            <a:endParaRPr lang="en-US" altLang="en-US" smtClean="0">
              <a:solidFill>
                <a:schemeClr val="tx1"/>
              </a:solidFill>
              <a:latin typeface="Verdana" panose="020B0604030504040204" pitchFamily="34" charset="0"/>
            </a:endParaRP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a:xfrm>
            <a:off x="609600" y="609600"/>
            <a:ext cx="6348413" cy="1320800"/>
          </a:xfrm>
        </p:spPr>
        <p:txBody>
          <a:bodyPr/>
          <a:lstStyle/>
          <a:p>
            <a:pPr eaLnBrk="1" hangingPunct="1"/>
            <a:r>
              <a:rPr lang="en-US" altLang="en-US" smtClean="0"/>
              <a:t>Protocol layering example</a:t>
            </a:r>
          </a:p>
        </p:txBody>
      </p:sp>
      <p:sp>
        <p:nvSpPr>
          <p:cNvPr id="65" name="Date Placeholder 2"/>
          <p:cNvSpPr>
            <a:spLocks noGrp="1"/>
          </p:cNvSpPr>
          <p:nvPr>
            <p:ph type="dt" sz="quarter" idx="10"/>
          </p:nvPr>
        </p:nvSpPr>
        <p:spPr/>
        <p:txBody>
          <a:bodyPr/>
          <a:lstStyle/>
          <a:p>
            <a:pPr>
              <a:defRPr/>
            </a:pPr>
            <a:fld id="{23309B2E-B0CA-4A70-9613-6A6D8440A80D}" type="datetime1">
              <a:rPr lang="en-US"/>
              <a:pPr>
                <a:defRPr/>
              </a:pPr>
              <a:t>9/10/2018</a:t>
            </a:fld>
            <a:endParaRPr lang="en-US"/>
          </a:p>
        </p:txBody>
      </p:sp>
      <p:sp>
        <p:nvSpPr>
          <p:cNvPr id="32772" name="Slide Number Placeholder 4"/>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a:spcBef>
                <a:spcPct val="0"/>
              </a:spcBef>
              <a:buClrTx/>
              <a:buSzTx/>
              <a:buFontTx/>
              <a:buNone/>
            </a:pPr>
            <a:fld id="{2C8E14D5-5907-4A5C-A535-71D8BE170CA7}" type="slidenum">
              <a:rPr lang="en-US" altLang="en-US" smtClean="0">
                <a:solidFill>
                  <a:schemeClr val="tx1"/>
                </a:solidFill>
                <a:latin typeface="Verdana" panose="020B0604030504040204" pitchFamily="34" charset="0"/>
              </a:rPr>
              <a:pPr>
                <a:spcBef>
                  <a:spcPct val="0"/>
                </a:spcBef>
                <a:buClrTx/>
                <a:buSzTx/>
                <a:buFontTx/>
                <a:buNone/>
              </a:pPr>
              <a:t>24</a:t>
            </a:fld>
            <a:endParaRPr lang="en-US" altLang="en-US" smtClean="0">
              <a:solidFill>
                <a:schemeClr val="tx1"/>
              </a:solidFill>
              <a:latin typeface="Verdana" panose="020B0604030504040204" pitchFamily="34" charset="0"/>
            </a:endParaRPr>
          </a:p>
        </p:txBody>
      </p:sp>
      <p:sp>
        <p:nvSpPr>
          <p:cNvPr id="32773" name="Oval 3"/>
          <p:cNvSpPr>
            <a:spLocks noChangeArrowheads="1"/>
          </p:cNvSpPr>
          <p:nvPr/>
        </p:nvSpPr>
        <p:spPr bwMode="auto">
          <a:xfrm>
            <a:off x="762000" y="2286000"/>
            <a:ext cx="1295400" cy="609600"/>
          </a:xfrm>
          <a:prstGeom prst="ellipse">
            <a:avLst/>
          </a:prstGeom>
          <a:solidFill>
            <a:schemeClr val="accent1"/>
          </a:solidFill>
          <a:ln w="9525">
            <a:solidFill>
              <a:schemeClr val="tx1"/>
            </a:solidFill>
            <a:round/>
            <a:headEnd/>
            <a:tailEnd/>
          </a:ln>
        </p:spPr>
        <p:txBody>
          <a:bodyPr wrap="none" anchor="ct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algn="ctr">
              <a:spcBef>
                <a:spcPct val="0"/>
              </a:spcBef>
              <a:buClrTx/>
              <a:buSzTx/>
              <a:buFontTx/>
              <a:buNone/>
            </a:pPr>
            <a:r>
              <a:rPr lang="en-US" altLang="en-US">
                <a:solidFill>
                  <a:schemeClr val="tx1"/>
                </a:solidFill>
                <a:latin typeface="Arial" panose="020B0604020202020204" pitchFamily="34" charset="0"/>
              </a:rPr>
              <a:t>Browser</a:t>
            </a:r>
          </a:p>
          <a:p>
            <a:pPr algn="ctr">
              <a:spcBef>
                <a:spcPct val="0"/>
              </a:spcBef>
              <a:buClrTx/>
              <a:buSzTx/>
              <a:buFontTx/>
              <a:buNone/>
            </a:pPr>
            <a:r>
              <a:rPr lang="en-US" altLang="en-US">
                <a:solidFill>
                  <a:schemeClr val="tx1"/>
                </a:solidFill>
                <a:latin typeface="Arial" panose="020B0604020202020204" pitchFamily="34" charset="0"/>
              </a:rPr>
              <a:t>process</a:t>
            </a:r>
          </a:p>
        </p:txBody>
      </p:sp>
      <p:grpSp>
        <p:nvGrpSpPr>
          <p:cNvPr id="32774" name="Group 4"/>
          <p:cNvGrpSpPr>
            <a:grpSpLocks/>
          </p:cNvGrpSpPr>
          <p:nvPr/>
        </p:nvGrpSpPr>
        <p:grpSpPr bwMode="auto">
          <a:xfrm>
            <a:off x="990600" y="3124200"/>
            <a:ext cx="762000" cy="388938"/>
            <a:chOff x="960" y="1536"/>
            <a:chExt cx="912" cy="292"/>
          </a:xfrm>
        </p:grpSpPr>
        <p:sp>
          <p:nvSpPr>
            <p:cNvPr id="32832" name="Rectangle 5"/>
            <p:cNvSpPr>
              <a:spLocks noChangeArrowheads="1"/>
            </p:cNvSpPr>
            <p:nvPr/>
          </p:nvSpPr>
          <p:spPr bwMode="auto">
            <a:xfrm>
              <a:off x="960" y="1536"/>
              <a:ext cx="912" cy="288"/>
            </a:xfrm>
            <a:prstGeom prst="rect">
              <a:avLst/>
            </a:prstGeom>
            <a:noFill/>
            <a:ln w="9525">
              <a:solidFill>
                <a:schemeClr val="tx2"/>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eaLnBrk="1" hangingPunct="1">
                <a:spcBef>
                  <a:spcPct val="0"/>
                </a:spcBef>
                <a:buClrTx/>
                <a:buSzTx/>
                <a:buFontTx/>
                <a:buNone/>
              </a:pPr>
              <a:endParaRPr lang="en-US" altLang="en-US">
                <a:solidFill>
                  <a:schemeClr val="tx1"/>
                </a:solidFill>
                <a:latin typeface="Arial" panose="020B0604020202020204" pitchFamily="34" charset="0"/>
              </a:endParaRPr>
            </a:p>
          </p:txBody>
        </p:sp>
        <p:sp>
          <p:nvSpPr>
            <p:cNvPr id="32833" name="Text Box 6"/>
            <p:cNvSpPr txBox="1">
              <a:spLocks noChangeArrowheads="1"/>
            </p:cNvSpPr>
            <p:nvPr/>
          </p:nvSpPr>
          <p:spPr bwMode="auto">
            <a:xfrm>
              <a:off x="992" y="1575"/>
              <a:ext cx="853" cy="2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algn="ctr">
                <a:spcBef>
                  <a:spcPct val="0"/>
                </a:spcBef>
                <a:buClrTx/>
                <a:buSzTx/>
                <a:buFontTx/>
                <a:buNone/>
              </a:pPr>
              <a:r>
                <a:rPr lang="en-US" altLang="en-US" sz="1600">
                  <a:solidFill>
                    <a:schemeClr val="tx2"/>
                  </a:solidFill>
                  <a:latin typeface="Arial" panose="020B0604020202020204" pitchFamily="34" charset="0"/>
                </a:rPr>
                <a:t>HTTP</a:t>
              </a:r>
            </a:p>
          </p:txBody>
        </p:sp>
        <p:sp>
          <p:nvSpPr>
            <p:cNvPr id="32834" name="Rectangle 7"/>
            <p:cNvSpPr>
              <a:spLocks noChangeArrowheads="1"/>
            </p:cNvSpPr>
            <p:nvPr/>
          </p:nvSpPr>
          <p:spPr bwMode="auto">
            <a:xfrm>
              <a:off x="960" y="1536"/>
              <a:ext cx="912" cy="288"/>
            </a:xfrm>
            <a:prstGeom prst="rect">
              <a:avLst/>
            </a:prstGeom>
            <a:noFill/>
            <a:ln w="9525">
              <a:solidFill>
                <a:schemeClr val="tx2"/>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eaLnBrk="1" hangingPunct="1">
                <a:spcBef>
                  <a:spcPct val="0"/>
                </a:spcBef>
                <a:buClrTx/>
                <a:buSzTx/>
                <a:buFontTx/>
                <a:buNone/>
              </a:pPr>
              <a:endParaRPr lang="en-US" altLang="en-US">
                <a:solidFill>
                  <a:schemeClr val="tx1"/>
                </a:solidFill>
                <a:latin typeface="Arial" panose="020B0604020202020204" pitchFamily="34" charset="0"/>
              </a:endParaRPr>
            </a:p>
          </p:txBody>
        </p:sp>
      </p:grpSp>
      <p:grpSp>
        <p:nvGrpSpPr>
          <p:cNvPr id="32775" name="Group 8"/>
          <p:cNvGrpSpPr>
            <a:grpSpLocks/>
          </p:cNvGrpSpPr>
          <p:nvPr/>
        </p:nvGrpSpPr>
        <p:grpSpPr bwMode="auto">
          <a:xfrm>
            <a:off x="990600" y="3810000"/>
            <a:ext cx="762000" cy="388938"/>
            <a:chOff x="960" y="1536"/>
            <a:chExt cx="912" cy="292"/>
          </a:xfrm>
        </p:grpSpPr>
        <p:sp>
          <p:nvSpPr>
            <p:cNvPr id="32829" name="Rectangle 9"/>
            <p:cNvSpPr>
              <a:spLocks noChangeArrowheads="1"/>
            </p:cNvSpPr>
            <p:nvPr/>
          </p:nvSpPr>
          <p:spPr bwMode="auto">
            <a:xfrm>
              <a:off x="960" y="1536"/>
              <a:ext cx="912" cy="288"/>
            </a:xfrm>
            <a:prstGeom prst="rect">
              <a:avLst/>
            </a:prstGeom>
            <a:noFill/>
            <a:ln w="9525">
              <a:solidFill>
                <a:schemeClr val="tx2"/>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eaLnBrk="1" hangingPunct="1">
                <a:spcBef>
                  <a:spcPct val="0"/>
                </a:spcBef>
                <a:buClrTx/>
                <a:buSzTx/>
                <a:buFontTx/>
                <a:buNone/>
              </a:pPr>
              <a:endParaRPr lang="en-US" altLang="en-US">
                <a:solidFill>
                  <a:schemeClr val="tx1"/>
                </a:solidFill>
                <a:latin typeface="Arial" panose="020B0604020202020204" pitchFamily="34" charset="0"/>
              </a:endParaRPr>
            </a:p>
          </p:txBody>
        </p:sp>
        <p:sp>
          <p:nvSpPr>
            <p:cNvPr id="32830" name="Text Box 10"/>
            <p:cNvSpPr txBox="1">
              <a:spLocks noChangeArrowheads="1"/>
            </p:cNvSpPr>
            <p:nvPr/>
          </p:nvSpPr>
          <p:spPr bwMode="auto">
            <a:xfrm>
              <a:off x="1066" y="1575"/>
              <a:ext cx="705" cy="2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algn="ctr">
                <a:spcBef>
                  <a:spcPct val="0"/>
                </a:spcBef>
                <a:buClrTx/>
                <a:buSzTx/>
                <a:buFontTx/>
                <a:buNone/>
              </a:pPr>
              <a:r>
                <a:rPr lang="en-US" altLang="en-US" sz="1600">
                  <a:solidFill>
                    <a:schemeClr val="tx2"/>
                  </a:solidFill>
                  <a:latin typeface="Arial" panose="020B0604020202020204" pitchFamily="34" charset="0"/>
                </a:rPr>
                <a:t>TCP</a:t>
              </a:r>
            </a:p>
          </p:txBody>
        </p:sp>
        <p:sp>
          <p:nvSpPr>
            <p:cNvPr id="32831" name="Rectangle 11"/>
            <p:cNvSpPr>
              <a:spLocks noChangeArrowheads="1"/>
            </p:cNvSpPr>
            <p:nvPr/>
          </p:nvSpPr>
          <p:spPr bwMode="auto">
            <a:xfrm>
              <a:off x="960" y="1536"/>
              <a:ext cx="912" cy="288"/>
            </a:xfrm>
            <a:prstGeom prst="rect">
              <a:avLst/>
            </a:prstGeom>
            <a:noFill/>
            <a:ln w="9525">
              <a:solidFill>
                <a:schemeClr val="tx2"/>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eaLnBrk="1" hangingPunct="1">
                <a:spcBef>
                  <a:spcPct val="0"/>
                </a:spcBef>
                <a:buClrTx/>
                <a:buSzTx/>
                <a:buFontTx/>
                <a:buNone/>
              </a:pPr>
              <a:endParaRPr lang="en-US" altLang="en-US">
                <a:solidFill>
                  <a:schemeClr val="tx1"/>
                </a:solidFill>
                <a:latin typeface="Arial" panose="020B0604020202020204" pitchFamily="34" charset="0"/>
              </a:endParaRPr>
            </a:p>
          </p:txBody>
        </p:sp>
      </p:grpSp>
      <p:grpSp>
        <p:nvGrpSpPr>
          <p:cNvPr id="32776" name="Group 12"/>
          <p:cNvGrpSpPr>
            <a:grpSpLocks/>
          </p:cNvGrpSpPr>
          <p:nvPr/>
        </p:nvGrpSpPr>
        <p:grpSpPr bwMode="auto">
          <a:xfrm>
            <a:off x="990600" y="5181600"/>
            <a:ext cx="762000" cy="388938"/>
            <a:chOff x="960" y="1536"/>
            <a:chExt cx="912" cy="292"/>
          </a:xfrm>
        </p:grpSpPr>
        <p:sp>
          <p:nvSpPr>
            <p:cNvPr id="32826" name="Rectangle 13"/>
            <p:cNvSpPr>
              <a:spLocks noChangeArrowheads="1"/>
            </p:cNvSpPr>
            <p:nvPr/>
          </p:nvSpPr>
          <p:spPr bwMode="auto">
            <a:xfrm>
              <a:off x="960" y="1536"/>
              <a:ext cx="912" cy="288"/>
            </a:xfrm>
            <a:prstGeom prst="rect">
              <a:avLst/>
            </a:prstGeom>
            <a:noFill/>
            <a:ln w="9525">
              <a:solidFill>
                <a:schemeClr val="tx2"/>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eaLnBrk="1" hangingPunct="1">
                <a:spcBef>
                  <a:spcPct val="0"/>
                </a:spcBef>
                <a:buClrTx/>
                <a:buSzTx/>
                <a:buFontTx/>
                <a:buNone/>
              </a:pPr>
              <a:endParaRPr lang="en-US" altLang="en-US">
                <a:solidFill>
                  <a:schemeClr val="tx1"/>
                </a:solidFill>
                <a:latin typeface="Arial" panose="020B0604020202020204" pitchFamily="34" charset="0"/>
              </a:endParaRPr>
            </a:p>
          </p:txBody>
        </p:sp>
        <p:sp>
          <p:nvSpPr>
            <p:cNvPr id="32827" name="Text Box 14"/>
            <p:cNvSpPr txBox="1">
              <a:spLocks noChangeArrowheads="1"/>
            </p:cNvSpPr>
            <p:nvPr/>
          </p:nvSpPr>
          <p:spPr bwMode="auto">
            <a:xfrm>
              <a:off x="1021" y="1575"/>
              <a:ext cx="800" cy="2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algn="ctr">
                <a:spcBef>
                  <a:spcPct val="0"/>
                </a:spcBef>
                <a:buClrTx/>
                <a:buSzTx/>
                <a:buFontTx/>
                <a:buNone/>
              </a:pPr>
              <a:r>
                <a:rPr lang="en-US" altLang="en-US" sz="1600">
                  <a:solidFill>
                    <a:schemeClr val="tx2"/>
                  </a:solidFill>
                  <a:latin typeface="Arial" panose="020B0604020202020204" pitchFamily="34" charset="0"/>
                </a:rPr>
                <a:t>Link1</a:t>
              </a:r>
            </a:p>
          </p:txBody>
        </p:sp>
        <p:sp>
          <p:nvSpPr>
            <p:cNvPr id="32828" name="Rectangle 15"/>
            <p:cNvSpPr>
              <a:spLocks noChangeArrowheads="1"/>
            </p:cNvSpPr>
            <p:nvPr/>
          </p:nvSpPr>
          <p:spPr bwMode="auto">
            <a:xfrm>
              <a:off x="960" y="1536"/>
              <a:ext cx="912" cy="288"/>
            </a:xfrm>
            <a:prstGeom prst="rect">
              <a:avLst/>
            </a:prstGeom>
            <a:noFill/>
            <a:ln w="9525">
              <a:solidFill>
                <a:schemeClr val="tx2"/>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eaLnBrk="1" hangingPunct="1">
                <a:spcBef>
                  <a:spcPct val="0"/>
                </a:spcBef>
                <a:buClrTx/>
                <a:buSzTx/>
                <a:buFontTx/>
                <a:buNone/>
              </a:pPr>
              <a:endParaRPr lang="en-US" altLang="en-US">
                <a:solidFill>
                  <a:schemeClr val="tx1"/>
                </a:solidFill>
                <a:latin typeface="Arial" panose="020B0604020202020204" pitchFamily="34" charset="0"/>
              </a:endParaRPr>
            </a:p>
          </p:txBody>
        </p:sp>
      </p:grpSp>
      <p:grpSp>
        <p:nvGrpSpPr>
          <p:cNvPr id="32777" name="Group 16"/>
          <p:cNvGrpSpPr>
            <a:grpSpLocks/>
          </p:cNvGrpSpPr>
          <p:nvPr/>
        </p:nvGrpSpPr>
        <p:grpSpPr bwMode="auto">
          <a:xfrm>
            <a:off x="990600" y="4495800"/>
            <a:ext cx="762000" cy="388938"/>
            <a:chOff x="960" y="1536"/>
            <a:chExt cx="912" cy="291"/>
          </a:xfrm>
        </p:grpSpPr>
        <p:sp>
          <p:nvSpPr>
            <p:cNvPr id="32823" name="Rectangle 17"/>
            <p:cNvSpPr>
              <a:spLocks noChangeArrowheads="1"/>
            </p:cNvSpPr>
            <p:nvPr/>
          </p:nvSpPr>
          <p:spPr bwMode="auto">
            <a:xfrm>
              <a:off x="960" y="1536"/>
              <a:ext cx="912" cy="288"/>
            </a:xfrm>
            <a:prstGeom prst="rect">
              <a:avLst/>
            </a:prstGeom>
            <a:noFill/>
            <a:ln w="9525">
              <a:solidFill>
                <a:schemeClr val="tx2"/>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eaLnBrk="1" hangingPunct="1">
                <a:spcBef>
                  <a:spcPct val="0"/>
                </a:spcBef>
                <a:buClrTx/>
                <a:buSzTx/>
                <a:buFontTx/>
                <a:buNone/>
              </a:pPr>
              <a:endParaRPr lang="en-US" altLang="en-US">
                <a:solidFill>
                  <a:schemeClr val="tx1"/>
                </a:solidFill>
                <a:latin typeface="Arial" panose="020B0604020202020204" pitchFamily="34" charset="0"/>
              </a:endParaRPr>
            </a:p>
          </p:txBody>
        </p:sp>
        <p:sp>
          <p:nvSpPr>
            <p:cNvPr id="32824" name="Text Box 18"/>
            <p:cNvSpPr txBox="1">
              <a:spLocks noChangeArrowheads="1"/>
            </p:cNvSpPr>
            <p:nvPr/>
          </p:nvSpPr>
          <p:spPr bwMode="auto">
            <a:xfrm>
              <a:off x="1194" y="1575"/>
              <a:ext cx="450" cy="2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algn="ctr">
                <a:spcBef>
                  <a:spcPct val="0"/>
                </a:spcBef>
                <a:buClrTx/>
                <a:buSzTx/>
                <a:buFontTx/>
                <a:buNone/>
              </a:pPr>
              <a:r>
                <a:rPr lang="en-US" altLang="en-US" sz="1600">
                  <a:solidFill>
                    <a:schemeClr val="tx2"/>
                  </a:solidFill>
                  <a:latin typeface="Arial" panose="020B0604020202020204" pitchFamily="34" charset="0"/>
                </a:rPr>
                <a:t>IP</a:t>
              </a:r>
            </a:p>
          </p:txBody>
        </p:sp>
        <p:sp>
          <p:nvSpPr>
            <p:cNvPr id="32825" name="Rectangle 19"/>
            <p:cNvSpPr>
              <a:spLocks noChangeArrowheads="1"/>
            </p:cNvSpPr>
            <p:nvPr/>
          </p:nvSpPr>
          <p:spPr bwMode="auto">
            <a:xfrm>
              <a:off x="960" y="1536"/>
              <a:ext cx="912" cy="288"/>
            </a:xfrm>
            <a:prstGeom prst="rect">
              <a:avLst/>
            </a:prstGeom>
            <a:noFill/>
            <a:ln w="9525">
              <a:solidFill>
                <a:schemeClr val="tx2"/>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eaLnBrk="1" hangingPunct="1">
                <a:spcBef>
                  <a:spcPct val="0"/>
                </a:spcBef>
                <a:buClrTx/>
                <a:buSzTx/>
                <a:buFontTx/>
                <a:buNone/>
              </a:pPr>
              <a:endParaRPr lang="en-US" altLang="en-US">
                <a:solidFill>
                  <a:schemeClr val="tx1"/>
                </a:solidFill>
                <a:latin typeface="Arial" panose="020B0604020202020204" pitchFamily="34" charset="0"/>
              </a:endParaRPr>
            </a:p>
          </p:txBody>
        </p:sp>
      </p:grpSp>
      <p:sp>
        <p:nvSpPr>
          <p:cNvPr id="32778" name="Line 20"/>
          <p:cNvSpPr>
            <a:spLocks noChangeShapeType="1"/>
          </p:cNvSpPr>
          <p:nvPr/>
        </p:nvSpPr>
        <p:spPr bwMode="auto">
          <a:xfrm>
            <a:off x="1371600" y="2895600"/>
            <a:ext cx="0" cy="2286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32779" name="Line 21"/>
          <p:cNvSpPr>
            <a:spLocks noChangeShapeType="1"/>
          </p:cNvSpPr>
          <p:nvPr/>
        </p:nvSpPr>
        <p:spPr bwMode="auto">
          <a:xfrm>
            <a:off x="1371600" y="3505200"/>
            <a:ext cx="0" cy="3048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32780" name="Line 22"/>
          <p:cNvSpPr>
            <a:spLocks noChangeShapeType="1"/>
          </p:cNvSpPr>
          <p:nvPr/>
        </p:nvSpPr>
        <p:spPr bwMode="auto">
          <a:xfrm>
            <a:off x="1371600" y="4191000"/>
            <a:ext cx="0" cy="3048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32781" name="Line 23"/>
          <p:cNvSpPr>
            <a:spLocks noChangeShapeType="1"/>
          </p:cNvSpPr>
          <p:nvPr/>
        </p:nvSpPr>
        <p:spPr bwMode="auto">
          <a:xfrm>
            <a:off x="1371600" y="4876800"/>
            <a:ext cx="0" cy="3048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grpSp>
        <p:nvGrpSpPr>
          <p:cNvPr id="32782" name="Group 24"/>
          <p:cNvGrpSpPr>
            <a:grpSpLocks/>
          </p:cNvGrpSpPr>
          <p:nvPr/>
        </p:nvGrpSpPr>
        <p:grpSpPr bwMode="auto">
          <a:xfrm>
            <a:off x="3352800" y="5181600"/>
            <a:ext cx="762000" cy="388938"/>
            <a:chOff x="960" y="1536"/>
            <a:chExt cx="912" cy="292"/>
          </a:xfrm>
        </p:grpSpPr>
        <p:sp>
          <p:nvSpPr>
            <p:cNvPr id="32820" name="Rectangle 25"/>
            <p:cNvSpPr>
              <a:spLocks noChangeArrowheads="1"/>
            </p:cNvSpPr>
            <p:nvPr/>
          </p:nvSpPr>
          <p:spPr bwMode="auto">
            <a:xfrm>
              <a:off x="960" y="1536"/>
              <a:ext cx="912" cy="288"/>
            </a:xfrm>
            <a:prstGeom prst="rect">
              <a:avLst/>
            </a:prstGeom>
            <a:noFill/>
            <a:ln w="9525">
              <a:solidFill>
                <a:schemeClr val="tx2"/>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eaLnBrk="1" hangingPunct="1">
                <a:spcBef>
                  <a:spcPct val="0"/>
                </a:spcBef>
                <a:buClrTx/>
                <a:buSzTx/>
                <a:buFontTx/>
                <a:buNone/>
              </a:pPr>
              <a:endParaRPr lang="en-US" altLang="en-US">
                <a:solidFill>
                  <a:schemeClr val="tx1"/>
                </a:solidFill>
                <a:latin typeface="Arial" panose="020B0604020202020204" pitchFamily="34" charset="0"/>
              </a:endParaRPr>
            </a:p>
          </p:txBody>
        </p:sp>
        <p:sp>
          <p:nvSpPr>
            <p:cNvPr id="32821" name="Text Box 26"/>
            <p:cNvSpPr txBox="1">
              <a:spLocks noChangeArrowheads="1"/>
            </p:cNvSpPr>
            <p:nvPr/>
          </p:nvSpPr>
          <p:spPr bwMode="auto">
            <a:xfrm>
              <a:off x="1021" y="1575"/>
              <a:ext cx="800" cy="2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algn="ctr">
                <a:spcBef>
                  <a:spcPct val="0"/>
                </a:spcBef>
                <a:buClrTx/>
                <a:buSzTx/>
                <a:buFontTx/>
                <a:buNone/>
              </a:pPr>
              <a:r>
                <a:rPr lang="en-US" altLang="en-US" sz="1600">
                  <a:solidFill>
                    <a:schemeClr val="tx2"/>
                  </a:solidFill>
                  <a:latin typeface="Arial" panose="020B0604020202020204" pitchFamily="34" charset="0"/>
                </a:rPr>
                <a:t>Link1</a:t>
              </a:r>
            </a:p>
          </p:txBody>
        </p:sp>
        <p:sp>
          <p:nvSpPr>
            <p:cNvPr id="32822" name="Rectangle 27"/>
            <p:cNvSpPr>
              <a:spLocks noChangeArrowheads="1"/>
            </p:cNvSpPr>
            <p:nvPr/>
          </p:nvSpPr>
          <p:spPr bwMode="auto">
            <a:xfrm>
              <a:off x="960" y="1536"/>
              <a:ext cx="912" cy="288"/>
            </a:xfrm>
            <a:prstGeom prst="rect">
              <a:avLst/>
            </a:prstGeom>
            <a:noFill/>
            <a:ln w="9525">
              <a:solidFill>
                <a:schemeClr val="tx2"/>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eaLnBrk="1" hangingPunct="1">
                <a:spcBef>
                  <a:spcPct val="0"/>
                </a:spcBef>
                <a:buClrTx/>
                <a:buSzTx/>
                <a:buFontTx/>
                <a:buNone/>
              </a:pPr>
              <a:endParaRPr lang="en-US" altLang="en-US">
                <a:solidFill>
                  <a:schemeClr val="tx1"/>
                </a:solidFill>
                <a:latin typeface="Arial" panose="020B0604020202020204" pitchFamily="34" charset="0"/>
              </a:endParaRPr>
            </a:p>
          </p:txBody>
        </p:sp>
      </p:grpSp>
      <p:grpSp>
        <p:nvGrpSpPr>
          <p:cNvPr id="32783" name="Group 28"/>
          <p:cNvGrpSpPr>
            <a:grpSpLocks/>
          </p:cNvGrpSpPr>
          <p:nvPr/>
        </p:nvGrpSpPr>
        <p:grpSpPr bwMode="auto">
          <a:xfrm>
            <a:off x="3352800" y="4495800"/>
            <a:ext cx="1600200" cy="388938"/>
            <a:chOff x="960" y="1536"/>
            <a:chExt cx="912" cy="291"/>
          </a:xfrm>
        </p:grpSpPr>
        <p:sp>
          <p:nvSpPr>
            <p:cNvPr id="32817" name="Rectangle 29"/>
            <p:cNvSpPr>
              <a:spLocks noChangeArrowheads="1"/>
            </p:cNvSpPr>
            <p:nvPr/>
          </p:nvSpPr>
          <p:spPr bwMode="auto">
            <a:xfrm>
              <a:off x="960" y="1536"/>
              <a:ext cx="912" cy="288"/>
            </a:xfrm>
            <a:prstGeom prst="rect">
              <a:avLst/>
            </a:prstGeom>
            <a:noFill/>
            <a:ln w="9525">
              <a:solidFill>
                <a:schemeClr val="tx2"/>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eaLnBrk="1" hangingPunct="1">
                <a:spcBef>
                  <a:spcPct val="0"/>
                </a:spcBef>
                <a:buClrTx/>
                <a:buSzTx/>
                <a:buFontTx/>
                <a:buNone/>
              </a:pPr>
              <a:endParaRPr lang="en-US" altLang="en-US">
                <a:solidFill>
                  <a:schemeClr val="tx1"/>
                </a:solidFill>
                <a:latin typeface="Arial" panose="020B0604020202020204" pitchFamily="34" charset="0"/>
              </a:endParaRPr>
            </a:p>
          </p:txBody>
        </p:sp>
        <p:sp>
          <p:nvSpPr>
            <p:cNvPr id="32818" name="Text Box 30"/>
            <p:cNvSpPr txBox="1">
              <a:spLocks noChangeArrowheads="1"/>
            </p:cNvSpPr>
            <p:nvPr/>
          </p:nvSpPr>
          <p:spPr bwMode="auto">
            <a:xfrm>
              <a:off x="1311" y="1575"/>
              <a:ext cx="214" cy="2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algn="ctr">
                <a:spcBef>
                  <a:spcPct val="0"/>
                </a:spcBef>
                <a:buClrTx/>
                <a:buSzTx/>
                <a:buFontTx/>
                <a:buNone/>
              </a:pPr>
              <a:r>
                <a:rPr lang="en-US" altLang="en-US" sz="1600">
                  <a:solidFill>
                    <a:schemeClr val="tx2"/>
                  </a:solidFill>
                  <a:latin typeface="Arial" panose="020B0604020202020204" pitchFamily="34" charset="0"/>
                </a:rPr>
                <a:t>IP</a:t>
              </a:r>
            </a:p>
          </p:txBody>
        </p:sp>
        <p:sp>
          <p:nvSpPr>
            <p:cNvPr id="32819" name="Rectangle 31"/>
            <p:cNvSpPr>
              <a:spLocks noChangeArrowheads="1"/>
            </p:cNvSpPr>
            <p:nvPr/>
          </p:nvSpPr>
          <p:spPr bwMode="auto">
            <a:xfrm>
              <a:off x="960" y="1536"/>
              <a:ext cx="912" cy="288"/>
            </a:xfrm>
            <a:prstGeom prst="rect">
              <a:avLst/>
            </a:prstGeom>
            <a:noFill/>
            <a:ln w="9525">
              <a:solidFill>
                <a:schemeClr val="tx2"/>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eaLnBrk="1" hangingPunct="1">
                <a:spcBef>
                  <a:spcPct val="0"/>
                </a:spcBef>
                <a:buClrTx/>
                <a:buSzTx/>
                <a:buFontTx/>
                <a:buNone/>
              </a:pPr>
              <a:endParaRPr lang="en-US" altLang="en-US">
                <a:solidFill>
                  <a:schemeClr val="tx1"/>
                </a:solidFill>
                <a:latin typeface="Arial" panose="020B0604020202020204" pitchFamily="34" charset="0"/>
              </a:endParaRPr>
            </a:p>
          </p:txBody>
        </p:sp>
      </p:grpSp>
      <p:sp>
        <p:nvSpPr>
          <p:cNvPr id="32784" name="Line 32"/>
          <p:cNvSpPr>
            <a:spLocks noChangeShapeType="1"/>
          </p:cNvSpPr>
          <p:nvPr/>
        </p:nvSpPr>
        <p:spPr bwMode="auto">
          <a:xfrm>
            <a:off x="3733800" y="4876800"/>
            <a:ext cx="0" cy="304800"/>
          </a:xfrm>
          <a:prstGeom prst="line">
            <a:avLst/>
          </a:prstGeom>
          <a:noFill/>
          <a:ln w="9525">
            <a:solidFill>
              <a:schemeClr val="tx1"/>
            </a:solidFill>
            <a:round/>
            <a:headEnd type="triangle" w="med" len="med"/>
            <a:tailEnd/>
          </a:ln>
          <a:extLst>
            <a:ext uri="{909E8E84-426E-40DD-AFC4-6F175D3DCCD1}">
              <a14:hiddenFill xmlns:a14="http://schemas.microsoft.com/office/drawing/2010/main">
                <a:noFill/>
              </a14:hiddenFill>
            </a:ext>
          </a:extLst>
        </p:spPr>
        <p:txBody>
          <a:bodyPr/>
          <a:lstStyle/>
          <a:p>
            <a:endParaRPr lang="en-US"/>
          </a:p>
        </p:txBody>
      </p:sp>
      <p:grpSp>
        <p:nvGrpSpPr>
          <p:cNvPr id="32785" name="Group 33"/>
          <p:cNvGrpSpPr>
            <a:grpSpLocks/>
          </p:cNvGrpSpPr>
          <p:nvPr/>
        </p:nvGrpSpPr>
        <p:grpSpPr bwMode="auto">
          <a:xfrm>
            <a:off x="4191000" y="5181600"/>
            <a:ext cx="762000" cy="388938"/>
            <a:chOff x="960" y="1536"/>
            <a:chExt cx="912" cy="292"/>
          </a:xfrm>
        </p:grpSpPr>
        <p:sp>
          <p:nvSpPr>
            <p:cNvPr id="32814" name="Rectangle 34"/>
            <p:cNvSpPr>
              <a:spLocks noChangeArrowheads="1"/>
            </p:cNvSpPr>
            <p:nvPr/>
          </p:nvSpPr>
          <p:spPr bwMode="auto">
            <a:xfrm>
              <a:off x="960" y="1536"/>
              <a:ext cx="912" cy="288"/>
            </a:xfrm>
            <a:prstGeom prst="rect">
              <a:avLst/>
            </a:prstGeom>
            <a:noFill/>
            <a:ln w="9525">
              <a:solidFill>
                <a:schemeClr val="tx2"/>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eaLnBrk="1" hangingPunct="1">
                <a:spcBef>
                  <a:spcPct val="0"/>
                </a:spcBef>
                <a:buClrTx/>
                <a:buSzTx/>
                <a:buFontTx/>
                <a:buNone/>
              </a:pPr>
              <a:endParaRPr lang="en-US" altLang="en-US">
                <a:solidFill>
                  <a:schemeClr val="tx1"/>
                </a:solidFill>
                <a:latin typeface="Arial" panose="020B0604020202020204" pitchFamily="34" charset="0"/>
              </a:endParaRPr>
            </a:p>
          </p:txBody>
        </p:sp>
        <p:sp>
          <p:nvSpPr>
            <p:cNvPr id="32815" name="Text Box 35"/>
            <p:cNvSpPr txBox="1">
              <a:spLocks noChangeArrowheads="1"/>
            </p:cNvSpPr>
            <p:nvPr/>
          </p:nvSpPr>
          <p:spPr bwMode="auto">
            <a:xfrm>
              <a:off x="1021" y="1575"/>
              <a:ext cx="800" cy="2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algn="ctr">
                <a:spcBef>
                  <a:spcPct val="0"/>
                </a:spcBef>
                <a:buClrTx/>
                <a:buSzTx/>
                <a:buFontTx/>
                <a:buNone/>
              </a:pPr>
              <a:r>
                <a:rPr lang="en-US" altLang="en-US" sz="1600">
                  <a:solidFill>
                    <a:schemeClr val="tx2"/>
                  </a:solidFill>
                  <a:latin typeface="Arial" panose="020B0604020202020204" pitchFamily="34" charset="0"/>
                </a:rPr>
                <a:t>Link2</a:t>
              </a:r>
            </a:p>
          </p:txBody>
        </p:sp>
        <p:sp>
          <p:nvSpPr>
            <p:cNvPr id="32816" name="Rectangle 36"/>
            <p:cNvSpPr>
              <a:spLocks noChangeArrowheads="1"/>
            </p:cNvSpPr>
            <p:nvPr/>
          </p:nvSpPr>
          <p:spPr bwMode="auto">
            <a:xfrm>
              <a:off x="960" y="1536"/>
              <a:ext cx="912" cy="288"/>
            </a:xfrm>
            <a:prstGeom prst="rect">
              <a:avLst/>
            </a:prstGeom>
            <a:noFill/>
            <a:ln w="9525">
              <a:solidFill>
                <a:schemeClr val="tx2"/>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eaLnBrk="1" hangingPunct="1">
                <a:spcBef>
                  <a:spcPct val="0"/>
                </a:spcBef>
                <a:buClrTx/>
                <a:buSzTx/>
                <a:buFontTx/>
                <a:buNone/>
              </a:pPr>
              <a:endParaRPr lang="en-US" altLang="en-US">
                <a:solidFill>
                  <a:schemeClr val="tx1"/>
                </a:solidFill>
                <a:latin typeface="Arial" panose="020B0604020202020204" pitchFamily="34" charset="0"/>
              </a:endParaRPr>
            </a:p>
          </p:txBody>
        </p:sp>
      </p:grpSp>
      <p:sp>
        <p:nvSpPr>
          <p:cNvPr id="32786" name="Line 37"/>
          <p:cNvSpPr>
            <a:spLocks noChangeShapeType="1"/>
          </p:cNvSpPr>
          <p:nvPr/>
        </p:nvSpPr>
        <p:spPr bwMode="auto">
          <a:xfrm>
            <a:off x="4572000" y="4876800"/>
            <a:ext cx="0" cy="3048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32787" name="Oval 38"/>
          <p:cNvSpPr>
            <a:spLocks noChangeArrowheads="1"/>
          </p:cNvSpPr>
          <p:nvPr/>
        </p:nvSpPr>
        <p:spPr bwMode="auto">
          <a:xfrm>
            <a:off x="6324600" y="2286000"/>
            <a:ext cx="1295400" cy="609600"/>
          </a:xfrm>
          <a:prstGeom prst="ellipse">
            <a:avLst/>
          </a:prstGeom>
          <a:solidFill>
            <a:schemeClr val="accent1"/>
          </a:solidFill>
          <a:ln w="9525">
            <a:solidFill>
              <a:schemeClr val="tx1"/>
            </a:solidFill>
            <a:round/>
            <a:headEnd/>
            <a:tailEnd/>
          </a:ln>
        </p:spPr>
        <p:txBody>
          <a:bodyPr wrap="none" anchor="ct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algn="ctr">
              <a:spcBef>
                <a:spcPct val="0"/>
              </a:spcBef>
              <a:buClrTx/>
              <a:buSzTx/>
              <a:buFontTx/>
              <a:buNone/>
            </a:pPr>
            <a:r>
              <a:rPr lang="en-US" altLang="en-US">
                <a:solidFill>
                  <a:schemeClr val="tx1"/>
                </a:solidFill>
                <a:latin typeface="Arial" panose="020B0604020202020204" pitchFamily="34" charset="0"/>
              </a:rPr>
              <a:t>Web server</a:t>
            </a:r>
          </a:p>
          <a:p>
            <a:pPr algn="ctr">
              <a:spcBef>
                <a:spcPct val="0"/>
              </a:spcBef>
              <a:buClrTx/>
              <a:buSzTx/>
              <a:buFontTx/>
              <a:buNone/>
            </a:pPr>
            <a:r>
              <a:rPr lang="en-US" altLang="en-US">
                <a:solidFill>
                  <a:schemeClr val="tx1"/>
                </a:solidFill>
                <a:latin typeface="Arial" panose="020B0604020202020204" pitchFamily="34" charset="0"/>
              </a:rPr>
              <a:t>process</a:t>
            </a:r>
          </a:p>
        </p:txBody>
      </p:sp>
      <p:grpSp>
        <p:nvGrpSpPr>
          <p:cNvPr id="32788" name="Group 39"/>
          <p:cNvGrpSpPr>
            <a:grpSpLocks/>
          </p:cNvGrpSpPr>
          <p:nvPr/>
        </p:nvGrpSpPr>
        <p:grpSpPr bwMode="auto">
          <a:xfrm>
            <a:off x="6553200" y="3124200"/>
            <a:ext cx="762000" cy="388938"/>
            <a:chOff x="960" y="1536"/>
            <a:chExt cx="912" cy="292"/>
          </a:xfrm>
        </p:grpSpPr>
        <p:sp>
          <p:nvSpPr>
            <p:cNvPr id="32811" name="Rectangle 40"/>
            <p:cNvSpPr>
              <a:spLocks noChangeArrowheads="1"/>
            </p:cNvSpPr>
            <p:nvPr/>
          </p:nvSpPr>
          <p:spPr bwMode="auto">
            <a:xfrm>
              <a:off x="960" y="1536"/>
              <a:ext cx="912" cy="288"/>
            </a:xfrm>
            <a:prstGeom prst="rect">
              <a:avLst/>
            </a:prstGeom>
            <a:noFill/>
            <a:ln w="9525">
              <a:solidFill>
                <a:schemeClr val="tx2"/>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eaLnBrk="1" hangingPunct="1">
                <a:spcBef>
                  <a:spcPct val="0"/>
                </a:spcBef>
                <a:buClrTx/>
                <a:buSzTx/>
                <a:buFontTx/>
                <a:buNone/>
              </a:pPr>
              <a:endParaRPr lang="en-US" altLang="en-US">
                <a:solidFill>
                  <a:schemeClr val="tx1"/>
                </a:solidFill>
                <a:latin typeface="Arial" panose="020B0604020202020204" pitchFamily="34" charset="0"/>
              </a:endParaRPr>
            </a:p>
          </p:txBody>
        </p:sp>
        <p:sp>
          <p:nvSpPr>
            <p:cNvPr id="32812" name="Text Box 41"/>
            <p:cNvSpPr txBox="1">
              <a:spLocks noChangeArrowheads="1"/>
            </p:cNvSpPr>
            <p:nvPr/>
          </p:nvSpPr>
          <p:spPr bwMode="auto">
            <a:xfrm>
              <a:off x="992" y="1575"/>
              <a:ext cx="853" cy="2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algn="ctr">
                <a:spcBef>
                  <a:spcPct val="0"/>
                </a:spcBef>
                <a:buClrTx/>
                <a:buSzTx/>
                <a:buFontTx/>
                <a:buNone/>
              </a:pPr>
              <a:r>
                <a:rPr lang="en-US" altLang="en-US" sz="1600">
                  <a:solidFill>
                    <a:schemeClr val="tx2"/>
                  </a:solidFill>
                  <a:latin typeface="Arial" panose="020B0604020202020204" pitchFamily="34" charset="0"/>
                </a:rPr>
                <a:t>HTTP</a:t>
              </a:r>
            </a:p>
          </p:txBody>
        </p:sp>
        <p:sp>
          <p:nvSpPr>
            <p:cNvPr id="32813" name="Rectangle 42"/>
            <p:cNvSpPr>
              <a:spLocks noChangeArrowheads="1"/>
            </p:cNvSpPr>
            <p:nvPr/>
          </p:nvSpPr>
          <p:spPr bwMode="auto">
            <a:xfrm>
              <a:off x="960" y="1536"/>
              <a:ext cx="912" cy="288"/>
            </a:xfrm>
            <a:prstGeom prst="rect">
              <a:avLst/>
            </a:prstGeom>
            <a:noFill/>
            <a:ln w="9525">
              <a:solidFill>
                <a:schemeClr val="tx2"/>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eaLnBrk="1" hangingPunct="1">
                <a:spcBef>
                  <a:spcPct val="0"/>
                </a:spcBef>
                <a:buClrTx/>
                <a:buSzTx/>
                <a:buFontTx/>
                <a:buNone/>
              </a:pPr>
              <a:endParaRPr lang="en-US" altLang="en-US">
                <a:solidFill>
                  <a:schemeClr val="tx1"/>
                </a:solidFill>
                <a:latin typeface="Arial" panose="020B0604020202020204" pitchFamily="34" charset="0"/>
              </a:endParaRPr>
            </a:p>
          </p:txBody>
        </p:sp>
      </p:grpSp>
      <p:grpSp>
        <p:nvGrpSpPr>
          <p:cNvPr id="32789" name="Group 43"/>
          <p:cNvGrpSpPr>
            <a:grpSpLocks/>
          </p:cNvGrpSpPr>
          <p:nvPr/>
        </p:nvGrpSpPr>
        <p:grpSpPr bwMode="auto">
          <a:xfrm>
            <a:off x="6553200" y="3810000"/>
            <a:ext cx="762000" cy="388938"/>
            <a:chOff x="960" y="1536"/>
            <a:chExt cx="912" cy="292"/>
          </a:xfrm>
        </p:grpSpPr>
        <p:sp>
          <p:nvSpPr>
            <p:cNvPr id="32808" name="Rectangle 44"/>
            <p:cNvSpPr>
              <a:spLocks noChangeArrowheads="1"/>
            </p:cNvSpPr>
            <p:nvPr/>
          </p:nvSpPr>
          <p:spPr bwMode="auto">
            <a:xfrm>
              <a:off x="960" y="1536"/>
              <a:ext cx="912" cy="288"/>
            </a:xfrm>
            <a:prstGeom prst="rect">
              <a:avLst/>
            </a:prstGeom>
            <a:noFill/>
            <a:ln w="9525">
              <a:solidFill>
                <a:schemeClr val="tx2"/>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eaLnBrk="1" hangingPunct="1">
                <a:spcBef>
                  <a:spcPct val="0"/>
                </a:spcBef>
                <a:buClrTx/>
                <a:buSzTx/>
                <a:buFontTx/>
                <a:buNone/>
              </a:pPr>
              <a:endParaRPr lang="en-US" altLang="en-US">
                <a:solidFill>
                  <a:schemeClr val="tx1"/>
                </a:solidFill>
                <a:latin typeface="Arial" panose="020B0604020202020204" pitchFamily="34" charset="0"/>
              </a:endParaRPr>
            </a:p>
          </p:txBody>
        </p:sp>
        <p:sp>
          <p:nvSpPr>
            <p:cNvPr id="32809" name="Text Box 45"/>
            <p:cNvSpPr txBox="1">
              <a:spLocks noChangeArrowheads="1"/>
            </p:cNvSpPr>
            <p:nvPr/>
          </p:nvSpPr>
          <p:spPr bwMode="auto">
            <a:xfrm>
              <a:off x="1066" y="1575"/>
              <a:ext cx="705" cy="2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algn="ctr">
                <a:spcBef>
                  <a:spcPct val="0"/>
                </a:spcBef>
                <a:buClrTx/>
                <a:buSzTx/>
                <a:buFontTx/>
                <a:buNone/>
              </a:pPr>
              <a:r>
                <a:rPr lang="en-US" altLang="en-US" sz="1600">
                  <a:solidFill>
                    <a:schemeClr val="tx2"/>
                  </a:solidFill>
                  <a:latin typeface="Arial" panose="020B0604020202020204" pitchFamily="34" charset="0"/>
                </a:rPr>
                <a:t>TCP</a:t>
              </a:r>
            </a:p>
          </p:txBody>
        </p:sp>
        <p:sp>
          <p:nvSpPr>
            <p:cNvPr id="32810" name="Rectangle 46"/>
            <p:cNvSpPr>
              <a:spLocks noChangeArrowheads="1"/>
            </p:cNvSpPr>
            <p:nvPr/>
          </p:nvSpPr>
          <p:spPr bwMode="auto">
            <a:xfrm>
              <a:off x="960" y="1536"/>
              <a:ext cx="912" cy="288"/>
            </a:xfrm>
            <a:prstGeom prst="rect">
              <a:avLst/>
            </a:prstGeom>
            <a:noFill/>
            <a:ln w="9525">
              <a:solidFill>
                <a:schemeClr val="tx2"/>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eaLnBrk="1" hangingPunct="1">
                <a:spcBef>
                  <a:spcPct val="0"/>
                </a:spcBef>
                <a:buClrTx/>
                <a:buSzTx/>
                <a:buFontTx/>
                <a:buNone/>
              </a:pPr>
              <a:endParaRPr lang="en-US" altLang="en-US">
                <a:solidFill>
                  <a:schemeClr val="tx1"/>
                </a:solidFill>
                <a:latin typeface="Arial" panose="020B0604020202020204" pitchFamily="34" charset="0"/>
              </a:endParaRPr>
            </a:p>
          </p:txBody>
        </p:sp>
      </p:grpSp>
      <p:grpSp>
        <p:nvGrpSpPr>
          <p:cNvPr id="32790" name="Group 47"/>
          <p:cNvGrpSpPr>
            <a:grpSpLocks/>
          </p:cNvGrpSpPr>
          <p:nvPr/>
        </p:nvGrpSpPr>
        <p:grpSpPr bwMode="auto">
          <a:xfrm>
            <a:off x="6553200" y="5181600"/>
            <a:ext cx="762000" cy="388938"/>
            <a:chOff x="960" y="1536"/>
            <a:chExt cx="912" cy="292"/>
          </a:xfrm>
        </p:grpSpPr>
        <p:sp>
          <p:nvSpPr>
            <p:cNvPr id="32805" name="Rectangle 48"/>
            <p:cNvSpPr>
              <a:spLocks noChangeArrowheads="1"/>
            </p:cNvSpPr>
            <p:nvPr/>
          </p:nvSpPr>
          <p:spPr bwMode="auto">
            <a:xfrm>
              <a:off x="960" y="1536"/>
              <a:ext cx="912" cy="288"/>
            </a:xfrm>
            <a:prstGeom prst="rect">
              <a:avLst/>
            </a:prstGeom>
            <a:noFill/>
            <a:ln w="9525">
              <a:solidFill>
                <a:schemeClr val="tx2"/>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eaLnBrk="1" hangingPunct="1">
                <a:spcBef>
                  <a:spcPct val="0"/>
                </a:spcBef>
                <a:buClrTx/>
                <a:buSzTx/>
                <a:buFontTx/>
                <a:buNone/>
              </a:pPr>
              <a:endParaRPr lang="en-US" altLang="en-US">
                <a:solidFill>
                  <a:schemeClr val="tx1"/>
                </a:solidFill>
                <a:latin typeface="Arial" panose="020B0604020202020204" pitchFamily="34" charset="0"/>
              </a:endParaRPr>
            </a:p>
          </p:txBody>
        </p:sp>
        <p:sp>
          <p:nvSpPr>
            <p:cNvPr id="32806" name="Text Box 49"/>
            <p:cNvSpPr txBox="1">
              <a:spLocks noChangeArrowheads="1"/>
            </p:cNvSpPr>
            <p:nvPr/>
          </p:nvSpPr>
          <p:spPr bwMode="auto">
            <a:xfrm>
              <a:off x="1021" y="1575"/>
              <a:ext cx="800" cy="2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algn="ctr">
                <a:spcBef>
                  <a:spcPct val="0"/>
                </a:spcBef>
                <a:buClrTx/>
                <a:buSzTx/>
                <a:buFontTx/>
                <a:buNone/>
              </a:pPr>
              <a:r>
                <a:rPr lang="en-US" altLang="en-US" sz="1600">
                  <a:solidFill>
                    <a:schemeClr val="tx2"/>
                  </a:solidFill>
                  <a:latin typeface="Arial" panose="020B0604020202020204" pitchFamily="34" charset="0"/>
                </a:rPr>
                <a:t>Link1</a:t>
              </a:r>
            </a:p>
          </p:txBody>
        </p:sp>
        <p:sp>
          <p:nvSpPr>
            <p:cNvPr id="32807" name="Rectangle 50"/>
            <p:cNvSpPr>
              <a:spLocks noChangeArrowheads="1"/>
            </p:cNvSpPr>
            <p:nvPr/>
          </p:nvSpPr>
          <p:spPr bwMode="auto">
            <a:xfrm>
              <a:off x="960" y="1536"/>
              <a:ext cx="912" cy="288"/>
            </a:xfrm>
            <a:prstGeom prst="rect">
              <a:avLst/>
            </a:prstGeom>
            <a:noFill/>
            <a:ln w="9525">
              <a:solidFill>
                <a:schemeClr val="tx2"/>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eaLnBrk="1" hangingPunct="1">
                <a:spcBef>
                  <a:spcPct val="0"/>
                </a:spcBef>
                <a:buClrTx/>
                <a:buSzTx/>
                <a:buFontTx/>
                <a:buNone/>
              </a:pPr>
              <a:endParaRPr lang="en-US" altLang="en-US">
                <a:solidFill>
                  <a:schemeClr val="tx1"/>
                </a:solidFill>
                <a:latin typeface="Arial" panose="020B0604020202020204" pitchFamily="34" charset="0"/>
              </a:endParaRPr>
            </a:p>
          </p:txBody>
        </p:sp>
      </p:grpSp>
      <p:grpSp>
        <p:nvGrpSpPr>
          <p:cNvPr id="32791" name="Group 51"/>
          <p:cNvGrpSpPr>
            <a:grpSpLocks/>
          </p:cNvGrpSpPr>
          <p:nvPr/>
        </p:nvGrpSpPr>
        <p:grpSpPr bwMode="auto">
          <a:xfrm>
            <a:off x="6553200" y="4495800"/>
            <a:ext cx="762000" cy="388938"/>
            <a:chOff x="960" y="1536"/>
            <a:chExt cx="912" cy="291"/>
          </a:xfrm>
        </p:grpSpPr>
        <p:sp>
          <p:nvSpPr>
            <p:cNvPr id="32802" name="Rectangle 52"/>
            <p:cNvSpPr>
              <a:spLocks noChangeArrowheads="1"/>
            </p:cNvSpPr>
            <p:nvPr/>
          </p:nvSpPr>
          <p:spPr bwMode="auto">
            <a:xfrm>
              <a:off x="960" y="1536"/>
              <a:ext cx="912" cy="288"/>
            </a:xfrm>
            <a:prstGeom prst="rect">
              <a:avLst/>
            </a:prstGeom>
            <a:noFill/>
            <a:ln w="9525">
              <a:solidFill>
                <a:schemeClr val="tx2"/>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eaLnBrk="1" hangingPunct="1">
                <a:spcBef>
                  <a:spcPct val="0"/>
                </a:spcBef>
                <a:buClrTx/>
                <a:buSzTx/>
                <a:buFontTx/>
                <a:buNone/>
              </a:pPr>
              <a:endParaRPr lang="en-US" altLang="en-US">
                <a:solidFill>
                  <a:schemeClr val="tx1"/>
                </a:solidFill>
                <a:latin typeface="Arial" panose="020B0604020202020204" pitchFamily="34" charset="0"/>
              </a:endParaRPr>
            </a:p>
          </p:txBody>
        </p:sp>
        <p:sp>
          <p:nvSpPr>
            <p:cNvPr id="32803" name="Text Box 53"/>
            <p:cNvSpPr txBox="1">
              <a:spLocks noChangeArrowheads="1"/>
            </p:cNvSpPr>
            <p:nvPr/>
          </p:nvSpPr>
          <p:spPr bwMode="auto">
            <a:xfrm>
              <a:off x="1194" y="1575"/>
              <a:ext cx="450" cy="2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algn="ctr">
                <a:spcBef>
                  <a:spcPct val="0"/>
                </a:spcBef>
                <a:buClrTx/>
                <a:buSzTx/>
                <a:buFontTx/>
                <a:buNone/>
              </a:pPr>
              <a:r>
                <a:rPr lang="en-US" altLang="en-US" sz="1600">
                  <a:solidFill>
                    <a:schemeClr val="tx2"/>
                  </a:solidFill>
                  <a:latin typeface="Arial" panose="020B0604020202020204" pitchFamily="34" charset="0"/>
                </a:rPr>
                <a:t>IP</a:t>
              </a:r>
            </a:p>
          </p:txBody>
        </p:sp>
        <p:sp>
          <p:nvSpPr>
            <p:cNvPr id="32804" name="Rectangle 54"/>
            <p:cNvSpPr>
              <a:spLocks noChangeArrowheads="1"/>
            </p:cNvSpPr>
            <p:nvPr/>
          </p:nvSpPr>
          <p:spPr bwMode="auto">
            <a:xfrm>
              <a:off x="960" y="1536"/>
              <a:ext cx="912" cy="288"/>
            </a:xfrm>
            <a:prstGeom prst="rect">
              <a:avLst/>
            </a:prstGeom>
            <a:noFill/>
            <a:ln w="9525">
              <a:solidFill>
                <a:schemeClr val="tx2"/>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eaLnBrk="1" hangingPunct="1">
                <a:spcBef>
                  <a:spcPct val="0"/>
                </a:spcBef>
                <a:buClrTx/>
                <a:buSzTx/>
                <a:buFontTx/>
                <a:buNone/>
              </a:pPr>
              <a:endParaRPr lang="en-US" altLang="en-US">
                <a:solidFill>
                  <a:schemeClr val="tx1"/>
                </a:solidFill>
                <a:latin typeface="Arial" panose="020B0604020202020204" pitchFamily="34" charset="0"/>
              </a:endParaRPr>
            </a:p>
          </p:txBody>
        </p:sp>
      </p:grpSp>
      <p:sp>
        <p:nvSpPr>
          <p:cNvPr id="32792" name="Line 55"/>
          <p:cNvSpPr>
            <a:spLocks noChangeShapeType="1"/>
          </p:cNvSpPr>
          <p:nvPr/>
        </p:nvSpPr>
        <p:spPr bwMode="auto">
          <a:xfrm>
            <a:off x="6934200" y="2895600"/>
            <a:ext cx="0" cy="228600"/>
          </a:xfrm>
          <a:prstGeom prst="line">
            <a:avLst/>
          </a:prstGeom>
          <a:noFill/>
          <a:ln w="9525">
            <a:solidFill>
              <a:schemeClr val="tx1"/>
            </a:solidFill>
            <a:round/>
            <a:headEnd type="triangle" w="med" len="med"/>
            <a:tailEnd/>
          </a:ln>
          <a:extLst>
            <a:ext uri="{909E8E84-426E-40DD-AFC4-6F175D3DCCD1}">
              <a14:hiddenFill xmlns:a14="http://schemas.microsoft.com/office/drawing/2010/main">
                <a:noFill/>
              </a14:hiddenFill>
            </a:ext>
          </a:extLst>
        </p:spPr>
        <p:txBody>
          <a:bodyPr/>
          <a:lstStyle/>
          <a:p>
            <a:endParaRPr lang="en-US"/>
          </a:p>
        </p:txBody>
      </p:sp>
      <p:sp>
        <p:nvSpPr>
          <p:cNvPr id="32793" name="Line 56"/>
          <p:cNvSpPr>
            <a:spLocks noChangeShapeType="1"/>
          </p:cNvSpPr>
          <p:nvPr/>
        </p:nvSpPr>
        <p:spPr bwMode="auto">
          <a:xfrm>
            <a:off x="6934200" y="3505200"/>
            <a:ext cx="0" cy="304800"/>
          </a:xfrm>
          <a:prstGeom prst="line">
            <a:avLst/>
          </a:prstGeom>
          <a:noFill/>
          <a:ln w="9525">
            <a:solidFill>
              <a:schemeClr val="tx1"/>
            </a:solidFill>
            <a:round/>
            <a:headEnd type="triangle" w="med" len="med"/>
            <a:tailEnd/>
          </a:ln>
          <a:extLst>
            <a:ext uri="{909E8E84-426E-40DD-AFC4-6F175D3DCCD1}">
              <a14:hiddenFill xmlns:a14="http://schemas.microsoft.com/office/drawing/2010/main">
                <a:noFill/>
              </a14:hiddenFill>
            </a:ext>
          </a:extLst>
        </p:spPr>
        <p:txBody>
          <a:bodyPr/>
          <a:lstStyle/>
          <a:p>
            <a:endParaRPr lang="en-US"/>
          </a:p>
        </p:txBody>
      </p:sp>
      <p:sp>
        <p:nvSpPr>
          <p:cNvPr id="32794" name="Line 57"/>
          <p:cNvSpPr>
            <a:spLocks noChangeShapeType="1"/>
          </p:cNvSpPr>
          <p:nvPr/>
        </p:nvSpPr>
        <p:spPr bwMode="auto">
          <a:xfrm>
            <a:off x="6934200" y="4191000"/>
            <a:ext cx="0" cy="304800"/>
          </a:xfrm>
          <a:prstGeom prst="line">
            <a:avLst/>
          </a:prstGeom>
          <a:noFill/>
          <a:ln w="9525">
            <a:solidFill>
              <a:schemeClr val="tx1"/>
            </a:solidFill>
            <a:round/>
            <a:headEnd type="triangle" w="med" len="med"/>
            <a:tailEnd/>
          </a:ln>
          <a:extLst>
            <a:ext uri="{909E8E84-426E-40DD-AFC4-6F175D3DCCD1}">
              <a14:hiddenFill xmlns:a14="http://schemas.microsoft.com/office/drawing/2010/main">
                <a:noFill/>
              </a14:hiddenFill>
            </a:ext>
          </a:extLst>
        </p:spPr>
        <p:txBody>
          <a:bodyPr/>
          <a:lstStyle/>
          <a:p>
            <a:endParaRPr lang="en-US"/>
          </a:p>
        </p:txBody>
      </p:sp>
      <p:sp>
        <p:nvSpPr>
          <p:cNvPr id="32795" name="Line 58"/>
          <p:cNvSpPr>
            <a:spLocks noChangeShapeType="1"/>
          </p:cNvSpPr>
          <p:nvPr/>
        </p:nvSpPr>
        <p:spPr bwMode="auto">
          <a:xfrm>
            <a:off x="6934200" y="4876800"/>
            <a:ext cx="0" cy="304800"/>
          </a:xfrm>
          <a:prstGeom prst="line">
            <a:avLst/>
          </a:prstGeom>
          <a:noFill/>
          <a:ln w="9525">
            <a:solidFill>
              <a:schemeClr val="tx1"/>
            </a:solidFill>
            <a:round/>
            <a:headEnd type="triangle" w="med" len="med"/>
            <a:tailEnd/>
          </a:ln>
          <a:extLst>
            <a:ext uri="{909E8E84-426E-40DD-AFC4-6F175D3DCCD1}">
              <a14:hiddenFill xmlns:a14="http://schemas.microsoft.com/office/drawing/2010/main">
                <a:noFill/>
              </a14:hiddenFill>
            </a:ext>
          </a:extLst>
        </p:spPr>
        <p:txBody>
          <a:bodyPr/>
          <a:lstStyle/>
          <a:p>
            <a:endParaRPr lang="en-US"/>
          </a:p>
        </p:txBody>
      </p:sp>
      <p:sp>
        <p:nvSpPr>
          <p:cNvPr id="32796" name="Rectangle 59"/>
          <p:cNvSpPr>
            <a:spLocks noChangeArrowheads="1"/>
          </p:cNvSpPr>
          <p:nvPr/>
        </p:nvSpPr>
        <p:spPr bwMode="auto">
          <a:xfrm>
            <a:off x="990600" y="5562600"/>
            <a:ext cx="3124200" cy="304800"/>
          </a:xfrm>
          <a:prstGeom prst="rect">
            <a:avLst/>
          </a:prstGeom>
          <a:solidFill>
            <a:schemeClr val="accent1"/>
          </a:solidFill>
          <a:ln w="9525">
            <a:solidFill>
              <a:schemeClr val="tx1"/>
            </a:solidFill>
            <a:miter lim="800000"/>
            <a:headEnd/>
            <a:tailEnd/>
          </a:ln>
        </p:spPr>
        <p:txBody>
          <a:bodyPr wrap="none" anchor="ct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algn="ctr">
              <a:spcBef>
                <a:spcPct val="0"/>
              </a:spcBef>
              <a:buClrTx/>
              <a:buSzTx/>
              <a:buFontTx/>
              <a:buNone/>
            </a:pPr>
            <a:r>
              <a:rPr lang="en-US" altLang="en-US">
                <a:solidFill>
                  <a:schemeClr val="tx1"/>
                </a:solidFill>
                <a:latin typeface="Arial" panose="020B0604020202020204" pitchFamily="34" charset="0"/>
              </a:rPr>
              <a:t>Physical Link 1</a:t>
            </a:r>
          </a:p>
        </p:txBody>
      </p:sp>
      <p:sp>
        <p:nvSpPr>
          <p:cNvPr id="32797" name="Rectangle 60"/>
          <p:cNvSpPr>
            <a:spLocks noChangeArrowheads="1"/>
          </p:cNvSpPr>
          <p:nvPr/>
        </p:nvSpPr>
        <p:spPr bwMode="auto">
          <a:xfrm>
            <a:off x="4191000" y="5562600"/>
            <a:ext cx="3124200" cy="304800"/>
          </a:xfrm>
          <a:prstGeom prst="rect">
            <a:avLst/>
          </a:prstGeom>
          <a:solidFill>
            <a:schemeClr val="accent1"/>
          </a:solidFill>
          <a:ln w="9525">
            <a:solidFill>
              <a:schemeClr val="tx1"/>
            </a:solidFill>
            <a:miter lim="800000"/>
            <a:headEnd/>
            <a:tailEnd/>
          </a:ln>
        </p:spPr>
        <p:txBody>
          <a:bodyPr wrap="none" anchor="ct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algn="ctr">
              <a:spcBef>
                <a:spcPct val="0"/>
              </a:spcBef>
              <a:buClrTx/>
              <a:buSzTx/>
              <a:buFontTx/>
              <a:buNone/>
            </a:pPr>
            <a:r>
              <a:rPr lang="en-US" altLang="en-US">
                <a:solidFill>
                  <a:schemeClr val="tx1"/>
                </a:solidFill>
                <a:latin typeface="Arial" panose="020B0604020202020204" pitchFamily="34" charset="0"/>
              </a:rPr>
              <a:t>Physical Link 2</a:t>
            </a:r>
          </a:p>
        </p:txBody>
      </p:sp>
      <p:grpSp>
        <p:nvGrpSpPr>
          <p:cNvPr id="32798" name="Group 61"/>
          <p:cNvGrpSpPr>
            <a:grpSpLocks/>
          </p:cNvGrpSpPr>
          <p:nvPr/>
        </p:nvGrpSpPr>
        <p:grpSpPr bwMode="auto">
          <a:xfrm>
            <a:off x="3733800" y="4038600"/>
            <a:ext cx="889000" cy="388938"/>
            <a:chOff x="960" y="1536"/>
            <a:chExt cx="912" cy="292"/>
          </a:xfrm>
        </p:grpSpPr>
        <p:sp>
          <p:nvSpPr>
            <p:cNvPr id="32799" name="Rectangle 62"/>
            <p:cNvSpPr>
              <a:spLocks noChangeArrowheads="1"/>
            </p:cNvSpPr>
            <p:nvPr/>
          </p:nvSpPr>
          <p:spPr bwMode="auto">
            <a:xfrm>
              <a:off x="960" y="1536"/>
              <a:ext cx="912"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eaLnBrk="1" hangingPunct="1">
                <a:spcBef>
                  <a:spcPct val="0"/>
                </a:spcBef>
                <a:buClrTx/>
                <a:buSzTx/>
                <a:buFontTx/>
                <a:buNone/>
              </a:pPr>
              <a:endParaRPr lang="en-US" altLang="en-US">
                <a:solidFill>
                  <a:schemeClr val="tx1"/>
                </a:solidFill>
                <a:latin typeface="Arial" panose="020B0604020202020204" pitchFamily="34" charset="0"/>
              </a:endParaRPr>
            </a:p>
          </p:txBody>
        </p:sp>
        <p:sp>
          <p:nvSpPr>
            <p:cNvPr id="32800" name="Text Box 63"/>
            <p:cNvSpPr txBox="1">
              <a:spLocks noChangeArrowheads="1"/>
            </p:cNvSpPr>
            <p:nvPr/>
          </p:nvSpPr>
          <p:spPr bwMode="auto">
            <a:xfrm>
              <a:off x="1014" y="1575"/>
              <a:ext cx="815" cy="2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algn="ctr">
                <a:spcBef>
                  <a:spcPct val="0"/>
                </a:spcBef>
                <a:buClrTx/>
                <a:buSzTx/>
                <a:buFontTx/>
                <a:buNone/>
              </a:pPr>
              <a:r>
                <a:rPr lang="en-US" altLang="en-US" sz="1600">
                  <a:solidFill>
                    <a:schemeClr val="tx2"/>
                  </a:solidFill>
                  <a:latin typeface="Arial" panose="020B0604020202020204" pitchFamily="34" charset="0"/>
                </a:rPr>
                <a:t>Router</a:t>
              </a:r>
            </a:p>
          </p:txBody>
        </p:sp>
        <p:sp>
          <p:nvSpPr>
            <p:cNvPr id="32801" name="Rectangle 64"/>
            <p:cNvSpPr>
              <a:spLocks noChangeArrowheads="1"/>
            </p:cNvSpPr>
            <p:nvPr/>
          </p:nvSpPr>
          <p:spPr bwMode="auto">
            <a:xfrm>
              <a:off x="960" y="1536"/>
              <a:ext cx="912"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eaLnBrk="1" hangingPunct="1">
                <a:spcBef>
                  <a:spcPct val="0"/>
                </a:spcBef>
                <a:buClrTx/>
                <a:buSzTx/>
                <a:buFontTx/>
                <a:buNone/>
              </a:pPr>
              <a:endParaRPr lang="en-US" altLang="en-US">
                <a:solidFill>
                  <a:schemeClr val="tx1"/>
                </a:solidFill>
                <a:latin typeface="Arial" panose="020B0604020202020204" pitchFamily="34" charset="0"/>
              </a:endParaRPr>
            </a:p>
          </p:txBody>
        </p:sp>
      </p:gr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5"/>
          <p:cNvSpPr>
            <a:spLocks noGrp="1" noChangeArrowheads="1"/>
          </p:cNvSpPr>
          <p:nvPr>
            <p:ph type="title"/>
          </p:nvPr>
        </p:nvSpPr>
        <p:spPr>
          <a:xfrm>
            <a:off x="609600" y="609600"/>
            <a:ext cx="6348413" cy="1320800"/>
          </a:xfrm>
        </p:spPr>
        <p:txBody>
          <a:bodyPr/>
          <a:lstStyle/>
          <a:p>
            <a:pPr eaLnBrk="1" hangingPunct="1"/>
            <a:r>
              <a:rPr lang="en-US" altLang="en-US" smtClean="0"/>
              <a:t>Protocol layering example</a:t>
            </a:r>
          </a:p>
        </p:txBody>
      </p:sp>
      <p:sp>
        <p:nvSpPr>
          <p:cNvPr id="56" name="Date Placeholder 2"/>
          <p:cNvSpPr>
            <a:spLocks noGrp="1"/>
          </p:cNvSpPr>
          <p:nvPr>
            <p:ph type="dt" sz="quarter" idx="10"/>
          </p:nvPr>
        </p:nvSpPr>
        <p:spPr/>
        <p:txBody>
          <a:bodyPr/>
          <a:lstStyle/>
          <a:p>
            <a:pPr>
              <a:defRPr/>
            </a:pPr>
            <a:fld id="{D6969DB6-9B76-48BD-925B-30A8C9A0B667}" type="datetime1">
              <a:rPr lang="en-US"/>
              <a:pPr>
                <a:defRPr/>
              </a:pPr>
              <a:t>9/10/2018</a:t>
            </a:fld>
            <a:endParaRPr lang="en-US"/>
          </a:p>
        </p:txBody>
      </p:sp>
      <p:sp>
        <p:nvSpPr>
          <p:cNvPr id="33796" name="Slide Number Placeholder 4"/>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a:spcBef>
                <a:spcPct val="0"/>
              </a:spcBef>
              <a:buClrTx/>
              <a:buSzTx/>
              <a:buFontTx/>
              <a:buNone/>
            </a:pPr>
            <a:fld id="{9C59231E-E363-44DC-8785-62C097DF93A8}" type="slidenum">
              <a:rPr lang="en-US" altLang="en-US" smtClean="0">
                <a:solidFill>
                  <a:schemeClr val="tx1"/>
                </a:solidFill>
                <a:latin typeface="Verdana" panose="020B0604030504040204" pitchFamily="34" charset="0"/>
              </a:rPr>
              <a:pPr>
                <a:spcBef>
                  <a:spcPct val="0"/>
                </a:spcBef>
                <a:buClrTx/>
                <a:buSzTx/>
                <a:buFontTx/>
                <a:buNone/>
              </a:pPr>
              <a:t>25</a:t>
            </a:fld>
            <a:endParaRPr lang="en-US" altLang="en-US" smtClean="0">
              <a:solidFill>
                <a:schemeClr val="tx1"/>
              </a:solidFill>
              <a:latin typeface="Verdana" panose="020B0604030504040204" pitchFamily="34" charset="0"/>
            </a:endParaRPr>
          </a:p>
        </p:txBody>
      </p:sp>
      <p:sp>
        <p:nvSpPr>
          <p:cNvPr id="33797" name="Rectangle 2"/>
          <p:cNvSpPr>
            <a:spLocks noChangeArrowheads="1"/>
          </p:cNvSpPr>
          <p:nvPr/>
        </p:nvSpPr>
        <p:spPr bwMode="auto">
          <a:xfrm>
            <a:off x="990600" y="3124200"/>
            <a:ext cx="762000" cy="384175"/>
          </a:xfrm>
          <a:prstGeom prst="rect">
            <a:avLst/>
          </a:prstGeom>
          <a:solidFill>
            <a:schemeClr val="folHlink"/>
          </a:solidFill>
          <a:ln w="9525">
            <a:solidFill>
              <a:schemeClr val="tx2"/>
            </a:solidFill>
            <a:miter lim="800000"/>
            <a:headEnd/>
            <a:tailEnd/>
          </a:ln>
        </p:spPr>
        <p:txBody>
          <a:bodyPr wrap="none" anchor="ct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eaLnBrk="1" hangingPunct="1">
              <a:spcBef>
                <a:spcPct val="0"/>
              </a:spcBef>
              <a:buClrTx/>
              <a:buSzTx/>
              <a:buFontTx/>
              <a:buNone/>
            </a:pPr>
            <a:endParaRPr lang="en-US" altLang="en-US">
              <a:solidFill>
                <a:schemeClr val="tx1"/>
              </a:solidFill>
              <a:latin typeface="Arial" panose="020B0604020202020204" pitchFamily="34" charset="0"/>
            </a:endParaRPr>
          </a:p>
        </p:txBody>
      </p:sp>
      <p:sp>
        <p:nvSpPr>
          <p:cNvPr id="33798" name="Rectangle 3"/>
          <p:cNvSpPr>
            <a:spLocks noChangeArrowheads="1"/>
          </p:cNvSpPr>
          <p:nvPr/>
        </p:nvSpPr>
        <p:spPr bwMode="auto">
          <a:xfrm>
            <a:off x="990600" y="3124200"/>
            <a:ext cx="762000" cy="384175"/>
          </a:xfrm>
          <a:prstGeom prst="rect">
            <a:avLst/>
          </a:prstGeom>
          <a:solidFill>
            <a:schemeClr val="folHlink"/>
          </a:solidFill>
          <a:ln w="9525">
            <a:solidFill>
              <a:schemeClr val="tx2"/>
            </a:solidFill>
            <a:miter lim="800000"/>
            <a:headEnd/>
            <a:tailEnd/>
          </a:ln>
        </p:spPr>
        <p:txBody>
          <a:bodyPr wrap="none" anchor="ct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eaLnBrk="1" hangingPunct="1">
              <a:spcBef>
                <a:spcPct val="0"/>
              </a:spcBef>
              <a:buClrTx/>
              <a:buSzTx/>
              <a:buFontTx/>
              <a:buNone/>
            </a:pPr>
            <a:endParaRPr lang="en-US" altLang="en-US">
              <a:solidFill>
                <a:schemeClr val="tx1"/>
              </a:solidFill>
              <a:latin typeface="Arial" panose="020B0604020202020204" pitchFamily="34" charset="0"/>
            </a:endParaRPr>
          </a:p>
        </p:txBody>
      </p:sp>
      <p:sp>
        <p:nvSpPr>
          <p:cNvPr id="33799" name="Text Box 4"/>
          <p:cNvSpPr txBox="1">
            <a:spLocks noChangeArrowheads="1"/>
          </p:cNvSpPr>
          <p:nvPr/>
        </p:nvSpPr>
        <p:spPr bwMode="auto">
          <a:xfrm>
            <a:off x="1017588" y="3176588"/>
            <a:ext cx="712787"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algn="ctr">
              <a:spcBef>
                <a:spcPct val="0"/>
              </a:spcBef>
              <a:buClrTx/>
              <a:buSzTx/>
              <a:buFontTx/>
              <a:buNone/>
            </a:pPr>
            <a:r>
              <a:rPr lang="en-US" altLang="en-US" sz="1600">
                <a:solidFill>
                  <a:schemeClr val="tx2"/>
                </a:solidFill>
                <a:latin typeface="Arial" panose="020B0604020202020204" pitchFamily="34" charset="0"/>
              </a:rPr>
              <a:t>HTTP</a:t>
            </a:r>
          </a:p>
        </p:txBody>
      </p:sp>
      <p:sp>
        <p:nvSpPr>
          <p:cNvPr id="33800" name="Oval 6"/>
          <p:cNvSpPr>
            <a:spLocks noChangeArrowheads="1"/>
          </p:cNvSpPr>
          <p:nvPr/>
        </p:nvSpPr>
        <p:spPr bwMode="auto">
          <a:xfrm>
            <a:off x="762000" y="2286000"/>
            <a:ext cx="1295400" cy="609600"/>
          </a:xfrm>
          <a:prstGeom prst="ellipse">
            <a:avLst/>
          </a:prstGeom>
          <a:solidFill>
            <a:schemeClr val="accent1"/>
          </a:solidFill>
          <a:ln w="9525">
            <a:solidFill>
              <a:schemeClr val="tx1"/>
            </a:solidFill>
            <a:round/>
            <a:headEnd/>
            <a:tailEnd/>
          </a:ln>
        </p:spPr>
        <p:txBody>
          <a:bodyPr wrap="none" anchor="ct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algn="ctr">
              <a:spcBef>
                <a:spcPct val="0"/>
              </a:spcBef>
              <a:buClrTx/>
              <a:buSzTx/>
              <a:buFontTx/>
              <a:buNone/>
            </a:pPr>
            <a:r>
              <a:rPr lang="en-US" altLang="en-US">
                <a:solidFill>
                  <a:schemeClr val="tx1"/>
                </a:solidFill>
                <a:latin typeface="Arial" panose="020B0604020202020204" pitchFamily="34" charset="0"/>
              </a:rPr>
              <a:t>Browser</a:t>
            </a:r>
          </a:p>
          <a:p>
            <a:pPr algn="ctr">
              <a:spcBef>
                <a:spcPct val="0"/>
              </a:spcBef>
              <a:buClrTx/>
              <a:buSzTx/>
              <a:buFontTx/>
              <a:buNone/>
            </a:pPr>
            <a:r>
              <a:rPr lang="en-US" altLang="en-US">
                <a:solidFill>
                  <a:schemeClr val="tx1"/>
                </a:solidFill>
                <a:latin typeface="Arial" panose="020B0604020202020204" pitchFamily="34" charset="0"/>
              </a:rPr>
              <a:t>process</a:t>
            </a:r>
          </a:p>
        </p:txBody>
      </p:sp>
      <p:sp>
        <p:nvSpPr>
          <p:cNvPr id="33801" name="Rectangle 7"/>
          <p:cNvSpPr>
            <a:spLocks noChangeArrowheads="1"/>
          </p:cNvSpPr>
          <p:nvPr/>
        </p:nvSpPr>
        <p:spPr bwMode="auto">
          <a:xfrm>
            <a:off x="990600" y="3810000"/>
            <a:ext cx="762000" cy="384175"/>
          </a:xfrm>
          <a:prstGeom prst="rect">
            <a:avLst/>
          </a:prstGeom>
          <a:noFill/>
          <a:ln w="9525">
            <a:solidFill>
              <a:schemeClr val="tx2"/>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eaLnBrk="1" hangingPunct="1">
              <a:spcBef>
                <a:spcPct val="0"/>
              </a:spcBef>
              <a:buClrTx/>
              <a:buSzTx/>
              <a:buFontTx/>
              <a:buNone/>
            </a:pPr>
            <a:endParaRPr lang="en-US" altLang="en-US">
              <a:solidFill>
                <a:schemeClr val="tx1"/>
              </a:solidFill>
              <a:latin typeface="Arial" panose="020B0604020202020204" pitchFamily="34" charset="0"/>
            </a:endParaRPr>
          </a:p>
        </p:txBody>
      </p:sp>
      <p:sp>
        <p:nvSpPr>
          <p:cNvPr id="33802" name="Text Box 8"/>
          <p:cNvSpPr txBox="1">
            <a:spLocks noChangeArrowheads="1"/>
          </p:cNvSpPr>
          <p:nvPr/>
        </p:nvSpPr>
        <p:spPr bwMode="auto">
          <a:xfrm>
            <a:off x="1079500" y="3862388"/>
            <a:ext cx="588963"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algn="ctr">
              <a:spcBef>
                <a:spcPct val="0"/>
              </a:spcBef>
              <a:buClrTx/>
              <a:buSzTx/>
              <a:buFontTx/>
              <a:buNone/>
            </a:pPr>
            <a:r>
              <a:rPr lang="en-US" altLang="en-US" sz="1600">
                <a:solidFill>
                  <a:schemeClr val="tx2"/>
                </a:solidFill>
                <a:latin typeface="Arial" panose="020B0604020202020204" pitchFamily="34" charset="0"/>
              </a:rPr>
              <a:t>TCP</a:t>
            </a:r>
          </a:p>
        </p:txBody>
      </p:sp>
      <p:sp>
        <p:nvSpPr>
          <p:cNvPr id="33803" name="Rectangle 9"/>
          <p:cNvSpPr>
            <a:spLocks noChangeArrowheads="1"/>
          </p:cNvSpPr>
          <p:nvPr/>
        </p:nvSpPr>
        <p:spPr bwMode="auto">
          <a:xfrm>
            <a:off x="990600" y="3810000"/>
            <a:ext cx="762000" cy="384175"/>
          </a:xfrm>
          <a:prstGeom prst="rect">
            <a:avLst/>
          </a:prstGeom>
          <a:noFill/>
          <a:ln w="9525">
            <a:solidFill>
              <a:schemeClr val="tx2"/>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eaLnBrk="1" hangingPunct="1">
              <a:spcBef>
                <a:spcPct val="0"/>
              </a:spcBef>
              <a:buClrTx/>
              <a:buSzTx/>
              <a:buFontTx/>
              <a:buNone/>
            </a:pPr>
            <a:endParaRPr lang="en-US" altLang="en-US">
              <a:solidFill>
                <a:schemeClr val="tx1"/>
              </a:solidFill>
              <a:latin typeface="Arial" panose="020B0604020202020204" pitchFamily="34" charset="0"/>
            </a:endParaRPr>
          </a:p>
        </p:txBody>
      </p:sp>
      <p:sp>
        <p:nvSpPr>
          <p:cNvPr id="33804" name="Rectangle 10"/>
          <p:cNvSpPr>
            <a:spLocks noChangeArrowheads="1"/>
          </p:cNvSpPr>
          <p:nvPr/>
        </p:nvSpPr>
        <p:spPr bwMode="auto">
          <a:xfrm>
            <a:off x="990600" y="5181600"/>
            <a:ext cx="762000" cy="384175"/>
          </a:xfrm>
          <a:prstGeom prst="rect">
            <a:avLst/>
          </a:prstGeom>
          <a:noFill/>
          <a:ln w="9525">
            <a:solidFill>
              <a:schemeClr val="tx2"/>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eaLnBrk="1" hangingPunct="1">
              <a:spcBef>
                <a:spcPct val="0"/>
              </a:spcBef>
              <a:buClrTx/>
              <a:buSzTx/>
              <a:buFontTx/>
              <a:buNone/>
            </a:pPr>
            <a:endParaRPr lang="en-US" altLang="en-US">
              <a:solidFill>
                <a:schemeClr val="tx1"/>
              </a:solidFill>
              <a:latin typeface="Arial" panose="020B0604020202020204" pitchFamily="34" charset="0"/>
            </a:endParaRPr>
          </a:p>
        </p:txBody>
      </p:sp>
      <p:sp>
        <p:nvSpPr>
          <p:cNvPr id="33805" name="Text Box 11"/>
          <p:cNvSpPr txBox="1">
            <a:spLocks noChangeArrowheads="1"/>
          </p:cNvSpPr>
          <p:nvPr/>
        </p:nvSpPr>
        <p:spPr bwMode="auto">
          <a:xfrm>
            <a:off x="1041400" y="5233988"/>
            <a:ext cx="668338"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algn="ctr">
              <a:spcBef>
                <a:spcPct val="0"/>
              </a:spcBef>
              <a:buClrTx/>
              <a:buSzTx/>
              <a:buFontTx/>
              <a:buNone/>
            </a:pPr>
            <a:r>
              <a:rPr lang="en-US" altLang="en-US" sz="1600">
                <a:solidFill>
                  <a:schemeClr val="tx2"/>
                </a:solidFill>
                <a:latin typeface="Arial" panose="020B0604020202020204" pitchFamily="34" charset="0"/>
              </a:rPr>
              <a:t>Link1</a:t>
            </a:r>
          </a:p>
        </p:txBody>
      </p:sp>
      <p:sp>
        <p:nvSpPr>
          <p:cNvPr id="33806" name="Rectangle 12"/>
          <p:cNvSpPr>
            <a:spLocks noChangeArrowheads="1"/>
          </p:cNvSpPr>
          <p:nvPr/>
        </p:nvSpPr>
        <p:spPr bwMode="auto">
          <a:xfrm>
            <a:off x="990600" y="5181600"/>
            <a:ext cx="762000" cy="384175"/>
          </a:xfrm>
          <a:prstGeom prst="rect">
            <a:avLst/>
          </a:prstGeom>
          <a:noFill/>
          <a:ln w="9525">
            <a:solidFill>
              <a:schemeClr val="tx2"/>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eaLnBrk="1" hangingPunct="1">
              <a:spcBef>
                <a:spcPct val="0"/>
              </a:spcBef>
              <a:buClrTx/>
              <a:buSzTx/>
              <a:buFontTx/>
              <a:buNone/>
            </a:pPr>
            <a:endParaRPr lang="en-US" altLang="en-US">
              <a:solidFill>
                <a:schemeClr val="tx1"/>
              </a:solidFill>
              <a:latin typeface="Arial" panose="020B0604020202020204" pitchFamily="34" charset="0"/>
            </a:endParaRPr>
          </a:p>
        </p:txBody>
      </p:sp>
      <p:sp>
        <p:nvSpPr>
          <p:cNvPr id="33807" name="Rectangle 13"/>
          <p:cNvSpPr>
            <a:spLocks noChangeArrowheads="1"/>
          </p:cNvSpPr>
          <p:nvPr/>
        </p:nvSpPr>
        <p:spPr bwMode="auto">
          <a:xfrm>
            <a:off x="990600" y="4495800"/>
            <a:ext cx="762000" cy="384175"/>
          </a:xfrm>
          <a:prstGeom prst="rect">
            <a:avLst/>
          </a:prstGeom>
          <a:noFill/>
          <a:ln w="9525">
            <a:solidFill>
              <a:schemeClr val="tx2"/>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eaLnBrk="1" hangingPunct="1">
              <a:spcBef>
                <a:spcPct val="0"/>
              </a:spcBef>
              <a:buClrTx/>
              <a:buSzTx/>
              <a:buFontTx/>
              <a:buNone/>
            </a:pPr>
            <a:endParaRPr lang="en-US" altLang="en-US">
              <a:solidFill>
                <a:schemeClr val="tx1"/>
              </a:solidFill>
              <a:latin typeface="Arial" panose="020B0604020202020204" pitchFamily="34" charset="0"/>
            </a:endParaRPr>
          </a:p>
        </p:txBody>
      </p:sp>
      <p:sp>
        <p:nvSpPr>
          <p:cNvPr id="33808" name="Text Box 14"/>
          <p:cNvSpPr txBox="1">
            <a:spLocks noChangeArrowheads="1"/>
          </p:cNvSpPr>
          <p:nvPr/>
        </p:nvSpPr>
        <p:spPr bwMode="auto">
          <a:xfrm>
            <a:off x="1185863" y="4548188"/>
            <a:ext cx="376237"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algn="ctr">
              <a:spcBef>
                <a:spcPct val="0"/>
              </a:spcBef>
              <a:buClrTx/>
              <a:buSzTx/>
              <a:buFontTx/>
              <a:buNone/>
            </a:pPr>
            <a:r>
              <a:rPr lang="en-US" altLang="en-US" sz="1600">
                <a:solidFill>
                  <a:schemeClr val="tx2"/>
                </a:solidFill>
                <a:latin typeface="Arial" panose="020B0604020202020204" pitchFamily="34" charset="0"/>
              </a:rPr>
              <a:t>IP</a:t>
            </a:r>
          </a:p>
        </p:txBody>
      </p:sp>
      <p:sp>
        <p:nvSpPr>
          <p:cNvPr id="33809" name="Rectangle 15"/>
          <p:cNvSpPr>
            <a:spLocks noChangeArrowheads="1"/>
          </p:cNvSpPr>
          <p:nvPr/>
        </p:nvSpPr>
        <p:spPr bwMode="auto">
          <a:xfrm>
            <a:off x="990600" y="4495800"/>
            <a:ext cx="762000" cy="384175"/>
          </a:xfrm>
          <a:prstGeom prst="rect">
            <a:avLst/>
          </a:prstGeom>
          <a:noFill/>
          <a:ln w="9525">
            <a:solidFill>
              <a:schemeClr val="tx2"/>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eaLnBrk="1" hangingPunct="1">
              <a:spcBef>
                <a:spcPct val="0"/>
              </a:spcBef>
              <a:buClrTx/>
              <a:buSzTx/>
              <a:buFontTx/>
              <a:buNone/>
            </a:pPr>
            <a:endParaRPr lang="en-US" altLang="en-US">
              <a:solidFill>
                <a:schemeClr val="tx1"/>
              </a:solidFill>
              <a:latin typeface="Arial" panose="020B0604020202020204" pitchFamily="34" charset="0"/>
            </a:endParaRPr>
          </a:p>
        </p:txBody>
      </p:sp>
      <p:sp>
        <p:nvSpPr>
          <p:cNvPr id="33810" name="Line 16"/>
          <p:cNvSpPr>
            <a:spLocks noChangeShapeType="1"/>
          </p:cNvSpPr>
          <p:nvPr/>
        </p:nvSpPr>
        <p:spPr bwMode="auto">
          <a:xfrm>
            <a:off x="1371600" y="2895600"/>
            <a:ext cx="0" cy="2286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33811" name="Line 17"/>
          <p:cNvSpPr>
            <a:spLocks noChangeShapeType="1"/>
          </p:cNvSpPr>
          <p:nvPr/>
        </p:nvSpPr>
        <p:spPr bwMode="auto">
          <a:xfrm>
            <a:off x="1371600" y="3505200"/>
            <a:ext cx="0" cy="3048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33812" name="Line 18"/>
          <p:cNvSpPr>
            <a:spLocks noChangeShapeType="1"/>
          </p:cNvSpPr>
          <p:nvPr/>
        </p:nvSpPr>
        <p:spPr bwMode="auto">
          <a:xfrm>
            <a:off x="1371600" y="4191000"/>
            <a:ext cx="0" cy="3048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33813" name="Line 19"/>
          <p:cNvSpPr>
            <a:spLocks noChangeShapeType="1"/>
          </p:cNvSpPr>
          <p:nvPr/>
        </p:nvSpPr>
        <p:spPr bwMode="auto">
          <a:xfrm>
            <a:off x="1371600" y="4876800"/>
            <a:ext cx="0" cy="3048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33814" name="Rectangle 20"/>
          <p:cNvSpPr>
            <a:spLocks noChangeArrowheads="1"/>
          </p:cNvSpPr>
          <p:nvPr/>
        </p:nvSpPr>
        <p:spPr bwMode="auto">
          <a:xfrm>
            <a:off x="3352800" y="5181600"/>
            <a:ext cx="762000" cy="384175"/>
          </a:xfrm>
          <a:prstGeom prst="rect">
            <a:avLst/>
          </a:prstGeom>
          <a:noFill/>
          <a:ln w="9525">
            <a:solidFill>
              <a:schemeClr val="tx2"/>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eaLnBrk="1" hangingPunct="1">
              <a:spcBef>
                <a:spcPct val="0"/>
              </a:spcBef>
              <a:buClrTx/>
              <a:buSzTx/>
              <a:buFontTx/>
              <a:buNone/>
            </a:pPr>
            <a:endParaRPr lang="en-US" altLang="en-US">
              <a:solidFill>
                <a:schemeClr val="tx1"/>
              </a:solidFill>
              <a:latin typeface="Arial" panose="020B0604020202020204" pitchFamily="34" charset="0"/>
            </a:endParaRPr>
          </a:p>
        </p:txBody>
      </p:sp>
      <p:sp>
        <p:nvSpPr>
          <p:cNvPr id="33815" name="Text Box 21"/>
          <p:cNvSpPr txBox="1">
            <a:spLocks noChangeArrowheads="1"/>
          </p:cNvSpPr>
          <p:nvPr/>
        </p:nvSpPr>
        <p:spPr bwMode="auto">
          <a:xfrm>
            <a:off x="3403600" y="5233988"/>
            <a:ext cx="668338"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algn="ctr">
              <a:spcBef>
                <a:spcPct val="0"/>
              </a:spcBef>
              <a:buClrTx/>
              <a:buSzTx/>
              <a:buFontTx/>
              <a:buNone/>
            </a:pPr>
            <a:r>
              <a:rPr lang="en-US" altLang="en-US" sz="1600">
                <a:solidFill>
                  <a:schemeClr val="tx2"/>
                </a:solidFill>
                <a:latin typeface="Arial" panose="020B0604020202020204" pitchFamily="34" charset="0"/>
              </a:rPr>
              <a:t>Link1</a:t>
            </a:r>
          </a:p>
        </p:txBody>
      </p:sp>
      <p:sp>
        <p:nvSpPr>
          <p:cNvPr id="33816" name="Rectangle 22"/>
          <p:cNvSpPr>
            <a:spLocks noChangeArrowheads="1"/>
          </p:cNvSpPr>
          <p:nvPr/>
        </p:nvSpPr>
        <p:spPr bwMode="auto">
          <a:xfrm>
            <a:off x="3352800" y="5181600"/>
            <a:ext cx="762000" cy="384175"/>
          </a:xfrm>
          <a:prstGeom prst="rect">
            <a:avLst/>
          </a:prstGeom>
          <a:noFill/>
          <a:ln w="9525">
            <a:solidFill>
              <a:schemeClr val="tx2"/>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eaLnBrk="1" hangingPunct="1">
              <a:spcBef>
                <a:spcPct val="0"/>
              </a:spcBef>
              <a:buClrTx/>
              <a:buSzTx/>
              <a:buFontTx/>
              <a:buNone/>
            </a:pPr>
            <a:endParaRPr lang="en-US" altLang="en-US">
              <a:solidFill>
                <a:schemeClr val="tx1"/>
              </a:solidFill>
              <a:latin typeface="Arial" panose="020B0604020202020204" pitchFamily="34" charset="0"/>
            </a:endParaRPr>
          </a:p>
        </p:txBody>
      </p:sp>
      <p:sp>
        <p:nvSpPr>
          <p:cNvPr id="33817" name="Rectangle 23"/>
          <p:cNvSpPr>
            <a:spLocks noChangeArrowheads="1"/>
          </p:cNvSpPr>
          <p:nvPr/>
        </p:nvSpPr>
        <p:spPr bwMode="auto">
          <a:xfrm>
            <a:off x="3352800" y="4495800"/>
            <a:ext cx="1600200" cy="384175"/>
          </a:xfrm>
          <a:prstGeom prst="rect">
            <a:avLst/>
          </a:prstGeom>
          <a:noFill/>
          <a:ln w="9525">
            <a:solidFill>
              <a:schemeClr val="tx2"/>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eaLnBrk="1" hangingPunct="1">
              <a:spcBef>
                <a:spcPct val="0"/>
              </a:spcBef>
              <a:buClrTx/>
              <a:buSzTx/>
              <a:buFontTx/>
              <a:buNone/>
            </a:pPr>
            <a:endParaRPr lang="en-US" altLang="en-US">
              <a:solidFill>
                <a:schemeClr val="tx1"/>
              </a:solidFill>
              <a:latin typeface="Arial" panose="020B0604020202020204" pitchFamily="34" charset="0"/>
            </a:endParaRPr>
          </a:p>
        </p:txBody>
      </p:sp>
      <p:sp>
        <p:nvSpPr>
          <p:cNvPr id="33818" name="Text Box 24"/>
          <p:cNvSpPr txBox="1">
            <a:spLocks noChangeArrowheads="1"/>
          </p:cNvSpPr>
          <p:nvPr/>
        </p:nvSpPr>
        <p:spPr bwMode="auto">
          <a:xfrm>
            <a:off x="3968750" y="4548188"/>
            <a:ext cx="374650"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algn="ctr">
              <a:spcBef>
                <a:spcPct val="0"/>
              </a:spcBef>
              <a:buClrTx/>
              <a:buSzTx/>
              <a:buFontTx/>
              <a:buNone/>
            </a:pPr>
            <a:r>
              <a:rPr lang="en-US" altLang="en-US" sz="1600">
                <a:solidFill>
                  <a:schemeClr val="tx2"/>
                </a:solidFill>
                <a:latin typeface="Arial" panose="020B0604020202020204" pitchFamily="34" charset="0"/>
              </a:rPr>
              <a:t>IP</a:t>
            </a:r>
          </a:p>
        </p:txBody>
      </p:sp>
      <p:sp>
        <p:nvSpPr>
          <p:cNvPr id="33819" name="Rectangle 25"/>
          <p:cNvSpPr>
            <a:spLocks noChangeArrowheads="1"/>
          </p:cNvSpPr>
          <p:nvPr/>
        </p:nvSpPr>
        <p:spPr bwMode="auto">
          <a:xfrm>
            <a:off x="3352800" y="4495800"/>
            <a:ext cx="1600200" cy="384175"/>
          </a:xfrm>
          <a:prstGeom prst="rect">
            <a:avLst/>
          </a:prstGeom>
          <a:noFill/>
          <a:ln w="9525">
            <a:solidFill>
              <a:schemeClr val="tx2"/>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eaLnBrk="1" hangingPunct="1">
              <a:spcBef>
                <a:spcPct val="0"/>
              </a:spcBef>
              <a:buClrTx/>
              <a:buSzTx/>
              <a:buFontTx/>
              <a:buNone/>
            </a:pPr>
            <a:endParaRPr lang="en-US" altLang="en-US">
              <a:solidFill>
                <a:schemeClr val="tx1"/>
              </a:solidFill>
              <a:latin typeface="Arial" panose="020B0604020202020204" pitchFamily="34" charset="0"/>
            </a:endParaRPr>
          </a:p>
        </p:txBody>
      </p:sp>
      <p:sp>
        <p:nvSpPr>
          <p:cNvPr id="33820" name="Line 26"/>
          <p:cNvSpPr>
            <a:spLocks noChangeShapeType="1"/>
          </p:cNvSpPr>
          <p:nvPr/>
        </p:nvSpPr>
        <p:spPr bwMode="auto">
          <a:xfrm>
            <a:off x="3733800" y="4876800"/>
            <a:ext cx="0" cy="304800"/>
          </a:xfrm>
          <a:prstGeom prst="line">
            <a:avLst/>
          </a:prstGeom>
          <a:noFill/>
          <a:ln w="9525">
            <a:solidFill>
              <a:schemeClr val="tx1"/>
            </a:solidFill>
            <a:round/>
            <a:headEnd type="triangle" w="med" len="med"/>
            <a:tailEnd/>
          </a:ln>
          <a:extLst>
            <a:ext uri="{909E8E84-426E-40DD-AFC4-6F175D3DCCD1}">
              <a14:hiddenFill xmlns:a14="http://schemas.microsoft.com/office/drawing/2010/main">
                <a:noFill/>
              </a14:hiddenFill>
            </a:ext>
          </a:extLst>
        </p:spPr>
        <p:txBody>
          <a:bodyPr/>
          <a:lstStyle/>
          <a:p>
            <a:endParaRPr lang="en-US"/>
          </a:p>
        </p:txBody>
      </p:sp>
      <p:sp>
        <p:nvSpPr>
          <p:cNvPr id="33821" name="Rectangle 27"/>
          <p:cNvSpPr>
            <a:spLocks noChangeArrowheads="1"/>
          </p:cNvSpPr>
          <p:nvPr/>
        </p:nvSpPr>
        <p:spPr bwMode="auto">
          <a:xfrm>
            <a:off x="4191000" y="5181600"/>
            <a:ext cx="762000" cy="384175"/>
          </a:xfrm>
          <a:prstGeom prst="rect">
            <a:avLst/>
          </a:prstGeom>
          <a:noFill/>
          <a:ln w="9525">
            <a:solidFill>
              <a:schemeClr val="tx2"/>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eaLnBrk="1" hangingPunct="1">
              <a:spcBef>
                <a:spcPct val="0"/>
              </a:spcBef>
              <a:buClrTx/>
              <a:buSzTx/>
              <a:buFontTx/>
              <a:buNone/>
            </a:pPr>
            <a:endParaRPr lang="en-US" altLang="en-US">
              <a:solidFill>
                <a:schemeClr val="tx1"/>
              </a:solidFill>
              <a:latin typeface="Arial" panose="020B0604020202020204" pitchFamily="34" charset="0"/>
            </a:endParaRPr>
          </a:p>
        </p:txBody>
      </p:sp>
      <p:sp>
        <p:nvSpPr>
          <p:cNvPr id="33822" name="Text Box 28"/>
          <p:cNvSpPr txBox="1">
            <a:spLocks noChangeArrowheads="1"/>
          </p:cNvSpPr>
          <p:nvPr/>
        </p:nvSpPr>
        <p:spPr bwMode="auto">
          <a:xfrm>
            <a:off x="4241800" y="5233988"/>
            <a:ext cx="668338"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algn="ctr">
              <a:spcBef>
                <a:spcPct val="0"/>
              </a:spcBef>
              <a:buClrTx/>
              <a:buSzTx/>
              <a:buFontTx/>
              <a:buNone/>
            </a:pPr>
            <a:r>
              <a:rPr lang="en-US" altLang="en-US" sz="1600">
                <a:solidFill>
                  <a:schemeClr val="tx2"/>
                </a:solidFill>
                <a:latin typeface="Arial" panose="020B0604020202020204" pitchFamily="34" charset="0"/>
              </a:rPr>
              <a:t>Link2</a:t>
            </a:r>
          </a:p>
        </p:txBody>
      </p:sp>
      <p:sp>
        <p:nvSpPr>
          <p:cNvPr id="33823" name="Rectangle 29"/>
          <p:cNvSpPr>
            <a:spLocks noChangeArrowheads="1"/>
          </p:cNvSpPr>
          <p:nvPr/>
        </p:nvSpPr>
        <p:spPr bwMode="auto">
          <a:xfrm>
            <a:off x="4191000" y="5181600"/>
            <a:ext cx="762000" cy="384175"/>
          </a:xfrm>
          <a:prstGeom prst="rect">
            <a:avLst/>
          </a:prstGeom>
          <a:noFill/>
          <a:ln w="9525">
            <a:solidFill>
              <a:schemeClr val="tx2"/>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eaLnBrk="1" hangingPunct="1">
              <a:spcBef>
                <a:spcPct val="0"/>
              </a:spcBef>
              <a:buClrTx/>
              <a:buSzTx/>
              <a:buFontTx/>
              <a:buNone/>
            </a:pPr>
            <a:endParaRPr lang="en-US" altLang="en-US">
              <a:solidFill>
                <a:schemeClr val="tx1"/>
              </a:solidFill>
              <a:latin typeface="Arial" panose="020B0604020202020204" pitchFamily="34" charset="0"/>
            </a:endParaRPr>
          </a:p>
        </p:txBody>
      </p:sp>
      <p:sp>
        <p:nvSpPr>
          <p:cNvPr id="33824" name="Line 30"/>
          <p:cNvSpPr>
            <a:spLocks noChangeShapeType="1"/>
          </p:cNvSpPr>
          <p:nvPr/>
        </p:nvSpPr>
        <p:spPr bwMode="auto">
          <a:xfrm>
            <a:off x="4572000" y="4876800"/>
            <a:ext cx="0" cy="3048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33825" name="Oval 31"/>
          <p:cNvSpPr>
            <a:spLocks noChangeArrowheads="1"/>
          </p:cNvSpPr>
          <p:nvPr/>
        </p:nvSpPr>
        <p:spPr bwMode="auto">
          <a:xfrm>
            <a:off x="6324600" y="2286000"/>
            <a:ext cx="1295400" cy="609600"/>
          </a:xfrm>
          <a:prstGeom prst="ellipse">
            <a:avLst/>
          </a:prstGeom>
          <a:solidFill>
            <a:schemeClr val="accent1"/>
          </a:solidFill>
          <a:ln w="9525">
            <a:solidFill>
              <a:schemeClr val="tx1"/>
            </a:solidFill>
            <a:round/>
            <a:headEnd/>
            <a:tailEnd/>
          </a:ln>
        </p:spPr>
        <p:txBody>
          <a:bodyPr wrap="none" anchor="ct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algn="ctr">
              <a:spcBef>
                <a:spcPct val="0"/>
              </a:spcBef>
              <a:buClrTx/>
              <a:buSzTx/>
              <a:buFontTx/>
              <a:buNone/>
            </a:pPr>
            <a:r>
              <a:rPr lang="en-US" altLang="en-US">
                <a:solidFill>
                  <a:schemeClr val="tx1"/>
                </a:solidFill>
                <a:latin typeface="Arial" panose="020B0604020202020204" pitchFamily="34" charset="0"/>
              </a:rPr>
              <a:t>Web server</a:t>
            </a:r>
          </a:p>
          <a:p>
            <a:pPr algn="ctr">
              <a:spcBef>
                <a:spcPct val="0"/>
              </a:spcBef>
              <a:buClrTx/>
              <a:buSzTx/>
              <a:buFontTx/>
              <a:buNone/>
            </a:pPr>
            <a:r>
              <a:rPr lang="en-US" altLang="en-US">
                <a:solidFill>
                  <a:schemeClr val="tx1"/>
                </a:solidFill>
                <a:latin typeface="Arial" panose="020B0604020202020204" pitchFamily="34" charset="0"/>
              </a:rPr>
              <a:t>process</a:t>
            </a:r>
          </a:p>
        </p:txBody>
      </p:sp>
      <p:sp>
        <p:nvSpPr>
          <p:cNvPr id="33826" name="Rectangle 32"/>
          <p:cNvSpPr>
            <a:spLocks noChangeArrowheads="1"/>
          </p:cNvSpPr>
          <p:nvPr/>
        </p:nvSpPr>
        <p:spPr bwMode="auto">
          <a:xfrm>
            <a:off x="6553200" y="3124200"/>
            <a:ext cx="762000" cy="384175"/>
          </a:xfrm>
          <a:prstGeom prst="rect">
            <a:avLst/>
          </a:prstGeom>
          <a:noFill/>
          <a:ln w="9525">
            <a:solidFill>
              <a:schemeClr val="tx2"/>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eaLnBrk="1" hangingPunct="1">
              <a:spcBef>
                <a:spcPct val="0"/>
              </a:spcBef>
              <a:buClrTx/>
              <a:buSzTx/>
              <a:buFontTx/>
              <a:buNone/>
            </a:pPr>
            <a:endParaRPr lang="en-US" altLang="en-US">
              <a:solidFill>
                <a:schemeClr val="tx1"/>
              </a:solidFill>
              <a:latin typeface="Arial" panose="020B0604020202020204" pitchFamily="34" charset="0"/>
            </a:endParaRPr>
          </a:p>
        </p:txBody>
      </p:sp>
      <p:sp>
        <p:nvSpPr>
          <p:cNvPr id="33827" name="Text Box 33"/>
          <p:cNvSpPr txBox="1">
            <a:spLocks noChangeArrowheads="1"/>
          </p:cNvSpPr>
          <p:nvPr/>
        </p:nvSpPr>
        <p:spPr bwMode="auto">
          <a:xfrm>
            <a:off x="6580188" y="3176588"/>
            <a:ext cx="712787"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algn="ctr">
              <a:spcBef>
                <a:spcPct val="0"/>
              </a:spcBef>
              <a:buClrTx/>
              <a:buSzTx/>
              <a:buFontTx/>
              <a:buNone/>
            </a:pPr>
            <a:r>
              <a:rPr lang="en-US" altLang="en-US" sz="1600">
                <a:solidFill>
                  <a:schemeClr val="tx2"/>
                </a:solidFill>
                <a:latin typeface="Arial" panose="020B0604020202020204" pitchFamily="34" charset="0"/>
              </a:rPr>
              <a:t>HTTP</a:t>
            </a:r>
          </a:p>
        </p:txBody>
      </p:sp>
      <p:sp>
        <p:nvSpPr>
          <p:cNvPr id="33828" name="Rectangle 34"/>
          <p:cNvSpPr>
            <a:spLocks noChangeArrowheads="1"/>
          </p:cNvSpPr>
          <p:nvPr/>
        </p:nvSpPr>
        <p:spPr bwMode="auto">
          <a:xfrm>
            <a:off x="6553200" y="3124200"/>
            <a:ext cx="762000" cy="384175"/>
          </a:xfrm>
          <a:prstGeom prst="rect">
            <a:avLst/>
          </a:prstGeom>
          <a:noFill/>
          <a:ln w="9525">
            <a:solidFill>
              <a:schemeClr val="tx2"/>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eaLnBrk="1" hangingPunct="1">
              <a:spcBef>
                <a:spcPct val="0"/>
              </a:spcBef>
              <a:buClrTx/>
              <a:buSzTx/>
              <a:buFontTx/>
              <a:buNone/>
            </a:pPr>
            <a:endParaRPr lang="en-US" altLang="en-US">
              <a:solidFill>
                <a:schemeClr val="tx1"/>
              </a:solidFill>
              <a:latin typeface="Arial" panose="020B0604020202020204" pitchFamily="34" charset="0"/>
            </a:endParaRPr>
          </a:p>
        </p:txBody>
      </p:sp>
      <p:sp>
        <p:nvSpPr>
          <p:cNvPr id="33829" name="Rectangle 35"/>
          <p:cNvSpPr>
            <a:spLocks noChangeArrowheads="1"/>
          </p:cNvSpPr>
          <p:nvPr/>
        </p:nvSpPr>
        <p:spPr bwMode="auto">
          <a:xfrm>
            <a:off x="6553200" y="3810000"/>
            <a:ext cx="762000" cy="384175"/>
          </a:xfrm>
          <a:prstGeom prst="rect">
            <a:avLst/>
          </a:prstGeom>
          <a:noFill/>
          <a:ln w="9525">
            <a:solidFill>
              <a:schemeClr val="tx2"/>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eaLnBrk="1" hangingPunct="1">
              <a:spcBef>
                <a:spcPct val="0"/>
              </a:spcBef>
              <a:buClrTx/>
              <a:buSzTx/>
              <a:buFontTx/>
              <a:buNone/>
            </a:pPr>
            <a:endParaRPr lang="en-US" altLang="en-US">
              <a:solidFill>
                <a:schemeClr val="tx1"/>
              </a:solidFill>
              <a:latin typeface="Arial" panose="020B0604020202020204" pitchFamily="34" charset="0"/>
            </a:endParaRPr>
          </a:p>
        </p:txBody>
      </p:sp>
      <p:sp>
        <p:nvSpPr>
          <p:cNvPr id="33830" name="Text Box 36"/>
          <p:cNvSpPr txBox="1">
            <a:spLocks noChangeArrowheads="1"/>
          </p:cNvSpPr>
          <p:nvPr/>
        </p:nvSpPr>
        <p:spPr bwMode="auto">
          <a:xfrm>
            <a:off x="6642100" y="3862388"/>
            <a:ext cx="588963"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algn="ctr">
              <a:spcBef>
                <a:spcPct val="0"/>
              </a:spcBef>
              <a:buClrTx/>
              <a:buSzTx/>
              <a:buFontTx/>
              <a:buNone/>
            </a:pPr>
            <a:r>
              <a:rPr lang="en-US" altLang="en-US" sz="1600">
                <a:solidFill>
                  <a:schemeClr val="tx2"/>
                </a:solidFill>
                <a:latin typeface="Arial" panose="020B0604020202020204" pitchFamily="34" charset="0"/>
              </a:rPr>
              <a:t>TCP</a:t>
            </a:r>
          </a:p>
        </p:txBody>
      </p:sp>
      <p:sp>
        <p:nvSpPr>
          <p:cNvPr id="33831" name="Rectangle 37"/>
          <p:cNvSpPr>
            <a:spLocks noChangeArrowheads="1"/>
          </p:cNvSpPr>
          <p:nvPr/>
        </p:nvSpPr>
        <p:spPr bwMode="auto">
          <a:xfrm>
            <a:off x="6553200" y="3810000"/>
            <a:ext cx="762000" cy="384175"/>
          </a:xfrm>
          <a:prstGeom prst="rect">
            <a:avLst/>
          </a:prstGeom>
          <a:noFill/>
          <a:ln w="9525">
            <a:solidFill>
              <a:schemeClr val="tx2"/>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eaLnBrk="1" hangingPunct="1">
              <a:spcBef>
                <a:spcPct val="0"/>
              </a:spcBef>
              <a:buClrTx/>
              <a:buSzTx/>
              <a:buFontTx/>
              <a:buNone/>
            </a:pPr>
            <a:endParaRPr lang="en-US" altLang="en-US">
              <a:solidFill>
                <a:schemeClr val="tx1"/>
              </a:solidFill>
              <a:latin typeface="Arial" panose="020B0604020202020204" pitchFamily="34" charset="0"/>
            </a:endParaRPr>
          </a:p>
        </p:txBody>
      </p:sp>
      <p:sp>
        <p:nvSpPr>
          <p:cNvPr id="33832" name="Rectangle 38"/>
          <p:cNvSpPr>
            <a:spLocks noChangeArrowheads="1"/>
          </p:cNvSpPr>
          <p:nvPr/>
        </p:nvSpPr>
        <p:spPr bwMode="auto">
          <a:xfrm>
            <a:off x="6553200" y="5181600"/>
            <a:ext cx="762000" cy="384175"/>
          </a:xfrm>
          <a:prstGeom prst="rect">
            <a:avLst/>
          </a:prstGeom>
          <a:noFill/>
          <a:ln w="9525">
            <a:solidFill>
              <a:schemeClr val="tx2"/>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eaLnBrk="1" hangingPunct="1">
              <a:spcBef>
                <a:spcPct val="0"/>
              </a:spcBef>
              <a:buClrTx/>
              <a:buSzTx/>
              <a:buFontTx/>
              <a:buNone/>
            </a:pPr>
            <a:endParaRPr lang="en-US" altLang="en-US">
              <a:solidFill>
                <a:schemeClr val="tx1"/>
              </a:solidFill>
              <a:latin typeface="Arial" panose="020B0604020202020204" pitchFamily="34" charset="0"/>
            </a:endParaRPr>
          </a:p>
        </p:txBody>
      </p:sp>
      <p:sp>
        <p:nvSpPr>
          <p:cNvPr id="33833" name="Text Box 39"/>
          <p:cNvSpPr txBox="1">
            <a:spLocks noChangeArrowheads="1"/>
          </p:cNvSpPr>
          <p:nvPr/>
        </p:nvSpPr>
        <p:spPr bwMode="auto">
          <a:xfrm>
            <a:off x="6604000" y="5233988"/>
            <a:ext cx="668338"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algn="ctr">
              <a:spcBef>
                <a:spcPct val="0"/>
              </a:spcBef>
              <a:buClrTx/>
              <a:buSzTx/>
              <a:buFontTx/>
              <a:buNone/>
            </a:pPr>
            <a:r>
              <a:rPr lang="en-US" altLang="en-US" sz="1600">
                <a:solidFill>
                  <a:schemeClr val="tx2"/>
                </a:solidFill>
                <a:latin typeface="Arial" panose="020B0604020202020204" pitchFamily="34" charset="0"/>
              </a:rPr>
              <a:t>Link1</a:t>
            </a:r>
          </a:p>
        </p:txBody>
      </p:sp>
      <p:sp>
        <p:nvSpPr>
          <p:cNvPr id="33834" name="Rectangle 40"/>
          <p:cNvSpPr>
            <a:spLocks noChangeArrowheads="1"/>
          </p:cNvSpPr>
          <p:nvPr/>
        </p:nvSpPr>
        <p:spPr bwMode="auto">
          <a:xfrm>
            <a:off x="6553200" y="5181600"/>
            <a:ext cx="762000" cy="384175"/>
          </a:xfrm>
          <a:prstGeom prst="rect">
            <a:avLst/>
          </a:prstGeom>
          <a:noFill/>
          <a:ln w="9525">
            <a:solidFill>
              <a:schemeClr val="tx2"/>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eaLnBrk="1" hangingPunct="1">
              <a:spcBef>
                <a:spcPct val="0"/>
              </a:spcBef>
              <a:buClrTx/>
              <a:buSzTx/>
              <a:buFontTx/>
              <a:buNone/>
            </a:pPr>
            <a:endParaRPr lang="en-US" altLang="en-US">
              <a:solidFill>
                <a:schemeClr val="tx1"/>
              </a:solidFill>
              <a:latin typeface="Arial" panose="020B0604020202020204" pitchFamily="34" charset="0"/>
            </a:endParaRPr>
          </a:p>
        </p:txBody>
      </p:sp>
      <p:sp>
        <p:nvSpPr>
          <p:cNvPr id="33835" name="Rectangle 41"/>
          <p:cNvSpPr>
            <a:spLocks noChangeArrowheads="1"/>
          </p:cNvSpPr>
          <p:nvPr/>
        </p:nvSpPr>
        <p:spPr bwMode="auto">
          <a:xfrm>
            <a:off x="6553200" y="4495800"/>
            <a:ext cx="762000" cy="384175"/>
          </a:xfrm>
          <a:prstGeom prst="rect">
            <a:avLst/>
          </a:prstGeom>
          <a:noFill/>
          <a:ln w="9525">
            <a:solidFill>
              <a:schemeClr val="tx2"/>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eaLnBrk="1" hangingPunct="1">
              <a:spcBef>
                <a:spcPct val="0"/>
              </a:spcBef>
              <a:buClrTx/>
              <a:buSzTx/>
              <a:buFontTx/>
              <a:buNone/>
            </a:pPr>
            <a:endParaRPr lang="en-US" altLang="en-US">
              <a:solidFill>
                <a:schemeClr val="tx1"/>
              </a:solidFill>
              <a:latin typeface="Arial" panose="020B0604020202020204" pitchFamily="34" charset="0"/>
            </a:endParaRPr>
          </a:p>
        </p:txBody>
      </p:sp>
      <p:sp>
        <p:nvSpPr>
          <p:cNvPr id="33836" name="Text Box 42"/>
          <p:cNvSpPr txBox="1">
            <a:spLocks noChangeArrowheads="1"/>
          </p:cNvSpPr>
          <p:nvPr/>
        </p:nvSpPr>
        <p:spPr bwMode="auto">
          <a:xfrm>
            <a:off x="6748463" y="4548188"/>
            <a:ext cx="376237"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algn="ctr">
              <a:spcBef>
                <a:spcPct val="0"/>
              </a:spcBef>
              <a:buClrTx/>
              <a:buSzTx/>
              <a:buFontTx/>
              <a:buNone/>
            </a:pPr>
            <a:r>
              <a:rPr lang="en-US" altLang="en-US" sz="1600">
                <a:solidFill>
                  <a:schemeClr val="tx2"/>
                </a:solidFill>
                <a:latin typeface="Arial" panose="020B0604020202020204" pitchFamily="34" charset="0"/>
              </a:rPr>
              <a:t>IP</a:t>
            </a:r>
          </a:p>
        </p:txBody>
      </p:sp>
      <p:sp>
        <p:nvSpPr>
          <p:cNvPr id="33837" name="Rectangle 43"/>
          <p:cNvSpPr>
            <a:spLocks noChangeArrowheads="1"/>
          </p:cNvSpPr>
          <p:nvPr/>
        </p:nvSpPr>
        <p:spPr bwMode="auto">
          <a:xfrm>
            <a:off x="6553200" y="4495800"/>
            <a:ext cx="762000" cy="384175"/>
          </a:xfrm>
          <a:prstGeom prst="rect">
            <a:avLst/>
          </a:prstGeom>
          <a:noFill/>
          <a:ln w="9525">
            <a:solidFill>
              <a:schemeClr val="tx2"/>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eaLnBrk="1" hangingPunct="1">
              <a:spcBef>
                <a:spcPct val="0"/>
              </a:spcBef>
              <a:buClrTx/>
              <a:buSzTx/>
              <a:buFontTx/>
              <a:buNone/>
            </a:pPr>
            <a:endParaRPr lang="en-US" altLang="en-US">
              <a:solidFill>
                <a:schemeClr val="tx1"/>
              </a:solidFill>
              <a:latin typeface="Arial" panose="020B0604020202020204" pitchFamily="34" charset="0"/>
            </a:endParaRPr>
          </a:p>
        </p:txBody>
      </p:sp>
      <p:sp>
        <p:nvSpPr>
          <p:cNvPr id="33838" name="Line 44"/>
          <p:cNvSpPr>
            <a:spLocks noChangeShapeType="1"/>
          </p:cNvSpPr>
          <p:nvPr/>
        </p:nvSpPr>
        <p:spPr bwMode="auto">
          <a:xfrm>
            <a:off x="6934200" y="2895600"/>
            <a:ext cx="0" cy="228600"/>
          </a:xfrm>
          <a:prstGeom prst="line">
            <a:avLst/>
          </a:prstGeom>
          <a:noFill/>
          <a:ln w="9525">
            <a:solidFill>
              <a:schemeClr val="tx1"/>
            </a:solidFill>
            <a:round/>
            <a:headEnd type="triangle" w="med" len="med"/>
            <a:tailEnd/>
          </a:ln>
          <a:extLst>
            <a:ext uri="{909E8E84-426E-40DD-AFC4-6F175D3DCCD1}">
              <a14:hiddenFill xmlns:a14="http://schemas.microsoft.com/office/drawing/2010/main">
                <a:noFill/>
              </a14:hiddenFill>
            </a:ext>
          </a:extLst>
        </p:spPr>
        <p:txBody>
          <a:bodyPr/>
          <a:lstStyle/>
          <a:p>
            <a:endParaRPr lang="en-US"/>
          </a:p>
        </p:txBody>
      </p:sp>
      <p:sp>
        <p:nvSpPr>
          <p:cNvPr id="33839" name="Line 45"/>
          <p:cNvSpPr>
            <a:spLocks noChangeShapeType="1"/>
          </p:cNvSpPr>
          <p:nvPr/>
        </p:nvSpPr>
        <p:spPr bwMode="auto">
          <a:xfrm>
            <a:off x="6934200" y="3505200"/>
            <a:ext cx="0" cy="304800"/>
          </a:xfrm>
          <a:prstGeom prst="line">
            <a:avLst/>
          </a:prstGeom>
          <a:noFill/>
          <a:ln w="9525">
            <a:solidFill>
              <a:schemeClr val="tx1"/>
            </a:solidFill>
            <a:round/>
            <a:headEnd type="triangle" w="med" len="med"/>
            <a:tailEnd/>
          </a:ln>
          <a:extLst>
            <a:ext uri="{909E8E84-426E-40DD-AFC4-6F175D3DCCD1}">
              <a14:hiddenFill xmlns:a14="http://schemas.microsoft.com/office/drawing/2010/main">
                <a:noFill/>
              </a14:hiddenFill>
            </a:ext>
          </a:extLst>
        </p:spPr>
        <p:txBody>
          <a:bodyPr/>
          <a:lstStyle/>
          <a:p>
            <a:endParaRPr lang="en-US"/>
          </a:p>
        </p:txBody>
      </p:sp>
      <p:sp>
        <p:nvSpPr>
          <p:cNvPr id="33840" name="Line 46"/>
          <p:cNvSpPr>
            <a:spLocks noChangeShapeType="1"/>
          </p:cNvSpPr>
          <p:nvPr/>
        </p:nvSpPr>
        <p:spPr bwMode="auto">
          <a:xfrm>
            <a:off x="6934200" y="4191000"/>
            <a:ext cx="0" cy="304800"/>
          </a:xfrm>
          <a:prstGeom prst="line">
            <a:avLst/>
          </a:prstGeom>
          <a:noFill/>
          <a:ln w="9525">
            <a:solidFill>
              <a:schemeClr val="tx1"/>
            </a:solidFill>
            <a:round/>
            <a:headEnd type="triangle" w="med" len="med"/>
            <a:tailEnd/>
          </a:ln>
          <a:extLst>
            <a:ext uri="{909E8E84-426E-40DD-AFC4-6F175D3DCCD1}">
              <a14:hiddenFill xmlns:a14="http://schemas.microsoft.com/office/drawing/2010/main">
                <a:noFill/>
              </a14:hiddenFill>
            </a:ext>
          </a:extLst>
        </p:spPr>
        <p:txBody>
          <a:bodyPr/>
          <a:lstStyle/>
          <a:p>
            <a:endParaRPr lang="en-US"/>
          </a:p>
        </p:txBody>
      </p:sp>
      <p:sp>
        <p:nvSpPr>
          <p:cNvPr id="33841" name="Line 47"/>
          <p:cNvSpPr>
            <a:spLocks noChangeShapeType="1"/>
          </p:cNvSpPr>
          <p:nvPr/>
        </p:nvSpPr>
        <p:spPr bwMode="auto">
          <a:xfrm>
            <a:off x="6934200" y="4876800"/>
            <a:ext cx="0" cy="304800"/>
          </a:xfrm>
          <a:prstGeom prst="line">
            <a:avLst/>
          </a:prstGeom>
          <a:noFill/>
          <a:ln w="9525">
            <a:solidFill>
              <a:schemeClr val="tx1"/>
            </a:solidFill>
            <a:round/>
            <a:headEnd type="triangle" w="med" len="med"/>
            <a:tailEnd/>
          </a:ln>
          <a:extLst>
            <a:ext uri="{909E8E84-426E-40DD-AFC4-6F175D3DCCD1}">
              <a14:hiddenFill xmlns:a14="http://schemas.microsoft.com/office/drawing/2010/main">
                <a:noFill/>
              </a14:hiddenFill>
            </a:ext>
          </a:extLst>
        </p:spPr>
        <p:txBody>
          <a:bodyPr/>
          <a:lstStyle/>
          <a:p>
            <a:endParaRPr lang="en-US"/>
          </a:p>
        </p:txBody>
      </p:sp>
      <p:sp>
        <p:nvSpPr>
          <p:cNvPr id="33842" name="Rectangle 48"/>
          <p:cNvSpPr>
            <a:spLocks noChangeArrowheads="1"/>
          </p:cNvSpPr>
          <p:nvPr/>
        </p:nvSpPr>
        <p:spPr bwMode="auto">
          <a:xfrm>
            <a:off x="990600" y="5562600"/>
            <a:ext cx="3124200" cy="304800"/>
          </a:xfrm>
          <a:prstGeom prst="rect">
            <a:avLst/>
          </a:prstGeom>
          <a:solidFill>
            <a:schemeClr val="accent1"/>
          </a:solidFill>
          <a:ln w="9525">
            <a:solidFill>
              <a:schemeClr val="tx1"/>
            </a:solidFill>
            <a:miter lim="800000"/>
            <a:headEnd/>
            <a:tailEnd/>
          </a:ln>
        </p:spPr>
        <p:txBody>
          <a:bodyPr wrap="none" anchor="ct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algn="ctr">
              <a:spcBef>
                <a:spcPct val="0"/>
              </a:spcBef>
              <a:buClrTx/>
              <a:buSzTx/>
              <a:buFontTx/>
              <a:buNone/>
            </a:pPr>
            <a:r>
              <a:rPr lang="en-US" altLang="en-US">
                <a:solidFill>
                  <a:schemeClr val="tx1"/>
                </a:solidFill>
                <a:latin typeface="Arial" panose="020B0604020202020204" pitchFamily="34" charset="0"/>
              </a:rPr>
              <a:t>Physical Link 1</a:t>
            </a:r>
          </a:p>
        </p:txBody>
      </p:sp>
      <p:sp>
        <p:nvSpPr>
          <p:cNvPr id="33843" name="Rectangle 49"/>
          <p:cNvSpPr>
            <a:spLocks noChangeArrowheads="1"/>
          </p:cNvSpPr>
          <p:nvPr/>
        </p:nvSpPr>
        <p:spPr bwMode="auto">
          <a:xfrm>
            <a:off x="4191000" y="5562600"/>
            <a:ext cx="3124200" cy="304800"/>
          </a:xfrm>
          <a:prstGeom prst="rect">
            <a:avLst/>
          </a:prstGeom>
          <a:solidFill>
            <a:schemeClr val="accent1"/>
          </a:solidFill>
          <a:ln w="9525">
            <a:solidFill>
              <a:schemeClr val="tx1"/>
            </a:solidFill>
            <a:miter lim="800000"/>
            <a:headEnd/>
            <a:tailEnd/>
          </a:ln>
        </p:spPr>
        <p:txBody>
          <a:bodyPr wrap="none" anchor="ct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algn="ctr">
              <a:spcBef>
                <a:spcPct val="0"/>
              </a:spcBef>
              <a:buClrTx/>
              <a:buSzTx/>
              <a:buFontTx/>
              <a:buNone/>
            </a:pPr>
            <a:r>
              <a:rPr lang="en-US" altLang="en-US">
                <a:solidFill>
                  <a:schemeClr val="tx1"/>
                </a:solidFill>
                <a:latin typeface="Arial" panose="020B0604020202020204" pitchFamily="34" charset="0"/>
              </a:rPr>
              <a:t>Physical Link 2</a:t>
            </a:r>
          </a:p>
        </p:txBody>
      </p:sp>
      <p:grpSp>
        <p:nvGrpSpPr>
          <p:cNvPr id="33844" name="Group 50"/>
          <p:cNvGrpSpPr>
            <a:grpSpLocks/>
          </p:cNvGrpSpPr>
          <p:nvPr/>
        </p:nvGrpSpPr>
        <p:grpSpPr bwMode="auto">
          <a:xfrm>
            <a:off x="3733800" y="4038600"/>
            <a:ext cx="889000" cy="388938"/>
            <a:chOff x="960" y="1536"/>
            <a:chExt cx="912" cy="292"/>
          </a:xfrm>
        </p:grpSpPr>
        <p:sp>
          <p:nvSpPr>
            <p:cNvPr id="33847" name="Rectangle 51"/>
            <p:cNvSpPr>
              <a:spLocks noChangeArrowheads="1"/>
            </p:cNvSpPr>
            <p:nvPr/>
          </p:nvSpPr>
          <p:spPr bwMode="auto">
            <a:xfrm>
              <a:off x="960" y="1536"/>
              <a:ext cx="912"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eaLnBrk="1" hangingPunct="1">
                <a:spcBef>
                  <a:spcPct val="0"/>
                </a:spcBef>
                <a:buClrTx/>
                <a:buSzTx/>
                <a:buFontTx/>
                <a:buNone/>
              </a:pPr>
              <a:endParaRPr lang="en-US" altLang="en-US">
                <a:solidFill>
                  <a:schemeClr val="tx1"/>
                </a:solidFill>
                <a:latin typeface="Arial" panose="020B0604020202020204" pitchFamily="34" charset="0"/>
              </a:endParaRPr>
            </a:p>
          </p:txBody>
        </p:sp>
        <p:sp>
          <p:nvSpPr>
            <p:cNvPr id="33848" name="Text Box 52"/>
            <p:cNvSpPr txBox="1">
              <a:spLocks noChangeArrowheads="1"/>
            </p:cNvSpPr>
            <p:nvPr/>
          </p:nvSpPr>
          <p:spPr bwMode="auto">
            <a:xfrm>
              <a:off x="1014" y="1575"/>
              <a:ext cx="815" cy="2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algn="ctr">
                <a:spcBef>
                  <a:spcPct val="0"/>
                </a:spcBef>
                <a:buClrTx/>
                <a:buSzTx/>
                <a:buFontTx/>
                <a:buNone/>
              </a:pPr>
              <a:r>
                <a:rPr lang="en-US" altLang="en-US" sz="1600">
                  <a:solidFill>
                    <a:schemeClr val="tx2"/>
                  </a:solidFill>
                  <a:latin typeface="Arial" panose="020B0604020202020204" pitchFamily="34" charset="0"/>
                </a:rPr>
                <a:t>Router</a:t>
              </a:r>
            </a:p>
          </p:txBody>
        </p:sp>
        <p:sp>
          <p:nvSpPr>
            <p:cNvPr id="33849" name="Rectangle 53"/>
            <p:cNvSpPr>
              <a:spLocks noChangeArrowheads="1"/>
            </p:cNvSpPr>
            <p:nvPr/>
          </p:nvSpPr>
          <p:spPr bwMode="auto">
            <a:xfrm>
              <a:off x="960" y="1536"/>
              <a:ext cx="912"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eaLnBrk="1" hangingPunct="1">
                <a:spcBef>
                  <a:spcPct val="0"/>
                </a:spcBef>
                <a:buClrTx/>
                <a:buSzTx/>
                <a:buFontTx/>
                <a:buNone/>
              </a:pPr>
              <a:endParaRPr lang="en-US" altLang="en-US">
                <a:solidFill>
                  <a:schemeClr val="tx1"/>
                </a:solidFill>
                <a:latin typeface="Arial" panose="020B0604020202020204" pitchFamily="34" charset="0"/>
              </a:endParaRPr>
            </a:p>
          </p:txBody>
        </p:sp>
      </p:grpSp>
      <p:sp>
        <p:nvSpPr>
          <p:cNvPr id="33845" name="Rectangle 54"/>
          <p:cNvSpPr>
            <a:spLocks noChangeArrowheads="1"/>
          </p:cNvSpPr>
          <p:nvPr/>
        </p:nvSpPr>
        <p:spPr bwMode="auto">
          <a:xfrm>
            <a:off x="1828800" y="3505200"/>
            <a:ext cx="304800" cy="304800"/>
          </a:xfrm>
          <a:prstGeom prst="rect">
            <a:avLst/>
          </a:prstGeom>
          <a:solidFill>
            <a:schemeClr val="accent1"/>
          </a:solidFill>
          <a:ln w="9525">
            <a:solidFill>
              <a:schemeClr val="tx1"/>
            </a:solidFill>
            <a:miter lim="800000"/>
            <a:headEnd/>
            <a:tailEnd/>
          </a:ln>
        </p:spPr>
        <p:txBody>
          <a:bodyPr wrap="none" anchor="ct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algn="ctr">
              <a:spcBef>
                <a:spcPct val="0"/>
              </a:spcBef>
              <a:buClrTx/>
              <a:buSzTx/>
              <a:buFontTx/>
              <a:buNone/>
            </a:pPr>
            <a:r>
              <a:rPr lang="en-US" altLang="en-US">
                <a:solidFill>
                  <a:schemeClr val="tx1"/>
                </a:solidFill>
                <a:latin typeface="Arial" panose="020B0604020202020204" pitchFamily="34" charset="0"/>
              </a:rPr>
              <a:t>H</a:t>
            </a:r>
          </a:p>
        </p:txBody>
      </p:sp>
      <p:sp>
        <p:nvSpPr>
          <p:cNvPr id="33846" name="Text Box 55"/>
          <p:cNvSpPr txBox="1">
            <a:spLocks noChangeArrowheads="1"/>
          </p:cNvSpPr>
          <p:nvPr/>
        </p:nvSpPr>
        <p:spPr bwMode="auto">
          <a:xfrm>
            <a:off x="2286000" y="1981200"/>
            <a:ext cx="4419600" cy="1739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a:spcBef>
                <a:spcPct val="0"/>
              </a:spcBef>
              <a:buClrTx/>
              <a:buSzTx/>
              <a:buFontTx/>
              <a:buNone/>
            </a:pPr>
            <a:r>
              <a:rPr lang="en-US" altLang="en-US">
                <a:solidFill>
                  <a:schemeClr val="tx2"/>
                </a:solidFill>
                <a:latin typeface="Arial" panose="020B0604020202020204" pitchFamily="34" charset="0"/>
              </a:rPr>
              <a:t>Browser wants to request a page.  Calls HTTP with the web address (URL).</a:t>
            </a:r>
          </a:p>
          <a:p>
            <a:pPr>
              <a:spcBef>
                <a:spcPct val="0"/>
              </a:spcBef>
              <a:buClrTx/>
              <a:buSzTx/>
              <a:buFontTx/>
              <a:buNone/>
            </a:pPr>
            <a:r>
              <a:rPr lang="en-US" altLang="en-US">
                <a:solidFill>
                  <a:schemeClr val="tx2"/>
                </a:solidFill>
                <a:latin typeface="Arial" panose="020B0604020202020204" pitchFamily="34" charset="0"/>
              </a:rPr>
              <a:t>HTTP’s job is to convey the URL to the web server.</a:t>
            </a:r>
          </a:p>
          <a:p>
            <a:pPr>
              <a:spcBef>
                <a:spcPct val="0"/>
              </a:spcBef>
              <a:buClrTx/>
              <a:buSzTx/>
              <a:buFontTx/>
              <a:buNone/>
            </a:pPr>
            <a:r>
              <a:rPr lang="en-US" altLang="en-US">
                <a:solidFill>
                  <a:schemeClr val="tx2"/>
                </a:solidFill>
                <a:latin typeface="Arial" panose="020B0604020202020204" pitchFamily="34" charset="0"/>
              </a:rPr>
              <a:t>HTTP learns the IP address of the web server, adds its header, and calls TCP.</a:t>
            </a: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5"/>
          <p:cNvSpPr>
            <a:spLocks noGrp="1" noChangeArrowheads="1"/>
          </p:cNvSpPr>
          <p:nvPr>
            <p:ph type="title"/>
          </p:nvPr>
        </p:nvSpPr>
        <p:spPr>
          <a:xfrm>
            <a:off x="609600" y="609600"/>
            <a:ext cx="6348413" cy="1320800"/>
          </a:xfrm>
        </p:spPr>
        <p:txBody>
          <a:bodyPr/>
          <a:lstStyle/>
          <a:p>
            <a:pPr eaLnBrk="1" hangingPunct="1"/>
            <a:r>
              <a:rPr lang="en-US" altLang="en-US" smtClean="0"/>
              <a:t>Protocol layering example</a:t>
            </a:r>
          </a:p>
        </p:txBody>
      </p:sp>
      <p:sp>
        <p:nvSpPr>
          <p:cNvPr id="56" name="Date Placeholder 2"/>
          <p:cNvSpPr>
            <a:spLocks noGrp="1"/>
          </p:cNvSpPr>
          <p:nvPr>
            <p:ph type="dt" sz="quarter" idx="10"/>
          </p:nvPr>
        </p:nvSpPr>
        <p:spPr/>
        <p:txBody>
          <a:bodyPr/>
          <a:lstStyle/>
          <a:p>
            <a:pPr>
              <a:defRPr/>
            </a:pPr>
            <a:fld id="{CFBDDBCF-A7A2-4EC9-A9FC-7352E97787B4}" type="datetime1">
              <a:rPr lang="en-US"/>
              <a:pPr>
                <a:defRPr/>
              </a:pPr>
              <a:t>9/10/2018</a:t>
            </a:fld>
            <a:endParaRPr lang="en-US"/>
          </a:p>
        </p:txBody>
      </p:sp>
      <p:sp>
        <p:nvSpPr>
          <p:cNvPr id="34820" name="Slide Number Placeholder 4"/>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a:spcBef>
                <a:spcPct val="0"/>
              </a:spcBef>
              <a:buClrTx/>
              <a:buSzTx/>
              <a:buFontTx/>
              <a:buNone/>
            </a:pPr>
            <a:fld id="{80B44647-0719-47E6-B163-8209748DEE70}" type="slidenum">
              <a:rPr lang="en-US" altLang="en-US" smtClean="0">
                <a:solidFill>
                  <a:schemeClr val="tx1"/>
                </a:solidFill>
                <a:latin typeface="Verdana" panose="020B0604030504040204" pitchFamily="34" charset="0"/>
              </a:rPr>
              <a:pPr>
                <a:spcBef>
                  <a:spcPct val="0"/>
                </a:spcBef>
                <a:buClrTx/>
                <a:buSzTx/>
                <a:buFontTx/>
                <a:buNone/>
              </a:pPr>
              <a:t>26</a:t>
            </a:fld>
            <a:endParaRPr lang="en-US" altLang="en-US" smtClean="0">
              <a:solidFill>
                <a:schemeClr val="tx1"/>
              </a:solidFill>
              <a:latin typeface="Verdana" panose="020B0604030504040204" pitchFamily="34" charset="0"/>
            </a:endParaRPr>
          </a:p>
        </p:txBody>
      </p:sp>
      <p:sp>
        <p:nvSpPr>
          <p:cNvPr id="34821" name="Rectangle 2"/>
          <p:cNvSpPr>
            <a:spLocks noChangeArrowheads="1"/>
          </p:cNvSpPr>
          <p:nvPr/>
        </p:nvSpPr>
        <p:spPr bwMode="auto">
          <a:xfrm>
            <a:off x="990600" y="3810000"/>
            <a:ext cx="762000" cy="384175"/>
          </a:xfrm>
          <a:prstGeom prst="rect">
            <a:avLst/>
          </a:prstGeom>
          <a:solidFill>
            <a:schemeClr val="folHlink"/>
          </a:solidFill>
          <a:ln w="9525">
            <a:solidFill>
              <a:schemeClr val="tx2"/>
            </a:solidFill>
            <a:miter lim="800000"/>
            <a:headEnd/>
            <a:tailEnd/>
          </a:ln>
        </p:spPr>
        <p:txBody>
          <a:bodyPr wrap="none" anchor="ct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eaLnBrk="1" hangingPunct="1">
              <a:spcBef>
                <a:spcPct val="0"/>
              </a:spcBef>
              <a:buClrTx/>
              <a:buSzTx/>
              <a:buFontTx/>
              <a:buNone/>
            </a:pPr>
            <a:endParaRPr lang="en-US" altLang="en-US">
              <a:solidFill>
                <a:schemeClr val="tx1"/>
              </a:solidFill>
              <a:latin typeface="Arial" panose="020B0604020202020204" pitchFamily="34" charset="0"/>
            </a:endParaRPr>
          </a:p>
        </p:txBody>
      </p:sp>
      <p:sp>
        <p:nvSpPr>
          <p:cNvPr id="34822" name="Text Box 3"/>
          <p:cNvSpPr txBox="1">
            <a:spLocks noChangeArrowheads="1"/>
          </p:cNvSpPr>
          <p:nvPr/>
        </p:nvSpPr>
        <p:spPr bwMode="auto">
          <a:xfrm>
            <a:off x="1017588" y="3176588"/>
            <a:ext cx="712787"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algn="ctr">
              <a:spcBef>
                <a:spcPct val="0"/>
              </a:spcBef>
              <a:buClrTx/>
              <a:buSzTx/>
              <a:buFontTx/>
              <a:buNone/>
            </a:pPr>
            <a:r>
              <a:rPr lang="en-US" altLang="en-US" sz="1600">
                <a:solidFill>
                  <a:schemeClr val="tx2"/>
                </a:solidFill>
                <a:latin typeface="Arial" panose="020B0604020202020204" pitchFamily="34" charset="0"/>
              </a:rPr>
              <a:t>HTTP</a:t>
            </a:r>
          </a:p>
        </p:txBody>
      </p:sp>
      <p:sp>
        <p:nvSpPr>
          <p:cNvPr id="34823" name="Rectangle 4"/>
          <p:cNvSpPr>
            <a:spLocks noChangeArrowheads="1"/>
          </p:cNvSpPr>
          <p:nvPr/>
        </p:nvSpPr>
        <p:spPr bwMode="auto">
          <a:xfrm>
            <a:off x="990600" y="3124200"/>
            <a:ext cx="762000" cy="384175"/>
          </a:xfrm>
          <a:prstGeom prst="rect">
            <a:avLst/>
          </a:prstGeom>
          <a:noFill/>
          <a:ln w="9525">
            <a:solidFill>
              <a:schemeClr val="tx2"/>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eaLnBrk="1" hangingPunct="1">
              <a:spcBef>
                <a:spcPct val="0"/>
              </a:spcBef>
              <a:buClrTx/>
              <a:buSzTx/>
              <a:buFontTx/>
              <a:buNone/>
            </a:pPr>
            <a:endParaRPr lang="en-US" altLang="en-US">
              <a:solidFill>
                <a:schemeClr val="tx1"/>
              </a:solidFill>
              <a:latin typeface="Arial" panose="020B0604020202020204" pitchFamily="34" charset="0"/>
            </a:endParaRPr>
          </a:p>
        </p:txBody>
      </p:sp>
      <p:sp>
        <p:nvSpPr>
          <p:cNvPr id="34824" name="Oval 6"/>
          <p:cNvSpPr>
            <a:spLocks noChangeArrowheads="1"/>
          </p:cNvSpPr>
          <p:nvPr/>
        </p:nvSpPr>
        <p:spPr bwMode="auto">
          <a:xfrm>
            <a:off x="762000" y="2286000"/>
            <a:ext cx="1295400" cy="609600"/>
          </a:xfrm>
          <a:prstGeom prst="ellipse">
            <a:avLst/>
          </a:prstGeom>
          <a:solidFill>
            <a:schemeClr val="accent1"/>
          </a:solidFill>
          <a:ln w="9525">
            <a:solidFill>
              <a:schemeClr val="tx1"/>
            </a:solidFill>
            <a:round/>
            <a:headEnd/>
            <a:tailEnd/>
          </a:ln>
        </p:spPr>
        <p:txBody>
          <a:bodyPr wrap="none" anchor="ct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algn="ctr">
              <a:spcBef>
                <a:spcPct val="0"/>
              </a:spcBef>
              <a:buClrTx/>
              <a:buSzTx/>
              <a:buFontTx/>
              <a:buNone/>
            </a:pPr>
            <a:r>
              <a:rPr lang="en-US" altLang="en-US">
                <a:solidFill>
                  <a:schemeClr val="tx1"/>
                </a:solidFill>
                <a:latin typeface="Arial" panose="020B0604020202020204" pitchFamily="34" charset="0"/>
              </a:rPr>
              <a:t>Browser</a:t>
            </a:r>
          </a:p>
          <a:p>
            <a:pPr algn="ctr">
              <a:spcBef>
                <a:spcPct val="0"/>
              </a:spcBef>
              <a:buClrTx/>
              <a:buSzTx/>
              <a:buFontTx/>
              <a:buNone/>
            </a:pPr>
            <a:r>
              <a:rPr lang="en-US" altLang="en-US">
                <a:solidFill>
                  <a:schemeClr val="tx1"/>
                </a:solidFill>
                <a:latin typeface="Arial" panose="020B0604020202020204" pitchFamily="34" charset="0"/>
              </a:rPr>
              <a:t>process</a:t>
            </a:r>
          </a:p>
        </p:txBody>
      </p:sp>
      <p:sp>
        <p:nvSpPr>
          <p:cNvPr id="34825" name="Rectangle 7"/>
          <p:cNvSpPr>
            <a:spLocks noChangeArrowheads="1"/>
          </p:cNvSpPr>
          <p:nvPr/>
        </p:nvSpPr>
        <p:spPr bwMode="auto">
          <a:xfrm>
            <a:off x="990600" y="3810000"/>
            <a:ext cx="762000" cy="384175"/>
          </a:xfrm>
          <a:prstGeom prst="rect">
            <a:avLst/>
          </a:prstGeom>
          <a:noFill/>
          <a:ln w="9525">
            <a:solidFill>
              <a:schemeClr val="tx2"/>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eaLnBrk="1" hangingPunct="1">
              <a:spcBef>
                <a:spcPct val="0"/>
              </a:spcBef>
              <a:buClrTx/>
              <a:buSzTx/>
              <a:buFontTx/>
              <a:buNone/>
            </a:pPr>
            <a:endParaRPr lang="en-US" altLang="en-US">
              <a:solidFill>
                <a:schemeClr val="tx1"/>
              </a:solidFill>
              <a:latin typeface="Arial" panose="020B0604020202020204" pitchFamily="34" charset="0"/>
            </a:endParaRPr>
          </a:p>
        </p:txBody>
      </p:sp>
      <p:sp>
        <p:nvSpPr>
          <p:cNvPr id="34826" name="Text Box 8"/>
          <p:cNvSpPr txBox="1">
            <a:spLocks noChangeArrowheads="1"/>
          </p:cNvSpPr>
          <p:nvPr/>
        </p:nvSpPr>
        <p:spPr bwMode="auto">
          <a:xfrm>
            <a:off x="1079500" y="3862388"/>
            <a:ext cx="588963"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algn="ctr">
              <a:spcBef>
                <a:spcPct val="0"/>
              </a:spcBef>
              <a:buClrTx/>
              <a:buSzTx/>
              <a:buFontTx/>
              <a:buNone/>
            </a:pPr>
            <a:r>
              <a:rPr lang="en-US" altLang="en-US" sz="1600">
                <a:solidFill>
                  <a:schemeClr val="tx2"/>
                </a:solidFill>
                <a:latin typeface="Arial" panose="020B0604020202020204" pitchFamily="34" charset="0"/>
              </a:rPr>
              <a:t>TCP</a:t>
            </a:r>
          </a:p>
        </p:txBody>
      </p:sp>
      <p:sp>
        <p:nvSpPr>
          <p:cNvPr id="34827" name="Rectangle 9"/>
          <p:cNvSpPr>
            <a:spLocks noChangeArrowheads="1"/>
          </p:cNvSpPr>
          <p:nvPr/>
        </p:nvSpPr>
        <p:spPr bwMode="auto">
          <a:xfrm>
            <a:off x="990600" y="5181600"/>
            <a:ext cx="762000" cy="384175"/>
          </a:xfrm>
          <a:prstGeom prst="rect">
            <a:avLst/>
          </a:prstGeom>
          <a:noFill/>
          <a:ln w="9525">
            <a:solidFill>
              <a:schemeClr val="tx2"/>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eaLnBrk="1" hangingPunct="1">
              <a:spcBef>
                <a:spcPct val="0"/>
              </a:spcBef>
              <a:buClrTx/>
              <a:buSzTx/>
              <a:buFontTx/>
              <a:buNone/>
            </a:pPr>
            <a:endParaRPr lang="en-US" altLang="en-US">
              <a:solidFill>
                <a:schemeClr val="tx1"/>
              </a:solidFill>
              <a:latin typeface="Arial" panose="020B0604020202020204" pitchFamily="34" charset="0"/>
            </a:endParaRPr>
          </a:p>
        </p:txBody>
      </p:sp>
      <p:sp>
        <p:nvSpPr>
          <p:cNvPr id="34828" name="Text Box 10"/>
          <p:cNvSpPr txBox="1">
            <a:spLocks noChangeArrowheads="1"/>
          </p:cNvSpPr>
          <p:nvPr/>
        </p:nvSpPr>
        <p:spPr bwMode="auto">
          <a:xfrm>
            <a:off x="1041400" y="5233988"/>
            <a:ext cx="668338"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algn="ctr">
              <a:spcBef>
                <a:spcPct val="0"/>
              </a:spcBef>
              <a:buClrTx/>
              <a:buSzTx/>
              <a:buFontTx/>
              <a:buNone/>
            </a:pPr>
            <a:r>
              <a:rPr lang="en-US" altLang="en-US" sz="1600">
                <a:solidFill>
                  <a:schemeClr val="tx2"/>
                </a:solidFill>
                <a:latin typeface="Arial" panose="020B0604020202020204" pitchFamily="34" charset="0"/>
              </a:rPr>
              <a:t>Link1</a:t>
            </a:r>
          </a:p>
        </p:txBody>
      </p:sp>
      <p:sp>
        <p:nvSpPr>
          <p:cNvPr id="34829" name="Rectangle 11"/>
          <p:cNvSpPr>
            <a:spLocks noChangeArrowheads="1"/>
          </p:cNvSpPr>
          <p:nvPr/>
        </p:nvSpPr>
        <p:spPr bwMode="auto">
          <a:xfrm>
            <a:off x="990600" y="5181600"/>
            <a:ext cx="762000" cy="384175"/>
          </a:xfrm>
          <a:prstGeom prst="rect">
            <a:avLst/>
          </a:prstGeom>
          <a:noFill/>
          <a:ln w="9525">
            <a:solidFill>
              <a:schemeClr val="tx2"/>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eaLnBrk="1" hangingPunct="1">
              <a:spcBef>
                <a:spcPct val="0"/>
              </a:spcBef>
              <a:buClrTx/>
              <a:buSzTx/>
              <a:buFontTx/>
              <a:buNone/>
            </a:pPr>
            <a:endParaRPr lang="en-US" altLang="en-US">
              <a:solidFill>
                <a:schemeClr val="tx1"/>
              </a:solidFill>
              <a:latin typeface="Arial" panose="020B0604020202020204" pitchFamily="34" charset="0"/>
            </a:endParaRPr>
          </a:p>
        </p:txBody>
      </p:sp>
      <p:sp>
        <p:nvSpPr>
          <p:cNvPr id="34830" name="Rectangle 12"/>
          <p:cNvSpPr>
            <a:spLocks noChangeArrowheads="1"/>
          </p:cNvSpPr>
          <p:nvPr/>
        </p:nvSpPr>
        <p:spPr bwMode="auto">
          <a:xfrm>
            <a:off x="990600" y="4495800"/>
            <a:ext cx="762000" cy="384175"/>
          </a:xfrm>
          <a:prstGeom prst="rect">
            <a:avLst/>
          </a:prstGeom>
          <a:noFill/>
          <a:ln w="9525">
            <a:solidFill>
              <a:schemeClr val="tx2"/>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eaLnBrk="1" hangingPunct="1">
              <a:spcBef>
                <a:spcPct val="0"/>
              </a:spcBef>
              <a:buClrTx/>
              <a:buSzTx/>
              <a:buFontTx/>
              <a:buNone/>
            </a:pPr>
            <a:endParaRPr lang="en-US" altLang="en-US">
              <a:solidFill>
                <a:schemeClr val="tx1"/>
              </a:solidFill>
              <a:latin typeface="Arial" panose="020B0604020202020204" pitchFamily="34" charset="0"/>
            </a:endParaRPr>
          </a:p>
        </p:txBody>
      </p:sp>
      <p:sp>
        <p:nvSpPr>
          <p:cNvPr id="34831" name="Text Box 13"/>
          <p:cNvSpPr txBox="1">
            <a:spLocks noChangeArrowheads="1"/>
          </p:cNvSpPr>
          <p:nvPr/>
        </p:nvSpPr>
        <p:spPr bwMode="auto">
          <a:xfrm>
            <a:off x="1185863" y="4548188"/>
            <a:ext cx="376237"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algn="ctr">
              <a:spcBef>
                <a:spcPct val="0"/>
              </a:spcBef>
              <a:buClrTx/>
              <a:buSzTx/>
              <a:buFontTx/>
              <a:buNone/>
            </a:pPr>
            <a:r>
              <a:rPr lang="en-US" altLang="en-US" sz="1600">
                <a:solidFill>
                  <a:schemeClr val="tx2"/>
                </a:solidFill>
                <a:latin typeface="Arial" panose="020B0604020202020204" pitchFamily="34" charset="0"/>
              </a:rPr>
              <a:t>IP</a:t>
            </a:r>
          </a:p>
        </p:txBody>
      </p:sp>
      <p:sp>
        <p:nvSpPr>
          <p:cNvPr id="34832" name="Rectangle 14"/>
          <p:cNvSpPr>
            <a:spLocks noChangeArrowheads="1"/>
          </p:cNvSpPr>
          <p:nvPr/>
        </p:nvSpPr>
        <p:spPr bwMode="auto">
          <a:xfrm>
            <a:off x="990600" y="4495800"/>
            <a:ext cx="762000" cy="384175"/>
          </a:xfrm>
          <a:prstGeom prst="rect">
            <a:avLst/>
          </a:prstGeom>
          <a:noFill/>
          <a:ln w="9525">
            <a:solidFill>
              <a:schemeClr val="tx2"/>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eaLnBrk="1" hangingPunct="1">
              <a:spcBef>
                <a:spcPct val="0"/>
              </a:spcBef>
              <a:buClrTx/>
              <a:buSzTx/>
              <a:buFontTx/>
              <a:buNone/>
            </a:pPr>
            <a:endParaRPr lang="en-US" altLang="en-US">
              <a:solidFill>
                <a:schemeClr val="tx1"/>
              </a:solidFill>
              <a:latin typeface="Arial" panose="020B0604020202020204" pitchFamily="34" charset="0"/>
            </a:endParaRPr>
          </a:p>
        </p:txBody>
      </p:sp>
      <p:sp>
        <p:nvSpPr>
          <p:cNvPr id="34833" name="Line 15"/>
          <p:cNvSpPr>
            <a:spLocks noChangeShapeType="1"/>
          </p:cNvSpPr>
          <p:nvPr/>
        </p:nvSpPr>
        <p:spPr bwMode="auto">
          <a:xfrm>
            <a:off x="1371600" y="2895600"/>
            <a:ext cx="0" cy="2286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34834" name="Line 16"/>
          <p:cNvSpPr>
            <a:spLocks noChangeShapeType="1"/>
          </p:cNvSpPr>
          <p:nvPr/>
        </p:nvSpPr>
        <p:spPr bwMode="auto">
          <a:xfrm>
            <a:off x="1371600" y="3505200"/>
            <a:ext cx="0" cy="3048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34835" name="Line 17"/>
          <p:cNvSpPr>
            <a:spLocks noChangeShapeType="1"/>
          </p:cNvSpPr>
          <p:nvPr/>
        </p:nvSpPr>
        <p:spPr bwMode="auto">
          <a:xfrm>
            <a:off x="1371600" y="4191000"/>
            <a:ext cx="0" cy="3048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34836" name="Line 18"/>
          <p:cNvSpPr>
            <a:spLocks noChangeShapeType="1"/>
          </p:cNvSpPr>
          <p:nvPr/>
        </p:nvSpPr>
        <p:spPr bwMode="auto">
          <a:xfrm>
            <a:off x="1371600" y="4876800"/>
            <a:ext cx="0" cy="3048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34837" name="Rectangle 19"/>
          <p:cNvSpPr>
            <a:spLocks noChangeArrowheads="1"/>
          </p:cNvSpPr>
          <p:nvPr/>
        </p:nvSpPr>
        <p:spPr bwMode="auto">
          <a:xfrm>
            <a:off x="3352800" y="5181600"/>
            <a:ext cx="762000" cy="384175"/>
          </a:xfrm>
          <a:prstGeom prst="rect">
            <a:avLst/>
          </a:prstGeom>
          <a:noFill/>
          <a:ln w="9525">
            <a:solidFill>
              <a:schemeClr val="tx2"/>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eaLnBrk="1" hangingPunct="1">
              <a:spcBef>
                <a:spcPct val="0"/>
              </a:spcBef>
              <a:buClrTx/>
              <a:buSzTx/>
              <a:buFontTx/>
              <a:buNone/>
            </a:pPr>
            <a:endParaRPr lang="en-US" altLang="en-US">
              <a:solidFill>
                <a:schemeClr val="tx1"/>
              </a:solidFill>
              <a:latin typeface="Arial" panose="020B0604020202020204" pitchFamily="34" charset="0"/>
            </a:endParaRPr>
          </a:p>
        </p:txBody>
      </p:sp>
      <p:sp>
        <p:nvSpPr>
          <p:cNvPr id="34838" name="Text Box 20"/>
          <p:cNvSpPr txBox="1">
            <a:spLocks noChangeArrowheads="1"/>
          </p:cNvSpPr>
          <p:nvPr/>
        </p:nvSpPr>
        <p:spPr bwMode="auto">
          <a:xfrm>
            <a:off x="3403600" y="5233988"/>
            <a:ext cx="668338"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algn="ctr">
              <a:spcBef>
                <a:spcPct val="0"/>
              </a:spcBef>
              <a:buClrTx/>
              <a:buSzTx/>
              <a:buFontTx/>
              <a:buNone/>
            </a:pPr>
            <a:r>
              <a:rPr lang="en-US" altLang="en-US" sz="1600">
                <a:solidFill>
                  <a:schemeClr val="tx2"/>
                </a:solidFill>
                <a:latin typeface="Arial" panose="020B0604020202020204" pitchFamily="34" charset="0"/>
              </a:rPr>
              <a:t>Link1</a:t>
            </a:r>
          </a:p>
        </p:txBody>
      </p:sp>
      <p:sp>
        <p:nvSpPr>
          <p:cNvPr id="34839" name="Rectangle 21"/>
          <p:cNvSpPr>
            <a:spLocks noChangeArrowheads="1"/>
          </p:cNvSpPr>
          <p:nvPr/>
        </p:nvSpPr>
        <p:spPr bwMode="auto">
          <a:xfrm>
            <a:off x="3352800" y="5181600"/>
            <a:ext cx="762000" cy="384175"/>
          </a:xfrm>
          <a:prstGeom prst="rect">
            <a:avLst/>
          </a:prstGeom>
          <a:noFill/>
          <a:ln w="9525">
            <a:solidFill>
              <a:schemeClr val="tx2"/>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eaLnBrk="1" hangingPunct="1">
              <a:spcBef>
                <a:spcPct val="0"/>
              </a:spcBef>
              <a:buClrTx/>
              <a:buSzTx/>
              <a:buFontTx/>
              <a:buNone/>
            </a:pPr>
            <a:endParaRPr lang="en-US" altLang="en-US">
              <a:solidFill>
                <a:schemeClr val="tx1"/>
              </a:solidFill>
              <a:latin typeface="Arial" panose="020B0604020202020204" pitchFamily="34" charset="0"/>
            </a:endParaRPr>
          </a:p>
        </p:txBody>
      </p:sp>
      <p:sp>
        <p:nvSpPr>
          <p:cNvPr id="34840" name="Rectangle 22"/>
          <p:cNvSpPr>
            <a:spLocks noChangeArrowheads="1"/>
          </p:cNvSpPr>
          <p:nvPr/>
        </p:nvSpPr>
        <p:spPr bwMode="auto">
          <a:xfrm>
            <a:off x="3352800" y="4495800"/>
            <a:ext cx="1600200" cy="384175"/>
          </a:xfrm>
          <a:prstGeom prst="rect">
            <a:avLst/>
          </a:prstGeom>
          <a:noFill/>
          <a:ln w="9525">
            <a:solidFill>
              <a:schemeClr val="tx2"/>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eaLnBrk="1" hangingPunct="1">
              <a:spcBef>
                <a:spcPct val="0"/>
              </a:spcBef>
              <a:buClrTx/>
              <a:buSzTx/>
              <a:buFontTx/>
              <a:buNone/>
            </a:pPr>
            <a:endParaRPr lang="en-US" altLang="en-US">
              <a:solidFill>
                <a:schemeClr val="tx1"/>
              </a:solidFill>
              <a:latin typeface="Arial" panose="020B0604020202020204" pitchFamily="34" charset="0"/>
            </a:endParaRPr>
          </a:p>
        </p:txBody>
      </p:sp>
      <p:sp>
        <p:nvSpPr>
          <p:cNvPr id="34841" name="Text Box 23"/>
          <p:cNvSpPr txBox="1">
            <a:spLocks noChangeArrowheads="1"/>
          </p:cNvSpPr>
          <p:nvPr/>
        </p:nvSpPr>
        <p:spPr bwMode="auto">
          <a:xfrm>
            <a:off x="3968750" y="4548188"/>
            <a:ext cx="374650"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algn="ctr">
              <a:spcBef>
                <a:spcPct val="0"/>
              </a:spcBef>
              <a:buClrTx/>
              <a:buSzTx/>
              <a:buFontTx/>
              <a:buNone/>
            </a:pPr>
            <a:r>
              <a:rPr lang="en-US" altLang="en-US" sz="1600">
                <a:solidFill>
                  <a:schemeClr val="tx2"/>
                </a:solidFill>
                <a:latin typeface="Arial" panose="020B0604020202020204" pitchFamily="34" charset="0"/>
              </a:rPr>
              <a:t>IP</a:t>
            </a:r>
          </a:p>
        </p:txBody>
      </p:sp>
      <p:sp>
        <p:nvSpPr>
          <p:cNvPr id="34842" name="Rectangle 24"/>
          <p:cNvSpPr>
            <a:spLocks noChangeArrowheads="1"/>
          </p:cNvSpPr>
          <p:nvPr/>
        </p:nvSpPr>
        <p:spPr bwMode="auto">
          <a:xfrm>
            <a:off x="3352800" y="4495800"/>
            <a:ext cx="1600200" cy="384175"/>
          </a:xfrm>
          <a:prstGeom prst="rect">
            <a:avLst/>
          </a:prstGeom>
          <a:noFill/>
          <a:ln w="9525">
            <a:solidFill>
              <a:schemeClr val="tx2"/>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eaLnBrk="1" hangingPunct="1">
              <a:spcBef>
                <a:spcPct val="0"/>
              </a:spcBef>
              <a:buClrTx/>
              <a:buSzTx/>
              <a:buFontTx/>
              <a:buNone/>
            </a:pPr>
            <a:endParaRPr lang="en-US" altLang="en-US">
              <a:solidFill>
                <a:schemeClr val="tx1"/>
              </a:solidFill>
              <a:latin typeface="Arial" panose="020B0604020202020204" pitchFamily="34" charset="0"/>
            </a:endParaRPr>
          </a:p>
        </p:txBody>
      </p:sp>
      <p:sp>
        <p:nvSpPr>
          <p:cNvPr id="34843" name="Line 25"/>
          <p:cNvSpPr>
            <a:spLocks noChangeShapeType="1"/>
          </p:cNvSpPr>
          <p:nvPr/>
        </p:nvSpPr>
        <p:spPr bwMode="auto">
          <a:xfrm>
            <a:off x="3733800" y="4876800"/>
            <a:ext cx="0" cy="304800"/>
          </a:xfrm>
          <a:prstGeom prst="line">
            <a:avLst/>
          </a:prstGeom>
          <a:noFill/>
          <a:ln w="9525">
            <a:solidFill>
              <a:schemeClr val="tx1"/>
            </a:solidFill>
            <a:round/>
            <a:headEnd type="triangle" w="med" len="med"/>
            <a:tailEnd/>
          </a:ln>
          <a:extLst>
            <a:ext uri="{909E8E84-426E-40DD-AFC4-6F175D3DCCD1}">
              <a14:hiddenFill xmlns:a14="http://schemas.microsoft.com/office/drawing/2010/main">
                <a:noFill/>
              </a14:hiddenFill>
            </a:ext>
          </a:extLst>
        </p:spPr>
        <p:txBody>
          <a:bodyPr/>
          <a:lstStyle/>
          <a:p>
            <a:endParaRPr lang="en-US"/>
          </a:p>
        </p:txBody>
      </p:sp>
      <p:sp>
        <p:nvSpPr>
          <p:cNvPr id="34844" name="Rectangle 26"/>
          <p:cNvSpPr>
            <a:spLocks noChangeArrowheads="1"/>
          </p:cNvSpPr>
          <p:nvPr/>
        </p:nvSpPr>
        <p:spPr bwMode="auto">
          <a:xfrm>
            <a:off x="4191000" y="5181600"/>
            <a:ext cx="762000" cy="384175"/>
          </a:xfrm>
          <a:prstGeom prst="rect">
            <a:avLst/>
          </a:prstGeom>
          <a:noFill/>
          <a:ln w="9525">
            <a:solidFill>
              <a:schemeClr val="tx2"/>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eaLnBrk="1" hangingPunct="1">
              <a:spcBef>
                <a:spcPct val="0"/>
              </a:spcBef>
              <a:buClrTx/>
              <a:buSzTx/>
              <a:buFontTx/>
              <a:buNone/>
            </a:pPr>
            <a:endParaRPr lang="en-US" altLang="en-US">
              <a:solidFill>
                <a:schemeClr val="tx1"/>
              </a:solidFill>
              <a:latin typeface="Arial" panose="020B0604020202020204" pitchFamily="34" charset="0"/>
            </a:endParaRPr>
          </a:p>
        </p:txBody>
      </p:sp>
      <p:sp>
        <p:nvSpPr>
          <p:cNvPr id="34845" name="Text Box 27"/>
          <p:cNvSpPr txBox="1">
            <a:spLocks noChangeArrowheads="1"/>
          </p:cNvSpPr>
          <p:nvPr/>
        </p:nvSpPr>
        <p:spPr bwMode="auto">
          <a:xfrm>
            <a:off x="4241800" y="5233988"/>
            <a:ext cx="668338"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algn="ctr">
              <a:spcBef>
                <a:spcPct val="0"/>
              </a:spcBef>
              <a:buClrTx/>
              <a:buSzTx/>
              <a:buFontTx/>
              <a:buNone/>
            </a:pPr>
            <a:r>
              <a:rPr lang="en-US" altLang="en-US" sz="1600">
                <a:solidFill>
                  <a:schemeClr val="tx2"/>
                </a:solidFill>
                <a:latin typeface="Arial" panose="020B0604020202020204" pitchFamily="34" charset="0"/>
              </a:rPr>
              <a:t>Link2</a:t>
            </a:r>
          </a:p>
        </p:txBody>
      </p:sp>
      <p:sp>
        <p:nvSpPr>
          <p:cNvPr id="34846" name="Rectangle 28"/>
          <p:cNvSpPr>
            <a:spLocks noChangeArrowheads="1"/>
          </p:cNvSpPr>
          <p:nvPr/>
        </p:nvSpPr>
        <p:spPr bwMode="auto">
          <a:xfrm>
            <a:off x="4191000" y="5181600"/>
            <a:ext cx="762000" cy="384175"/>
          </a:xfrm>
          <a:prstGeom prst="rect">
            <a:avLst/>
          </a:prstGeom>
          <a:noFill/>
          <a:ln w="9525">
            <a:solidFill>
              <a:schemeClr val="tx2"/>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eaLnBrk="1" hangingPunct="1">
              <a:spcBef>
                <a:spcPct val="0"/>
              </a:spcBef>
              <a:buClrTx/>
              <a:buSzTx/>
              <a:buFontTx/>
              <a:buNone/>
            </a:pPr>
            <a:endParaRPr lang="en-US" altLang="en-US">
              <a:solidFill>
                <a:schemeClr val="tx1"/>
              </a:solidFill>
              <a:latin typeface="Arial" panose="020B0604020202020204" pitchFamily="34" charset="0"/>
            </a:endParaRPr>
          </a:p>
        </p:txBody>
      </p:sp>
      <p:sp>
        <p:nvSpPr>
          <p:cNvPr id="34847" name="Line 29"/>
          <p:cNvSpPr>
            <a:spLocks noChangeShapeType="1"/>
          </p:cNvSpPr>
          <p:nvPr/>
        </p:nvSpPr>
        <p:spPr bwMode="auto">
          <a:xfrm>
            <a:off x="4572000" y="4876800"/>
            <a:ext cx="0" cy="3048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34848" name="Oval 30"/>
          <p:cNvSpPr>
            <a:spLocks noChangeArrowheads="1"/>
          </p:cNvSpPr>
          <p:nvPr/>
        </p:nvSpPr>
        <p:spPr bwMode="auto">
          <a:xfrm>
            <a:off x="6324600" y="2286000"/>
            <a:ext cx="1295400" cy="609600"/>
          </a:xfrm>
          <a:prstGeom prst="ellipse">
            <a:avLst/>
          </a:prstGeom>
          <a:solidFill>
            <a:schemeClr val="accent1"/>
          </a:solidFill>
          <a:ln w="9525">
            <a:solidFill>
              <a:schemeClr val="tx1"/>
            </a:solidFill>
            <a:round/>
            <a:headEnd/>
            <a:tailEnd/>
          </a:ln>
        </p:spPr>
        <p:txBody>
          <a:bodyPr wrap="none" anchor="ct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algn="ctr">
              <a:spcBef>
                <a:spcPct val="0"/>
              </a:spcBef>
              <a:buClrTx/>
              <a:buSzTx/>
              <a:buFontTx/>
              <a:buNone/>
            </a:pPr>
            <a:r>
              <a:rPr lang="en-US" altLang="en-US">
                <a:solidFill>
                  <a:schemeClr val="tx1"/>
                </a:solidFill>
                <a:latin typeface="Arial" panose="020B0604020202020204" pitchFamily="34" charset="0"/>
              </a:rPr>
              <a:t>Web server</a:t>
            </a:r>
          </a:p>
          <a:p>
            <a:pPr algn="ctr">
              <a:spcBef>
                <a:spcPct val="0"/>
              </a:spcBef>
              <a:buClrTx/>
              <a:buSzTx/>
              <a:buFontTx/>
              <a:buNone/>
            </a:pPr>
            <a:r>
              <a:rPr lang="en-US" altLang="en-US">
                <a:solidFill>
                  <a:schemeClr val="tx1"/>
                </a:solidFill>
                <a:latin typeface="Arial" panose="020B0604020202020204" pitchFamily="34" charset="0"/>
              </a:rPr>
              <a:t>process</a:t>
            </a:r>
          </a:p>
        </p:txBody>
      </p:sp>
      <p:sp>
        <p:nvSpPr>
          <p:cNvPr id="34849" name="Rectangle 31"/>
          <p:cNvSpPr>
            <a:spLocks noChangeArrowheads="1"/>
          </p:cNvSpPr>
          <p:nvPr/>
        </p:nvSpPr>
        <p:spPr bwMode="auto">
          <a:xfrm>
            <a:off x="6553200" y="3124200"/>
            <a:ext cx="762000" cy="384175"/>
          </a:xfrm>
          <a:prstGeom prst="rect">
            <a:avLst/>
          </a:prstGeom>
          <a:noFill/>
          <a:ln w="9525">
            <a:solidFill>
              <a:schemeClr val="tx2"/>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eaLnBrk="1" hangingPunct="1">
              <a:spcBef>
                <a:spcPct val="0"/>
              </a:spcBef>
              <a:buClrTx/>
              <a:buSzTx/>
              <a:buFontTx/>
              <a:buNone/>
            </a:pPr>
            <a:endParaRPr lang="en-US" altLang="en-US">
              <a:solidFill>
                <a:schemeClr val="tx1"/>
              </a:solidFill>
              <a:latin typeface="Arial" panose="020B0604020202020204" pitchFamily="34" charset="0"/>
            </a:endParaRPr>
          </a:p>
        </p:txBody>
      </p:sp>
      <p:sp>
        <p:nvSpPr>
          <p:cNvPr id="34850" name="Text Box 32"/>
          <p:cNvSpPr txBox="1">
            <a:spLocks noChangeArrowheads="1"/>
          </p:cNvSpPr>
          <p:nvPr/>
        </p:nvSpPr>
        <p:spPr bwMode="auto">
          <a:xfrm>
            <a:off x="6580188" y="3176588"/>
            <a:ext cx="712787"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algn="ctr">
              <a:spcBef>
                <a:spcPct val="0"/>
              </a:spcBef>
              <a:buClrTx/>
              <a:buSzTx/>
              <a:buFontTx/>
              <a:buNone/>
            </a:pPr>
            <a:r>
              <a:rPr lang="en-US" altLang="en-US" sz="1600">
                <a:solidFill>
                  <a:schemeClr val="tx2"/>
                </a:solidFill>
                <a:latin typeface="Arial" panose="020B0604020202020204" pitchFamily="34" charset="0"/>
              </a:rPr>
              <a:t>HTTP</a:t>
            </a:r>
          </a:p>
        </p:txBody>
      </p:sp>
      <p:sp>
        <p:nvSpPr>
          <p:cNvPr id="34851" name="Rectangle 33"/>
          <p:cNvSpPr>
            <a:spLocks noChangeArrowheads="1"/>
          </p:cNvSpPr>
          <p:nvPr/>
        </p:nvSpPr>
        <p:spPr bwMode="auto">
          <a:xfrm>
            <a:off x="6553200" y="3124200"/>
            <a:ext cx="762000" cy="384175"/>
          </a:xfrm>
          <a:prstGeom prst="rect">
            <a:avLst/>
          </a:prstGeom>
          <a:noFill/>
          <a:ln w="9525">
            <a:solidFill>
              <a:schemeClr val="tx2"/>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eaLnBrk="1" hangingPunct="1">
              <a:spcBef>
                <a:spcPct val="0"/>
              </a:spcBef>
              <a:buClrTx/>
              <a:buSzTx/>
              <a:buFontTx/>
              <a:buNone/>
            </a:pPr>
            <a:endParaRPr lang="en-US" altLang="en-US">
              <a:solidFill>
                <a:schemeClr val="tx1"/>
              </a:solidFill>
              <a:latin typeface="Arial" panose="020B0604020202020204" pitchFamily="34" charset="0"/>
            </a:endParaRPr>
          </a:p>
        </p:txBody>
      </p:sp>
      <p:sp>
        <p:nvSpPr>
          <p:cNvPr id="34852" name="Rectangle 34"/>
          <p:cNvSpPr>
            <a:spLocks noChangeArrowheads="1"/>
          </p:cNvSpPr>
          <p:nvPr/>
        </p:nvSpPr>
        <p:spPr bwMode="auto">
          <a:xfrm>
            <a:off x="6553200" y="3810000"/>
            <a:ext cx="762000" cy="384175"/>
          </a:xfrm>
          <a:prstGeom prst="rect">
            <a:avLst/>
          </a:prstGeom>
          <a:noFill/>
          <a:ln w="9525">
            <a:solidFill>
              <a:schemeClr val="tx2"/>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eaLnBrk="1" hangingPunct="1">
              <a:spcBef>
                <a:spcPct val="0"/>
              </a:spcBef>
              <a:buClrTx/>
              <a:buSzTx/>
              <a:buFontTx/>
              <a:buNone/>
            </a:pPr>
            <a:endParaRPr lang="en-US" altLang="en-US">
              <a:solidFill>
                <a:schemeClr val="tx1"/>
              </a:solidFill>
              <a:latin typeface="Arial" panose="020B0604020202020204" pitchFamily="34" charset="0"/>
            </a:endParaRPr>
          </a:p>
        </p:txBody>
      </p:sp>
      <p:sp>
        <p:nvSpPr>
          <p:cNvPr id="34853" name="Text Box 35"/>
          <p:cNvSpPr txBox="1">
            <a:spLocks noChangeArrowheads="1"/>
          </p:cNvSpPr>
          <p:nvPr/>
        </p:nvSpPr>
        <p:spPr bwMode="auto">
          <a:xfrm>
            <a:off x="6642100" y="3862388"/>
            <a:ext cx="588963"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algn="ctr">
              <a:spcBef>
                <a:spcPct val="0"/>
              </a:spcBef>
              <a:buClrTx/>
              <a:buSzTx/>
              <a:buFontTx/>
              <a:buNone/>
            </a:pPr>
            <a:r>
              <a:rPr lang="en-US" altLang="en-US" sz="1600">
                <a:solidFill>
                  <a:schemeClr val="tx2"/>
                </a:solidFill>
                <a:latin typeface="Arial" panose="020B0604020202020204" pitchFamily="34" charset="0"/>
              </a:rPr>
              <a:t>TCP</a:t>
            </a:r>
          </a:p>
        </p:txBody>
      </p:sp>
      <p:sp>
        <p:nvSpPr>
          <p:cNvPr id="34854" name="Rectangle 36"/>
          <p:cNvSpPr>
            <a:spLocks noChangeArrowheads="1"/>
          </p:cNvSpPr>
          <p:nvPr/>
        </p:nvSpPr>
        <p:spPr bwMode="auto">
          <a:xfrm>
            <a:off x="6553200" y="3810000"/>
            <a:ext cx="762000" cy="384175"/>
          </a:xfrm>
          <a:prstGeom prst="rect">
            <a:avLst/>
          </a:prstGeom>
          <a:noFill/>
          <a:ln w="9525">
            <a:solidFill>
              <a:schemeClr val="tx2"/>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eaLnBrk="1" hangingPunct="1">
              <a:spcBef>
                <a:spcPct val="0"/>
              </a:spcBef>
              <a:buClrTx/>
              <a:buSzTx/>
              <a:buFontTx/>
              <a:buNone/>
            </a:pPr>
            <a:endParaRPr lang="en-US" altLang="en-US">
              <a:solidFill>
                <a:schemeClr val="tx1"/>
              </a:solidFill>
              <a:latin typeface="Arial" panose="020B0604020202020204" pitchFamily="34" charset="0"/>
            </a:endParaRPr>
          </a:p>
        </p:txBody>
      </p:sp>
      <p:sp>
        <p:nvSpPr>
          <p:cNvPr id="34855" name="Rectangle 37"/>
          <p:cNvSpPr>
            <a:spLocks noChangeArrowheads="1"/>
          </p:cNvSpPr>
          <p:nvPr/>
        </p:nvSpPr>
        <p:spPr bwMode="auto">
          <a:xfrm>
            <a:off x="6553200" y="5181600"/>
            <a:ext cx="762000" cy="384175"/>
          </a:xfrm>
          <a:prstGeom prst="rect">
            <a:avLst/>
          </a:prstGeom>
          <a:noFill/>
          <a:ln w="9525">
            <a:solidFill>
              <a:schemeClr val="tx2"/>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eaLnBrk="1" hangingPunct="1">
              <a:spcBef>
                <a:spcPct val="0"/>
              </a:spcBef>
              <a:buClrTx/>
              <a:buSzTx/>
              <a:buFontTx/>
              <a:buNone/>
            </a:pPr>
            <a:endParaRPr lang="en-US" altLang="en-US">
              <a:solidFill>
                <a:schemeClr val="tx1"/>
              </a:solidFill>
              <a:latin typeface="Arial" panose="020B0604020202020204" pitchFamily="34" charset="0"/>
            </a:endParaRPr>
          </a:p>
        </p:txBody>
      </p:sp>
      <p:sp>
        <p:nvSpPr>
          <p:cNvPr id="34856" name="Text Box 38"/>
          <p:cNvSpPr txBox="1">
            <a:spLocks noChangeArrowheads="1"/>
          </p:cNvSpPr>
          <p:nvPr/>
        </p:nvSpPr>
        <p:spPr bwMode="auto">
          <a:xfrm>
            <a:off x="6604000" y="5233988"/>
            <a:ext cx="668338"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algn="ctr">
              <a:spcBef>
                <a:spcPct val="0"/>
              </a:spcBef>
              <a:buClrTx/>
              <a:buSzTx/>
              <a:buFontTx/>
              <a:buNone/>
            </a:pPr>
            <a:r>
              <a:rPr lang="en-US" altLang="en-US" sz="1600">
                <a:solidFill>
                  <a:schemeClr val="tx2"/>
                </a:solidFill>
                <a:latin typeface="Arial" panose="020B0604020202020204" pitchFamily="34" charset="0"/>
              </a:rPr>
              <a:t>Link1</a:t>
            </a:r>
          </a:p>
        </p:txBody>
      </p:sp>
      <p:sp>
        <p:nvSpPr>
          <p:cNvPr id="34857" name="Rectangle 39"/>
          <p:cNvSpPr>
            <a:spLocks noChangeArrowheads="1"/>
          </p:cNvSpPr>
          <p:nvPr/>
        </p:nvSpPr>
        <p:spPr bwMode="auto">
          <a:xfrm>
            <a:off x="6553200" y="5181600"/>
            <a:ext cx="762000" cy="384175"/>
          </a:xfrm>
          <a:prstGeom prst="rect">
            <a:avLst/>
          </a:prstGeom>
          <a:noFill/>
          <a:ln w="9525">
            <a:solidFill>
              <a:schemeClr val="tx2"/>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eaLnBrk="1" hangingPunct="1">
              <a:spcBef>
                <a:spcPct val="0"/>
              </a:spcBef>
              <a:buClrTx/>
              <a:buSzTx/>
              <a:buFontTx/>
              <a:buNone/>
            </a:pPr>
            <a:endParaRPr lang="en-US" altLang="en-US">
              <a:solidFill>
                <a:schemeClr val="tx1"/>
              </a:solidFill>
              <a:latin typeface="Arial" panose="020B0604020202020204" pitchFamily="34" charset="0"/>
            </a:endParaRPr>
          </a:p>
        </p:txBody>
      </p:sp>
      <p:sp>
        <p:nvSpPr>
          <p:cNvPr id="34858" name="Rectangle 40"/>
          <p:cNvSpPr>
            <a:spLocks noChangeArrowheads="1"/>
          </p:cNvSpPr>
          <p:nvPr/>
        </p:nvSpPr>
        <p:spPr bwMode="auto">
          <a:xfrm>
            <a:off x="6553200" y="4495800"/>
            <a:ext cx="762000" cy="384175"/>
          </a:xfrm>
          <a:prstGeom prst="rect">
            <a:avLst/>
          </a:prstGeom>
          <a:noFill/>
          <a:ln w="9525">
            <a:solidFill>
              <a:schemeClr val="tx2"/>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eaLnBrk="1" hangingPunct="1">
              <a:spcBef>
                <a:spcPct val="0"/>
              </a:spcBef>
              <a:buClrTx/>
              <a:buSzTx/>
              <a:buFontTx/>
              <a:buNone/>
            </a:pPr>
            <a:endParaRPr lang="en-US" altLang="en-US">
              <a:solidFill>
                <a:schemeClr val="tx1"/>
              </a:solidFill>
              <a:latin typeface="Arial" panose="020B0604020202020204" pitchFamily="34" charset="0"/>
            </a:endParaRPr>
          </a:p>
        </p:txBody>
      </p:sp>
      <p:sp>
        <p:nvSpPr>
          <p:cNvPr id="34859" name="Text Box 41"/>
          <p:cNvSpPr txBox="1">
            <a:spLocks noChangeArrowheads="1"/>
          </p:cNvSpPr>
          <p:nvPr/>
        </p:nvSpPr>
        <p:spPr bwMode="auto">
          <a:xfrm>
            <a:off x="6748463" y="4548188"/>
            <a:ext cx="376237"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algn="ctr">
              <a:spcBef>
                <a:spcPct val="0"/>
              </a:spcBef>
              <a:buClrTx/>
              <a:buSzTx/>
              <a:buFontTx/>
              <a:buNone/>
            </a:pPr>
            <a:r>
              <a:rPr lang="en-US" altLang="en-US" sz="1600">
                <a:solidFill>
                  <a:schemeClr val="tx2"/>
                </a:solidFill>
                <a:latin typeface="Arial" panose="020B0604020202020204" pitchFamily="34" charset="0"/>
              </a:rPr>
              <a:t>IP</a:t>
            </a:r>
          </a:p>
        </p:txBody>
      </p:sp>
      <p:sp>
        <p:nvSpPr>
          <p:cNvPr id="34860" name="Rectangle 42"/>
          <p:cNvSpPr>
            <a:spLocks noChangeArrowheads="1"/>
          </p:cNvSpPr>
          <p:nvPr/>
        </p:nvSpPr>
        <p:spPr bwMode="auto">
          <a:xfrm>
            <a:off x="6553200" y="4495800"/>
            <a:ext cx="762000" cy="384175"/>
          </a:xfrm>
          <a:prstGeom prst="rect">
            <a:avLst/>
          </a:prstGeom>
          <a:noFill/>
          <a:ln w="9525">
            <a:solidFill>
              <a:schemeClr val="tx2"/>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eaLnBrk="1" hangingPunct="1">
              <a:spcBef>
                <a:spcPct val="0"/>
              </a:spcBef>
              <a:buClrTx/>
              <a:buSzTx/>
              <a:buFontTx/>
              <a:buNone/>
            </a:pPr>
            <a:endParaRPr lang="en-US" altLang="en-US">
              <a:solidFill>
                <a:schemeClr val="tx1"/>
              </a:solidFill>
              <a:latin typeface="Arial" panose="020B0604020202020204" pitchFamily="34" charset="0"/>
            </a:endParaRPr>
          </a:p>
        </p:txBody>
      </p:sp>
      <p:sp>
        <p:nvSpPr>
          <p:cNvPr id="34861" name="Line 43"/>
          <p:cNvSpPr>
            <a:spLocks noChangeShapeType="1"/>
          </p:cNvSpPr>
          <p:nvPr/>
        </p:nvSpPr>
        <p:spPr bwMode="auto">
          <a:xfrm>
            <a:off x="6934200" y="2895600"/>
            <a:ext cx="0" cy="228600"/>
          </a:xfrm>
          <a:prstGeom prst="line">
            <a:avLst/>
          </a:prstGeom>
          <a:noFill/>
          <a:ln w="9525">
            <a:solidFill>
              <a:schemeClr val="tx1"/>
            </a:solidFill>
            <a:round/>
            <a:headEnd type="triangle" w="med" len="med"/>
            <a:tailEnd/>
          </a:ln>
          <a:extLst>
            <a:ext uri="{909E8E84-426E-40DD-AFC4-6F175D3DCCD1}">
              <a14:hiddenFill xmlns:a14="http://schemas.microsoft.com/office/drawing/2010/main">
                <a:noFill/>
              </a14:hiddenFill>
            </a:ext>
          </a:extLst>
        </p:spPr>
        <p:txBody>
          <a:bodyPr/>
          <a:lstStyle/>
          <a:p>
            <a:endParaRPr lang="en-US"/>
          </a:p>
        </p:txBody>
      </p:sp>
      <p:sp>
        <p:nvSpPr>
          <p:cNvPr id="34862" name="Line 44"/>
          <p:cNvSpPr>
            <a:spLocks noChangeShapeType="1"/>
          </p:cNvSpPr>
          <p:nvPr/>
        </p:nvSpPr>
        <p:spPr bwMode="auto">
          <a:xfrm>
            <a:off x="6934200" y="3505200"/>
            <a:ext cx="0" cy="304800"/>
          </a:xfrm>
          <a:prstGeom prst="line">
            <a:avLst/>
          </a:prstGeom>
          <a:noFill/>
          <a:ln w="9525">
            <a:solidFill>
              <a:schemeClr val="tx1"/>
            </a:solidFill>
            <a:round/>
            <a:headEnd type="triangle" w="med" len="med"/>
            <a:tailEnd/>
          </a:ln>
          <a:extLst>
            <a:ext uri="{909E8E84-426E-40DD-AFC4-6F175D3DCCD1}">
              <a14:hiddenFill xmlns:a14="http://schemas.microsoft.com/office/drawing/2010/main">
                <a:noFill/>
              </a14:hiddenFill>
            </a:ext>
          </a:extLst>
        </p:spPr>
        <p:txBody>
          <a:bodyPr/>
          <a:lstStyle/>
          <a:p>
            <a:endParaRPr lang="en-US"/>
          </a:p>
        </p:txBody>
      </p:sp>
      <p:sp>
        <p:nvSpPr>
          <p:cNvPr id="34863" name="Line 45"/>
          <p:cNvSpPr>
            <a:spLocks noChangeShapeType="1"/>
          </p:cNvSpPr>
          <p:nvPr/>
        </p:nvSpPr>
        <p:spPr bwMode="auto">
          <a:xfrm>
            <a:off x="6934200" y="4191000"/>
            <a:ext cx="0" cy="304800"/>
          </a:xfrm>
          <a:prstGeom prst="line">
            <a:avLst/>
          </a:prstGeom>
          <a:noFill/>
          <a:ln w="9525">
            <a:solidFill>
              <a:schemeClr val="tx1"/>
            </a:solidFill>
            <a:round/>
            <a:headEnd type="triangle" w="med" len="med"/>
            <a:tailEnd/>
          </a:ln>
          <a:extLst>
            <a:ext uri="{909E8E84-426E-40DD-AFC4-6F175D3DCCD1}">
              <a14:hiddenFill xmlns:a14="http://schemas.microsoft.com/office/drawing/2010/main">
                <a:noFill/>
              </a14:hiddenFill>
            </a:ext>
          </a:extLst>
        </p:spPr>
        <p:txBody>
          <a:bodyPr/>
          <a:lstStyle/>
          <a:p>
            <a:endParaRPr lang="en-US"/>
          </a:p>
        </p:txBody>
      </p:sp>
      <p:sp>
        <p:nvSpPr>
          <p:cNvPr id="34864" name="Line 46"/>
          <p:cNvSpPr>
            <a:spLocks noChangeShapeType="1"/>
          </p:cNvSpPr>
          <p:nvPr/>
        </p:nvSpPr>
        <p:spPr bwMode="auto">
          <a:xfrm>
            <a:off x="6934200" y="4876800"/>
            <a:ext cx="0" cy="304800"/>
          </a:xfrm>
          <a:prstGeom prst="line">
            <a:avLst/>
          </a:prstGeom>
          <a:noFill/>
          <a:ln w="9525">
            <a:solidFill>
              <a:schemeClr val="tx1"/>
            </a:solidFill>
            <a:round/>
            <a:headEnd type="triangle" w="med" len="med"/>
            <a:tailEnd/>
          </a:ln>
          <a:extLst>
            <a:ext uri="{909E8E84-426E-40DD-AFC4-6F175D3DCCD1}">
              <a14:hiddenFill xmlns:a14="http://schemas.microsoft.com/office/drawing/2010/main">
                <a:noFill/>
              </a14:hiddenFill>
            </a:ext>
          </a:extLst>
        </p:spPr>
        <p:txBody>
          <a:bodyPr/>
          <a:lstStyle/>
          <a:p>
            <a:endParaRPr lang="en-US"/>
          </a:p>
        </p:txBody>
      </p:sp>
      <p:sp>
        <p:nvSpPr>
          <p:cNvPr id="34865" name="Rectangle 47"/>
          <p:cNvSpPr>
            <a:spLocks noChangeArrowheads="1"/>
          </p:cNvSpPr>
          <p:nvPr/>
        </p:nvSpPr>
        <p:spPr bwMode="auto">
          <a:xfrm>
            <a:off x="990600" y="5562600"/>
            <a:ext cx="3124200" cy="304800"/>
          </a:xfrm>
          <a:prstGeom prst="rect">
            <a:avLst/>
          </a:prstGeom>
          <a:solidFill>
            <a:schemeClr val="accent1"/>
          </a:solidFill>
          <a:ln w="9525">
            <a:solidFill>
              <a:schemeClr val="tx1"/>
            </a:solidFill>
            <a:miter lim="800000"/>
            <a:headEnd/>
            <a:tailEnd/>
          </a:ln>
        </p:spPr>
        <p:txBody>
          <a:bodyPr wrap="none" anchor="ct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algn="ctr">
              <a:spcBef>
                <a:spcPct val="0"/>
              </a:spcBef>
              <a:buClrTx/>
              <a:buSzTx/>
              <a:buFontTx/>
              <a:buNone/>
            </a:pPr>
            <a:r>
              <a:rPr lang="en-US" altLang="en-US">
                <a:solidFill>
                  <a:schemeClr val="tx1"/>
                </a:solidFill>
                <a:latin typeface="Arial" panose="020B0604020202020204" pitchFamily="34" charset="0"/>
              </a:rPr>
              <a:t>Physical Link 1</a:t>
            </a:r>
          </a:p>
        </p:txBody>
      </p:sp>
      <p:sp>
        <p:nvSpPr>
          <p:cNvPr id="34866" name="Rectangle 48"/>
          <p:cNvSpPr>
            <a:spLocks noChangeArrowheads="1"/>
          </p:cNvSpPr>
          <p:nvPr/>
        </p:nvSpPr>
        <p:spPr bwMode="auto">
          <a:xfrm>
            <a:off x="4191000" y="5562600"/>
            <a:ext cx="3124200" cy="304800"/>
          </a:xfrm>
          <a:prstGeom prst="rect">
            <a:avLst/>
          </a:prstGeom>
          <a:solidFill>
            <a:schemeClr val="accent1"/>
          </a:solidFill>
          <a:ln w="9525">
            <a:solidFill>
              <a:schemeClr val="tx1"/>
            </a:solidFill>
            <a:miter lim="800000"/>
            <a:headEnd/>
            <a:tailEnd/>
          </a:ln>
        </p:spPr>
        <p:txBody>
          <a:bodyPr wrap="none" anchor="ct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algn="ctr">
              <a:spcBef>
                <a:spcPct val="0"/>
              </a:spcBef>
              <a:buClrTx/>
              <a:buSzTx/>
              <a:buFontTx/>
              <a:buNone/>
            </a:pPr>
            <a:r>
              <a:rPr lang="en-US" altLang="en-US">
                <a:solidFill>
                  <a:schemeClr val="tx1"/>
                </a:solidFill>
                <a:latin typeface="Arial" panose="020B0604020202020204" pitchFamily="34" charset="0"/>
              </a:rPr>
              <a:t>Physical Link 2</a:t>
            </a:r>
          </a:p>
        </p:txBody>
      </p:sp>
      <p:sp>
        <p:nvSpPr>
          <p:cNvPr id="34867" name="Rectangle 49"/>
          <p:cNvSpPr>
            <a:spLocks noChangeArrowheads="1"/>
          </p:cNvSpPr>
          <p:nvPr/>
        </p:nvSpPr>
        <p:spPr bwMode="auto">
          <a:xfrm>
            <a:off x="1828800" y="4191000"/>
            <a:ext cx="304800" cy="304800"/>
          </a:xfrm>
          <a:prstGeom prst="rect">
            <a:avLst/>
          </a:prstGeom>
          <a:solidFill>
            <a:schemeClr val="accent1"/>
          </a:solidFill>
          <a:ln w="9525">
            <a:solidFill>
              <a:schemeClr val="tx1"/>
            </a:solidFill>
            <a:miter lim="800000"/>
            <a:headEnd/>
            <a:tailEnd/>
          </a:ln>
        </p:spPr>
        <p:txBody>
          <a:bodyPr wrap="none" anchor="ct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algn="ctr">
              <a:spcBef>
                <a:spcPct val="0"/>
              </a:spcBef>
              <a:buClrTx/>
              <a:buSzTx/>
              <a:buFontTx/>
              <a:buNone/>
            </a:pPr>
            <a:r>
              <a:rPr lang="en-US" altLang="en-US">
                <a:solidFill>
                  <a:schemeClr val="tx1"/>
                </a:solidFill>
                <a:latin typeface="Arial" panose="020B0604020202020204" pitchFamily="34" charset="0"/>
              </a:rPr>
              <a:t>H</a:t>
            </a:r>
          </a:p>
        </p:txBody>
      </p:sp>
      <p:sp>
        <p:nvSpPr>
          <p:cNvPr id="34868" name="Text Box 50"/>
          <p:cNvSpPr txBox="1">
            <a:spLocks noChangeArrowheads="1"/>
          </p:cNvSpPr>
          <p:nvPr/>
        </p:nvSpPr>
        <p:spPr bwMode="auto">
          <a:xfrm>
            <a:off x="2286000" y="1981200"/>
            <a:ext cx="3886200" cy="1739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a:spcBef>
                <a:spcPct val="0"/>
              </a:spcBef>
              <a:buClrTx/>
              <a:buSzTx/>
              <a:buFontTx/>
              <a:buNone/>
            </a:pPr>
            <a:r>
              <a:rPr lang="en-US" altLang="en-US">
                <a:solidFill>
                  <a:schemeClr val="tx2"/>
                </a:solidFill>
                <a:latin typeface="Arial" panose="020B0604020202020204" pitchFamily="34" charset="0"/>
              </a:rPr>
              <a:t>TCP’s job is to work with server to make sure bytes arrive reliably and in order.</a:t>
            </a:r>
          </a:p>
          <a:p>
            <a:pPr>
              <a:spcBef>
                <a:spcPct val="0"/>
              </a:spcBef>
              <a:buClrTx/>
              <a:buSzTx/>
              <a:buFontTx/>
              <a:buNone/>
            </a:pPr>
            <a:r>
              <a:rPr lang="en-US" altLang="en-US">
                <a:solidFill>
                  <a:schemeClr val="tx2"/>
                </a:solidFill>
                <a:latin typeface="Arial" panose="020B0604020202020204" pitchFamily="34" charset="0"/>
              </a:rPr>
              <a:t>TCP adds its header and calls IP.</a:t>
            </a:r>
          </a:p>
          <a:p>
            <a:pPr>
              <a:spcBef>
                <a:spcPct val="0"/>
              </a:spcBef>
              <a:buClrTx/>
              <a:buSzTx/>
              <a:buFontTx/>
              <a:buNone/>
            </a:pPr>
            <a:r>
              <a:rPr lang="en-US" altLang="en-US">
                <a:solidFill>
                  <a:schemeClr val="tx2"/>
                </a:solidFill>
                <a:latin typeface="Arial" panose="020B0604020202020204" pitchFamily="34" charset="0"/>
              </a:rPr>
              <a:t>(Before that, TCP establishes a connection with its peer.)</a:t>
            </a:r>
          </a:p>
        </p:txBody>
      </p:sp>
      <p:sp>
        <p:nvSpPr>
          <p:cNvPr id="34869" name="Rectangle 51"/>
          <p:cNvSpPr>
            <a:spLocks noChangeArrowheads="1"/>
          </p:cNvSpPr>
          <p:nvPr/>
        </p:nvSpPr>
        <p:spPr bwMode="auto">
          <a:xfrm>
            <a:off x="2133600" y="4191000"/>
            <a:ext cx="304800" cy="304800"/>
          </a:xfrm>
          <a:prstGeom prst="rect">
            <a:avLst/>
          </a:prstGeom>
          <a:solidFill>
            <a:schemeClr val="accent1"/>
          </a:solidFill>
          <a:ln w="9525">
            <a:solidFill>
              <a:schemeClr val="tx1"/>
            </a:solidFill>
            <a:miter lim="800000"/>
            <a:headEnd/>
            <a:tailEnd/>
          </a:ln>
        </p:spPr>
        <p:txBody>
          <a:bodyPr wrap="none" anchor="ct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algn="ctr">
              <a:spcBef>
                <a:spcPct val="0"/>
              </a:spcBef>
              <a:buClrTx/>
              <a:buSzTx/>
              <a:buFontTx/>
              <a:buNone/>
            </a:pPr>
            <a:r>
              <a:rPr lang="en-US" altLang="en-US">
                <a:solidFill>
                  <a:schemeClr val="tx1"/>
                </a:solidFill>
                <a:latin typeface="Arial" panose="020B0604020202020204" pitchFamily="34" charset="0"/>
              </a:rPr>
              <a:t>T</a:t>
            </a:r>
          </a:p>
        </p:txBody>
      </p:sp>
      <p:grpSp>
        <p:nvGrpSpPr>
          <p:cNvPr id="34870" name="Group 52"/>
          <p:cNvGrpSpPr>
            <a:grpSpLocks/>
          </p:cNvGrpSpPr>
          <p:nvPr/>
        </p:nvGrpSpPr>
        <p:grpSpPr bwMode="auto">
          <a:xfrm>
            <a:off x="3733800" y="4038600"/>
            <a:ext cx="889000" cy="388938"/>
            <a:chOff x="960" y="1536"/>
            <a:chExt cx="912" cy="292"/>
          </a:xfrm>
        </p:grpSpPr>
        <p:sp>
          <p:nvSpPr>
            <p:cNvPr id="34871" name="Rectangle 53"/>
            <p:cNvSpPr>
              <a:spLocks noChangeArrowheads="1"/>
            </p:cNvSpPr>
            <p:nvPr/>
          </p:nvSpPr>
          <p:spPr bwMode="auto">
            <a:xfrm>
              <a:off x="960" y="1536"/>
              <a:ext cx="912"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eaLnBrk="1" hangingPunct="1">
                <a:spcBef>
                  <a:spcPct val="0"/>
                </a:spcBef>
                <a:buClrTx/>
                <a:buSzTx/>
                <a:buFontTx/>
                <a:buNone/>
              </a:pPr>
              <a:endParaRPr lang="en-US" altLang="en-US">
                <a:solidFill>
                  <a:schemeClr val="tx1"/>
                </a:solidFill>
                <a:latin typeface="Arial" panose="020B0604020202020204" pitchFamily="34" charset="0"/>
              </a:endParaRPr>
            </a:p>
          </p:txBody>
        </p:sp>
        <p:sp>
          <p:nvSpPr>
            <p:cNvPr id="34872" name="Text Box 54"/>
            <p:cNvSpPr txBox="1">
              <a:spLocks noChangeArrowheads="1"/>
            </p:cNvSpPr>
            <p:nvPr/>
          </p:nvSpPr>
          <p:spPr bwMode="auto">
            <a:xfrm>
              <a:off x="1014" y="1575"/>
              <a:ext cx="815" cy="2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algn="ctr">
                <a:spcBef>
                  <a:spcPct val="0"/>
                </a:spcBef>
                <a:buClrTx/>
                <a:buSzTx/>
                <a:buFontTx/>
                <a:buNone/>
              </a:pPr>
              <a:r>
                <a:rPr lang="en-US" altLang="en-US" sz="1600">
                  <a:solidFill>
                    <a:schemeClr val="tx2"/>
                  </a:solidFill>
                  <a:latin typeface="Arial" panose="020B0604020202020204" pitchFamily="34" charset="0"/>
                </a:rPr>
                <a:t>Router</a:t>
              </a:r>
            </a:p>
          </p:txBody>
        </p:sp>
        <p:sp>
          <p:nvSpPr>
            <p:cNvPr id="34873" name="Rectangle 55"/>
            <p:cNvSpPr>
              <a:spLocks noChangeArrowheads="1"/>
            </p:cNvSpPr>
            <p:nvPr/>
          </p:nvSpPr>
          <p:spPr bwMode="auto">
            <a:xfrm>
              <a:off x="960" y="1536"/>
              <a:ext cx="912"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eaLnBrk="1" hangingPunct="1">
                <a:spcBef>
                  <a:spcPct val="0"/>
                </a:spcBef>
                <a:buClrTx/>
                <a:buSzTx/>
                <a:buFontTx/>
                <a:buNone/>
              </a:pPr>
              <a:endParaRPr lang="en-US" altLang="en-US">
                <a:solidFill>
                  <a:schemeClr val="tx1"/>
                </a:solidFill>
                <a:latin typeface="Arial" panose="020B0604020202020204" pitchFamily="34" charset="0"/>
              </a:endParaRPr>
            </a:p>
          </p:txBody>
        </p:sp>
      </p:gr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6"/>
          <p:cNvSpPr>
            <a:spLocks noGrp="1" noChangeArrowheads="1"/>
          </p:cNvSpPr>
          <p:nvPr>
            <p:ph type="title"/>
          </p:nvPr>
        </p:nvSpPr>
        <p:spPr>
          <a:xfrm>
            <a:off x="609600" y="609600"/>
            <a:ext cx="6348413" cy="1320800"/>
          </a:xfrm>
        </p:spPr>
        <p:txBody>
          <a:bodyPr/>
          <a:lstStyle/>
          <a:p>
            <a:pPr eaLnBrk="1" hangingPunct="1"/>
            <a:r>
              <a:rPr lang="en-US" altLang="en-US" smtClean="0"/>
              <a:t>Protocol layering example</a:t>
            </a:r>
          </a:p>
        </p:txBody>
      </p:sp>
      <p:sp>
        <p:nvSpPr>
          <p:cNvPr id="57" name="Date Placeholder 2"/>
          <p:cNvSpPr>
            <a:spLocks noGrp="1"/>
          </p:cNvSpPr>
          <p:nvPr>
            <p:ph type="dt" sz="quarter" idx="10"/>
          </p:nvPr>
        </p:nvSpPr>
        <p:spPr/>
        <p:txBody>
          <a:bodyPr/>
          <a:lstStyle/>
          <a:p>
            <a:pPr>
              <a:defRPr/>
            </a:pPr>
            <a:fld id="{671E2343-54F5-411F-B45D-C64D6E051951}" type="datetime1">
              <a:rPr lang="en-US"/>
              <a:pPr>
                <a:defRPr/>
              </a:pPr>
              <a:t>9/10/2018</a:t>
            </a:fld>
            <a:endParaRPr lang="en-US"/>
          </a:p>
        </p:txBody>
      </p:sp>
      <p:sp>
        <p:nvSpPr>
          <p:cNvPr id="35844" name="Slide Number Placeholder 4"/>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a:spcBef>
                <a:spcPct val="0"/>
              </a:spcBef>
              <a:buClrTx/>
              <a:buSzTx/>
              <a:buFontTx/>
              <a:buNone/>
            </a:pPr>
            <a:fld id="{063B3C25-9E99-40B7-8777-AF3B40864BF3}" type="slidenum">
              <a:rPr lang="en-US" altLang="en-US" smtClean="0">
                <a:solidFill>
                  <a:schemeClr val="tx1"/>
                </a:solidFill>
                <a:latin typeface="Verdana" panose="020B0604030504040204" pitchFamily="34" charset="0"/>
              </a:rPr>
              <a:pPr>
                <a:spcBef>
                  <a:spcPct val="0"/>
                </a:spcBef>
                <a:buClrTx/>
                <a:buSzTx/>
                <a:buFontTx/>
                <a:buNone/>
              </a:pPr>
              <a:t>27</a:t>
            </a:fld>
            <a:endParaRPr lang="en-US" altLang="en-US" smtClean="0">
              <a:solidFill>
                <a:schemeClr val="tx1"/>
              </a:solidFill>
              <a:latin typeface="Verdana" panose="020B0604030504040204" pitchFamily="34" charset="0"/>
            </a:endParaRPr>
          </a:p>
        </p:txBody>
      </p:sp>
      <p:sp>
        <p:nvSpPr>
          <p:cNvPr id="35845" name="Rectangle 2"/>
          <p:cNvSpPr>
            <a:spLocks noChangeArrowheads="1"/>
          </p:cNvSpPr>
          <p:nvPr/>
        </p:nvSpPr>
        <p:spPr bwMode="auto">
          <a:xfrm>
            <a:off x="990600" y="4495800"/>
            <a:ext cx="762000" cy="384175"/>
          </a:xfrm>
          <a:prstGeom prst="rect">
            <a:avLst/>
          </a:prstGeom>
          <a:solidFill>
            <a:schemeClr val="folHlink"/>
          </a:solidFill>
          <a:ln w="9525">
            <a:solidFill>
              <a:schemeClr val="tx2"/>
            </a:solidFill>
            <a:miter lim="800000"/>
            <a:headEnd/>
            <a:tailEnd/>
          </a:ln>
        </p:spPr>
        <p:txBody>
          <a:bodyPr wrap="none" anchor="ct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eaLnBrk="1" hangingPunct="1">
              <a:spcBef>
                <a:spcPct val="0"/>
              </a:spcBef>
              <a:buClrTx/>
              <a:buSzTx/>
              <a:buFontTx/>
              <a:buNone/>
            </a:pPr>
            <a:endParaRPr lang="en-US" altLang="en-US">
              <a:solidFill>
                <a:schemeClr val="tx1"/>
              </a:solidFill>
              <a:latin typeface="Arial" panose="020B0604020202020204" pitchFamily="34" charset="0"/>
            </a:endParaRPr>
          </a:p>
        </p:txBody>
      </p:sp>
      <p:sp>
        <p:nvSpPr>
          <p:cNvPr id="35846" name="Rectangle 3"/>
          <p:cNvSpPr>
            <a:spLocks noChangeArrowheads="1"/>
          </p:cNvSpPr>
          <p:nvPr/>
        </p:nvSpPr>
        <p:spPr bwMode="auto">
          <a:xfrm>
            <a:off x="990600" y="3810000"/>
            <a:ext cx="762000" cy="384175"/>
          </a:xfrm>
          <a:prstGeom prst="rect">
            <a:avLst/>
          </a:prstGeom>
          <a:noFill/>
          <a:ln w="9525">
            <a:solidFill>
              <a:schemeClr val="tx2"/>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eaLnBrk="1" hangingPunct="1">
              <a:spcBef>
                <a:spcPct val="0"/>
              </a:spcBef>
              <a:buClrTx/>
              <a:buSzTx/>
              <a:buFontTx/>
              <a:buNone/>
            </a:pPr>
            <a:endParaRPr lang="en-US" altLang="en-US">
              <a:solidFill>
                <a:schemeClr val="tx1"/>
              </a:solidFill>
              <a:latin typeface="Arial" panose="020B0604020202020204" pitchFamily="34" charset="0"/>
            </a:endParaRPr>
          </a:p>
        </p:txBody>
      </p:sp>
      <p:sp>
        <p:nvSpPr>
          <p:cNvPr id="35847" name="Text Box 4"/>
          <p:cNvSpPr txBox="1">
            <a:spLocks noChangeArrowheads="1"/>
          </p:cNvSpPr>
          <p:nvPr/>
        </p:nvSpPr>
        <p:spPr bwMode="auto">
          <a:xfrm>
            <a:off x="1017588" y="3176588"/>
            <a:ext cx="712787"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algn="ctr">
              <a:spcBef>
                <a:spcPct val="0"/>
              </a:spcBef>
              <a:buClrTx/>
              <a:buSzTx/>
              <a:buFontTx/>
              <a:buNone/>
            </a:pPr>
            <a:r>
              <a:rPr lang="en-US" altLang="en-US" sz="1600">
                <a:solidFill>
                  <a:schemeClr val="tx2"/>
                </a:solidFill>
                <a:latin typeface="Arial" panose="020B0604020202020204" pitchFamily="34" charset="0"/>
              </a:rPr>
              <a:t>HTTP</a:t>
            </a:r>
          </a:p>
        </p:txBody>
      </p:sp>
      <p:sp>
        <p:nvSpPr>
          <p:cNvPr id="35848" name="Rectangle 5"/>
          <p:cNvSpPr>
            <a:spLocks noChangeArrowheads="1"/>
          </p:cNvSpPr>
          <p:nvPr/>
        </p:nvSpPr>
        <p:spPr bwMode="auto">
          <a:xfrm>
            <a:off x="990600" y="3124200"/>
            <a:ext cx="762000" cy="384175"/>
          </a:xfrm>
          <a:prstGeom prst="rect">
            <a:avLst/>
          </a:prstGeom>
          <a:noFill/>
          <a:ln w="9525">
            <a:solidFill>
              <a:schemeClr val="tx2"/>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eaLnBrk="1" hangingPunct="1">
              <a:spcBef>
                <a:spcPct val="0"/>
              </a:spcBef>
              <a:buClrTx/>
              <a:buSzTx/>
              <a:buFontTx/>
              <a:buNone/>
            </a:pPr>
            <a:endParaRPr lang="en-US" altLang="en-US">
              <a:solidFill>
                <a:schemeClr val="tx1"/>
              </a:solidFill>
              <a:latin typeface="Arial" panose="020B0604020202020204" pitchFamily="34" charset="0"/>
            </a:endParaRPr>
          </a:p>
        </p:txBody>
      </p:sp>
      <p:sp>
        <p:nvSpPr>
          <p:cNvPr id="35849" name="Oval 7"/>
          <p:cNvSpPr>
            <a:spLocks noChangeArrowheads="1"/>
          </p:cNvSpPr>
          <p:nvPr/>
        </p:nvSpPr>
        <p:spPr bwMode="auto">
          <a:xfrm>
            <a:off x="762000" y="2286000"/>
            <a:ext cx="1295400" cy="609600"/>
          </a:xfrm>
          <a:prstGeom prst="ellipse">
            <a:avLst/>
          </a:prstGeom>
          <a:solidFill>
            <a:schemeClr val="accent1"/>
          </a:solidFill>
          <a:ln w="9525">
            <a:solidFill>
              <a:schemeClr val="tx1"/>
            </a:solidFill>
            <a:round/>
            <a:headEnd/>
            <a:tailEnd/>
          </a:ln>
        </p:spPr>
        <p:txBody>
          <a:bodyPr wrap="none" anchor="ct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algn="ctr">
              <a:spcBef>
                <a:spcPct val="0"/>
              </a:spcBef>
              <a:buClrTx/>
              <a:buSzTx/>
              <a:buFontTx/>
              <a:buNone/>
            </a:pPr>
            <a:r>
              <a:rPr lang="en-US" altLang="en-US">
                <a:solidFill>
                  <a:schemeClr val="tx1"/>
                </a:solidFill>
                <a:latin typeface="Arial" panose="020B0604020202020204" pitchFamily="34" charset="0"/>
              </a:rPr>
              <a:t>Browser</a:t>
            </a:r>
          </a:p>
          <a:p>
            <a:pPr algn="ctr">
              <a:spcBef>
                <a:spcPct val="0"/>
              </a:spcBef>
              <a:buClrTx/>
              <a:buSzTx/>
              <a:buFontTx/>
              <a:buNone/>
            </a:pPr>
            <a:r>
              <a:rPr lang="en-US" altLang="en-US">
                <a:solidFill>
                  <a:schemeClr val="tx1"/>
                </a:solidFill>
                <a:latin typeface="Arial" panose="020B0604020202020204" pitchFamily="34" charset="0"/>
              </a:rPr>
              <a:t>process</a:t>
            </a:r>
          </a:p>
        </p:txBody>
      </p:sp>
      <p:sp>
        <p:nvSpPr>
          <p:cNvPr id="35850" name="Rectangle 8"/>
          <p:cNvSpPr>
            <a:spLocks noChangeArrowheads="1"/>
          </p:cNvSpPr>
          <p:nvPr/>
        </p:nvSpPr>
        <p:spPr bwMode="auto">
          <a:xfrm>
            <a:off x="990600" y="3810000"/>
            <a:ext cx="762000" cy="384175"/>
          </a:xfrm>
          <a:prstGeom prst="rect">
            <a:avLst/>
          </a:prstGeom>
          <a:noFill/>
          <a:ln w="9525">
            <a:solidFill>
              <a:schemeClr val="tx2"/>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eaLnBrk="1" hangingPunct="1">
              <a:spcBef>
                <a:spcPct val="0"/>
              </a:spcBef>
              <a:buClrTx/>
              <a:buSzTx/>
              <a:buFontTx/>
              <a:buNone/>
            </a:pPr>
            <a:endParaRPr lang="en-US" altLang="en-US">
              <a:solidFill>
                <a:schemeClr val="tx1"/>
              </a:solidFill>
              <a:latin typeface="Arial" panose="020B0604020202020204" pitchFamily="34" charset="0"/>
            </a:endParaRPr>
          </a:p>
        </p:txBody>
      </p:sp>
      <p:sp>
        <p:nvSpPr>
          <p:cNvPr id="35851" name="Text Box 9"/>
          <p:cNvSpPr txBox="1">
            <a:spLocks noChangeArrowheads="1"/>
          </p:cNvSpPr>
          <p:nvPr/>
        </p:nvSpPr>
        <p:spPr bwMode="auto">
          <a:xfrm>
            <a:off x="1079500" y="3862388"/>
            <a:ext cx="588963"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algn="ctr">
              <a:spcBef>
                <a:spcPct val="0"/>
              </a:spcBef>
              <a:buClrTx/>
              <a:buSzTx/>
              <a:buFontTx/>
              <a:buNone/>
            </a:pPr>
            <a:r>
              <a:rPr lang="en-US" altLang="en-US" sz="1600">
                <a:solidFill>
                  <a:schemeClr val="tx2"/>
                </a:solidFill>
                <a:latin typeface="Arial" panose="020B0604020202020204" pitchFamily="34" charset="0"/>
              </a:rPr>
              <a:t>TCP</a:t>
            </a:r>
          </a:p>
        </p:txBody>
      </p:sp>
      <p:sp>
        <p:nvSpPr>
          <p:cNvPr id="35852" name="Rectangle 10"/>
          <p:cNvSpPr>
            <a:spLocks noChangeArrowheads="1"/>
          </p:cNvSpPr>
          <p:nvPr/>
        </p:nvSpPr>
        <p:spPr bwMode="auto">
          <a:xfrm>
            <a:off x="990600" y="5181600"/>
            <a:ext cx="762000" cy="384175"/>
          </a:xfrm>
          <a:prstGeom prst="rect">
            <a:avLst/>
          </a:prstGeom>
          <a:noFill/>
          <a:ln w="9525">
            <a:solidFill>
              <a:schemeClr val="tx2"/>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eaLnBrk="1" hangingPunct="1">
              <a:spcBef>
                <a:spcPct val="0"/>
              </a:spcBef>
              <a:buClrTx/>
              <a:buSzTx/>
              <a:buFontTx/>
              <a:buNone/>
            </a:pPr>
            <a:endParaRPr lang="en-US" altLang="en-US">
              <a:solidFill>
                <a:schemeClr val="tx1"/>
              </a:solidFill>
              <a:latin typeface="Arial" panose="020B0604020202020204" pitchFamily="34" charset="0"/>
            </a:endParaRPr>
          </a:p>
        </p:txBody>
      </p:sp>
      <p:sp>
        <p:nvSpPr>
          <p:cNvPr id="35853" name="Text Box 11"/>
          <p:cNvSpPr txBox="1">
            <a:spLocks noChangeArrowheads="1"/>
          </p:cNvSpPr>
          <p:nvPr/>
        </p:nvSpPr>
        <p:spPr bwMode="auto">
          <a:xfrm>
            <a:off x="1041400" y="5233988"/>
            <a:ext cx="668338"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algn="ctr">
              <a:spcBef>
                <a:spcPct val="0"/>
              </a:spcBef>
              <a:buClrTx/>
              <a:buSzTx/>
              <a:buFontTx/>
              <a:buNone/>
            </a:pPr>
            <a:r>
              <a:rPr lang="en-US" altLang="en-US" sz="1600">
                <a:solidFill>
                  <a:schemeClr val="tx2"/>
                </a:solidFill>
                <a:latin typeface="Arial" panose="020B0604020202020204" pitchFamily="34" charset="0"/>
              </a:rPr>
              <a:t>Link1</a:t>
            </a:r>
          </a:p>
        </p:txBody>
      </p:sp>
      <p:sp>
        <p:nvSpPr>
          <p:cNvPr id="35854" name="Rectangle 12"/>
          <p:cNvSpPr>
            <a:spLocks noChangeArrowheads="1"/>
          </p:cNvSpPr>
          <p:nvPr/>
        </p:nvSpPr>
        <p:spPr bwMode="auto">
          <a:xfrm>
            <a:off x="990600" y="5181600"/>
            <a:ext cx="762000" cy="384175"/>
          </a:xfrm>
          <a:prstGeom prst="rect">
            <a:avLst/>
          </a:prstGeom>
          <a:noFill/>
          <a:ln w="9525">
            <a:solidFill>
              <a:schemeClr val="tx2"/>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eaLnBrk="1" hangingPunct="1">
              <a:spcBef>
                <a:spcPct val="0"/>
              </a:spcBef>
              <a:buClrTx/>
              <a:buSzTx/>
              <a:buFontTx/>
              <a:buNone/>
            </a:pPr>
            <a:endParaRPr lang="en-US" altLang="en-US">
              <a:solidFill>
                <a:schemeClr val="tx1"/>
              </a:solidFill>
              <a:latin typeface="Arial" panose="020B0604020202020204" pitchFamily="34" charset="0"/>
            </a:endParaRPr>
          </a:p>
        </p:txBody>
      </p:sp>
      <p:sp>
        <p:nvSpPr>
          <p:cNvPr id="35855" name="Rectangle 13"/>
          <p:cNvSpPr>
            <a:spLocks noChangeArrowheads="1"/>
          </p:cNvSpPr>
          <p:nvPr/>
        </p:nvSpPr>
        <p:spPr bwMode="auto">
          <a:xfrm>
            <a:off x="990600" y="4495800"/>
            <a:ext cx="762000" cy="384175"/>
          </a:xfrm>
          <a:prstGeom prst="rect">
            <a:avLst/>
          </a:prstGeom>
          <a:noFill/>
          <a:ln w="9525">
            <a:solidFill>
              <a:schemeClr val="tx2"/>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eaLnBrk="1" hangingPunct="1">
              <a:spcBef>
                <a:spcPct val="0"/>
              </a:spcBef>
              <a:buClrTx/>
              <a:buSzTx/>
              <a:buFontTx/>
              <a:buNone/>
            </a:pPr>
            <a:endParaRPr lang="en-US" altLang="en-US">
              <a:solidFill>
                <a:schemeClr val="tx1"/>
              </a:solidFill>
              <a:latin typeface="Arial" panose="020B0604020202020204" pitchFamily="34" charset="0"/>
            </a:endParaRPr>
          </a:p>
        </p:txBody>
      </p:sp>
      <p:sp>
        <p:nvSpPr>
          <p:cNvPr id="35856" name="Text Box 14"/>
          <p:cNvSpPr txBox="1">
            <a:spLocks noChangeArrowheads="1"/>
          </p:cNvSpPr>
          <p:nvPr/>
        </p:nvSpPr>
        <p:spPr bwMode="auto">
          <a:xfrm>
            <a:off x="1185863" y="4548188"/>
            <a:ext cx="376237"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algn="ctr">
              <a:spcBef>
                <a:spcPct val="0"/>
              </a:spcBef>
              <a:buClrTx/>
              <a:buSzTx/>
              <a:buFontTx/>
              <a:buNone/>
            </a:pPr>
            <a:r>
              <a:rPr lang="en-US" altLang="en-US" sz="1600">
                <a:solidFill>
                  <a:schemeClr val="tx2"/>
                </a:solidFill>
                <a:latin typeface="Arial" panose="020B0604020202020204" pitchFamily="34" charset="0"/>
              </a:rPr>
              <a:t>IP</a:t>
            </a:r>
          </a:p>
        </p:txBody>
      </p:sp>
      <p:sp>
        <p:nvSpPr>
          <p:cNvPr id="35857" name="Line 15"/>
          <p:cNvSpPr>
            <a:spLocks noChangeShapeType="1"/>
          </p:cNvSpPr>
          <p:nvPr/>
        </p:nvSpPr>
        <p:spPr bwMode="auto">
          <a:xfrm>
            <a:off x="1371600" y="2895600"/>
            <a:ext cx="0" cy="2286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35858" name="Line 16"/>
          <p:cNvSpPr>
            <a:spLocks noChangeShapeType="1"/>
          </p:cNvSpPr>
          <p:nvPr/>
        </p:nvSpPr>
        <p:spPr bwMode="auto">
          <a:xfrm>
            <a:off x="1371600" y="3505200"/>
            <a:ext cx="0" cy="3048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35859" name="Line 17"/>
          <p:cNvSpPr>
            <a:spLocks noChangeShapeType="1"/>
          </p:cNvSpPr>
          <p:nvPr/>
        </p:nvSpPr>
        <p:spPr bwMode="auto">
          <a:xfrm>
            <a:off x="1371600" y="4191000"/>
            <a:ext cx="0" cy="3048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35860" name="Line 18"/>
          <p:cNvSpPr>
            <a:spLocks noChangeShapeType="1"/>
          </p:cNvSpPr>
          <p:nvPr/>
        </p:nvSpPr>
        <p:spPr bwMode="auto">
          <a:xfrm>
            <a:off x="1371600" y="4876800"/>
            <a:ext cx="0" cy="3048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35861" name="Rectangle 19"/>
          <p:cNvSpPr>
            <a:spLocks noChangeArrowheads="1"/>
          </p:cNvSpPr>
          <p:nvPr/>
        </p:nvSpPr>
        <p:spPr bwMode="auto">
          <a:xfrm>
            <a:off x="3352800" y="5181600"/>
            <a:ext cx="762000" cy="384175"/>
          </a:xfrm>
          <a:prstGeom prst="rect">
            <a:avLst/>
          </a:prstGeom>
          <a:noFill/>
          <a:ln w="9525">
            <a:solidFill>
              <a:schemeClr val="tx2"/>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eaLnBrk="1" hangingPunct="1">
              <a:spcBef>
                <a:spcPct val="0"/>
              </a:spcBef>
              <a:buClrTx/>
              <a:buSzTx/>
              <a:buFontTx/>
              <a:buNone/>
            </a:pPr>
            <a:endParaRPr lang="en-US" altLang="en-US">
              <a:solidFill>
                <a:schemeClr val="tx1"/>
              </a:solidFill>
              <a:latin typeface="Arial" panose="020B0604020202020204" pitchFamily="34" charset="0"/>
            </a:endParaRPr>
          </a:p>
        </p:txBody>
      </p:sp>
      <p:sp>
        <p:nvSpPr>
          <p:cNvPr id="35862" name="Text Box 20"/>
          <p:cNvSpPr txBox="1">
            <a:spLocks noChangeArrowheads="1"/>
          </p:cNvSpPr>
          <p:nvPr/>
        </p:nvSpPr>
        <p:spPr bwMode="auto">
          <a:xfrm>
            <a:off x="3403600" y="5233988"/>
            <a:ext cx="668338"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algn="ctr">
              <a:spcBef>
                <a:spcPct val="0"/>
              </a:spcBef>
              <a:buClrTx/>
              <a:buSzTx/>
              <a:buFontTx/>
              <a:buNone/>
            </a:pPr>
            <a:r>
              <a:rPr lang="en-US" altLang="en-US" sz="1600">
                <a:solidFill>
                  <a:schemeClr val="tx2"/>
                </a:solidFill>
                <a:latin typeface="Arial" panose="020B0604020202020204" pitchFamily="34" charset="0"/>
              </a:rPr>
              <a:t>Link1</a:t>
            </a:r>
          </a:p>
        </p:txBody>
      </p:sp>
      <p:sp>
        <p:nvSpPr>
          <p:cNvPr id="35863" name="Rectangle 21"/>
          <p:cNvSpPr>
            <a:spLocks noChangeArrowheads="1"/>
          </p:cNvSpPr>
          <p:nvPr/>
        </p:nvSpPr>
        <p:spPr bwMode="auto">
          <a:xfrm>
            <a:off x="3352800" y="5181600"/>
            <a:ext cx="762000" cy="384175"/>
          </a:xfrm>
          <a:prstGeom prst="rect">
            <a:avLst/>
          </a:prstGeom>
          <a:noFill/>
          <a:ln w="9525">
            <a:solidFill>
              <a:schemeClr val="tx2"/>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eaLnBrk="1" hangingPunct="1">
              <a:spcBef>
                <a:spcPct val="0"/>
              </a:spcBef>
              <a:buClrTx/>
              <a:buSzTx/>
              <a:buFontTx/>
              <a:buNone/>
            </a:pPr>
            <a:endParaRPr lang="en-US" altLang="en-US">
              <a:solidFill>
                <a:schemeClr val="tx1"/>
              </a:solidFill>
              <a:latin typeface="Arial" panose="020B0604020202020204" pitchFamily="34" charset="0"/>
            </a:endParaRPr>
          </a:p>
        </p:txBody>
      </p:sp>
      <p:sp>
        <p:nvSpPr>
          <p:cNvPr id="35864" name="Rectangle 22"/>
          <p:cNvSpPr>
            <a:spLocks noChangeArrowheads="1"/>
          </p:cNvSpPr>
          <p:nvPr/>
        </p:nvSpPr>
        <p:spPr bwMode="auto">
          <a:xfrm>
            <a:off x="3352800" y="4495800"/>
            <a:ext cx="1600200" cy="384175"/>
          </a:xfrm>
          <a:prstGeom prst="rect">
            <a:avLst/>
          </a:prstGeom>
          <a:noFill/>
          <a:ln w="9525">
            <a:solidFill>
              <a:schemeClr val="tx2"/>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eaLnBrk="1" hangingPunct="1">
              <a:spcBef>
                <a:spcPct val="0"/>
              </a:spcBef>
              <a:buClrTx/>
              <a:buSzTx/>
              <a:buFontTx/>
              <a:buNone/>
            </a:pPr>
            <a:endParaRPr lang="en-US" altLang="en-US">
              <a:solidFill>
                <a:schemeClr val="tx1"/>
              </a:solidFill>
              <a:latin typeface="Arial" panose="020B0604020202020204" pitchFamily="34" charset="0"/>
            </a:endParaRPr>
          </a:p>
        </p:txBody>
      </p:sp>
      <p:sp>
        <p:nvSpPr>
          <p:cNvPr id="35865" name="Text Box 23"/>
          <p:cNvSpPr txBox="1">
            <a:spLocks noChangeArrowheads="1"/>
          </p:cNvSpPr>
          <p:nvPr/>
        </p:nvSpPr>
        <p:spPr bwMode="auto">
          <a:xfrm>
            <a:off x="3968750" y="4548188"/>
            <a:ext cx="374650"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algn="ctr">
              <a:spcBef>
                <a:spcPct val="0"/>
              </a:spcBef>
              <a:buClrTx/>
              <a:buSzTx/>
              <a:buFontTx/>
              <a:buNone/>
            </a:pPr>
            <a:r>
              <a:rPr lang="en-US" altLang="en-US" sz="1600">
                <a:solidFill>
                  <a:schemeClr val="tx2"/>
                </a:solidFill>
                <a:latin typeface="Arial" panose="020B0604020202020204" pitchFamily="34" charset="0"/>
              </a:rPr>
              <a:t>IP</a:t>
            </a:r>
          </a:p>
        </p:txBody>
      </p:sp>
      <p:sp>
        <p:nvSpPr>
          <p:cNvPr id="35866" name="Rectangle 24"/>
          <p:cNvSpPr>
            <a:spLocks noChangeArrowheads="1"/>
          </p:cNvSpPr>
          <p:nvPr/>
        </p:nvSpPr>
        <p:spPr bwMode="auto">
          <a:xfrm>
            <a:off x="3352800" y="4495800"/>
            <a:ext cx="1600200" cy="384175"/>
          </a:xfrm>
          <a:prstGeom prst="rect">
            <a:avLst/>
          </a:prstGeom>
          <a:noFill/>
          <a:ln w="9525">
            <a:solidFill>
              <a:schemeClr val="tx2"/>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eaLnBrk="1" hangingPunct="1">
              <a:spcBef>
                <a:spcPct val="0"/>
              </a:spcBef>
              <a:buClrTx/>
              <a:buSzTx/>
              <a:buFontTx/>
              <a:buNone/>
            </a:pPr>
            <a:endParaRPr lang="en-US" altLang="en-US">
              <a:solidFill>
                <a:schemeClr val="tx1"/>
              </a:solidFill>
              <a:latin typeface="Arial" panose="020B0604020202020204" pitchFamily="34" charset="0"/>
            </a:endParaRPr>
          </a:p>
        </p:txBody>
      </p:sp>
      <p:sp>
        <p:nvSpPr>
          <p:cNvPr id="35867" name="Line 25"/>
          <p:cNvSpPr>
            <a:spLocks noChangeShapeType="1"/>
          </p:cNvSpPr>
          <p:nvPr/>
        </p:nvSpPr>
        <p:spPr bwMode="auto">
          <a:xfrm>
            <a:off x="3733800" y="4876800"/>
            <a:ext cx="0" cy="304800"/>
          </a:xfrm>
          <a:prstGeom prst="line">
            <a:avLst/>
          </a:prstGeom>
          <a:noFill/>
          <a:ln w="9525">
            <a:solidFill>
              <a:schemeClr val="tx1"/>
            </a:solidFill>
            <a:round/>
            <a:headEnd type="triangle" w="med" len="med"/>
            <a:tailEnd/>
          </a:ln>
          <a:extLst>
            <a:ext uri="{909E8E84-426E-40DD-AFC4-6F175D3DCCD1}">
              <a14:hiddenFill xmlns:a14="http://schemas.microsoft.com/office/drawing/2010/main">
                <a:noFill/>
              </a14:hiddenFill>
            </a:ext>
          </a:extLst>
        </p:spPr>
        <p:txBody>
          <a:bodyPr/>
          <a:lstStyle/>
          <a:p>
            <a:endParaRPr lang="en-US"/>
          </a:p>
        </p:txBody>
      </p:sp>
      <p:sp>
        <p:nvSpPr>
          <p:cNvPr id="35868" name="Rectangle 26"/>
          <p:cNvSpPr>
            <a:spLocks noChangeArrowheads="1"/>
          </p:cNvSpPr>
          <p:nvPr/>
        </p:nvSpPr>
        <p:spPr bwMode="auto">
          <a:xfrm>
            <a:off x="4191000" y="5181600"/>
            <a:ext cx="762000" cy="384175"/>
          </a:xfrm>
          <a:prstGeom prst="rect">
            <a:avLst/>
          </a:prstGeom>
          <a:noFill/>
          <a:ln w="9525">
            <a:solidFill>
              <a:schemeClr val="tx2"/>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eaLnBrk="1" hangingPunct="1">
              <a:spcBef>
                <a:spcPct val="0"/>
              </a:spcBef>
              <a:buClrTx/>
              <a:buSzTx/>
              <a:buFontTx/>
              <a:buNone/>
            </a:pPr>
            <a:endParaRPr lang="en-US" altLang="en-US">
              <a:solidFill>
                <a:schemeClr val="tx1"/>
              </a:solidFill>
              <a:latin typeface="Arial" panose="020B0604020202020204" pitchFamily="34" charset="0"/>
            </a:endParaRPr>
          </a:p>
        </p:txBody>
      </p:sp>
      <p:sp>
        <p:nvSpPr>
          <p:cNvPr id="35869" name="Text Box 27"/>
          <p:cNvSpPr txBox="1">
            <a:spLocks noChangeArrowheads="1"/>
          </p:cNvSpPr>
          <p:nvPr/>
        </p:nvSpPr>
        <p:spPr bwMode="auto">
          <a:xfrm>
            <a:off x="4241800" y="5233988"/>
            <a:ext cx="668338"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algn="ctr">
              <a:spcBef>
                <a:spcPct val="0"/>
              </a:spcBef>
              <a:buClrTx/>
              <a:buSzTx/>
              <a:buFontTx/>
              <a:buNone/>
            </a:pPr>
            <a:r>
              <a:rPr lang="en-US" altLang="en-US" sz="1600">
                <a:solidFill>
                  <a:schemeClr val="tx2"/>
                </a:solidFill>
                <a:latin typeface="Arial" panose="020B0604020202020204" pitchFamily="34" charset="0"/>
              </a:rPr>
              <a:t>Link2</a:t>
            </a:r>
          </a:p>
        </p:txBody>
      </p:sp>
      <p:sp>
        <p:nvSpPr>
          <p:cNvPr id="35870" name="Rectangle 28"/>
          <p:cNvSpPr>
            <a:spLocks noChangeArrowheads="1"/>
          </p:cNvSpPr>
          <p:nvPr/>
        </p:nvSpPr>
        <p:spPr bwMode="auto">
          <a:xfrm>
            <a:off x="4191000" y="5181600"/>
            <a:ext cx="762000" cy="384175"/>
          </a:xfrm>
          <a:prstGeom prst="rect">
            <a:avLst/>
          </a:prstGeom>
          <a:noFill/>
          <a:ln w="9525">
            <a:solidFill>
              <a:schemeClr val="tx2"/>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eaLnBrk="1" hangingPunct="1">
              <a:spcBef>
                <a:spcPct val="0"/>
              </a:spcBef>
              <a:buClrTx/>
              <a:buSzTx/>
              <a:buFontTx/>
              <a:buNone/>
            </a:pPr>
            <a:endParaRPr lang="en-US" altLang="en-US">
              <a:solidFill>
                <a:schemeClr val="tx1"/>
              </a:solidFill>
              <a:latin typeface="Arial" panose="020B0604020202020204" pitchFamily="34" charset="0"/>
            </a:endParaRPr>
          </a:p>
        </p:txBody>
      </p:sp>
      <p:sp>
        <p:nvSpPr>
          <p:cNvPr id="35871" name="Line 29"/>
          <p:cNvSpPr>
            <a:spLocks noChangeShapeType="1"/>
          </p:cNvSpPr>
          <p:nvPr/>
        </p:nvSpPr>
        <p:spPr bwMode="auto">
          <a:xfrm>
            <a:off x="4572000" y="4876800"/>
            <a:ext cx="0" cy="3048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35872" name="Oval 30"/>
          <p:cNvSpPr>
            <a:spLocks noChangeArrowheads="1"/>
          </p:cNvSpPr>
          <p:nvPr/>
        </p:nvSpPr>
        <p:spPr bwMode="auto">
          <a:xfrm>
            <a:off x="6324600" y="2286000"/>
            <a:ext cx="1295400" cy="609600"/>
          </a:xfrm>
          <a:prstGeom prst="ellipse">
            <a:avLst/>
          </a:prstGeom>
          <a:solidFill>
            <a:schemeClr val="accent1"/>
          </a:solidFill>
          <a:ln w="9525">
            <a:solidFill>
              <a:schemeClr val="tx1"/>
            </a:solidFill>
            <a:round/>
            <a:headEnd/>
            <a:tailEnd/>
          </a:ln>
        </p:spPr>
        <p:txBody>
          <a:bodyPr wrap="none" anchor="ct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algn="ctr">
              <a:spcBef>
                <a:spcPct val="0"/>
              </a:spcBef>
              <a:buClrTx/>
              <a:buSzTx/>
              <a:buFontTx/>
              <a:buNone/>
            </a:pPr>
            <a:r>
              <a:rPr lang="en-US" altLang="en-US">
                <a:solidFill>
                  <a:schemeClr val="tx1"/>
                </a:solidFill>
                <a:latin typeface="Arial" panose="020B0604020202020204" pitchFamily="34" charset="0"/>
              </a:rPr>
              <a:t>Web server</a:t>
            </a:r>
          </a:p>
          <a:p>
            <a:pPr algn="ctr">
              <a:spcBef>
                <a:spcPct val="0"/>
              </a:spcBef>
              <a:buClrTx/>
              <a:buSzTx/>
              <a:buFontTx/>
              <a:buNone/>
            </a:pPr>
            <a:r>
              <a:rPr lang="en-US" altLang="en-US">
                <a:solidFill>
                  <a:schemeClr val="tx1"/>
                </a:solidFill>
                <a:latin typeface="Arial" panose="020B0604020202020204" pitchFamily="34" charset="0"/>
              </a:rPr>
              <a:t>process</a:t>
            </a:r>
          </a:p>
        </p:txBody>
      </p:sp>
      <p:sp>
        <p:nvSpPr>
          <p:cNvPr id="35873" name="Rectangle 31"/>
          <p:cNvSpPr>
            <a:spLocks noChangeArrowheads="1"/>
          </p:cNvSpPr>
          <p:nvPr/>
        </p:nvSpPr>
        <p:spPr bwMode="auto">
          <a:xfrm>
            <a:off x="6553200" y="3124200"/>
            <a:ext cx="762000" cy="384175"/>
          </a:xfrm>
          <a:prstGeom prst="rect">
            <a:avLst/>
          </a:prstGeom>
          <a:noFill/>
          <a:ln w="9525">
            <a:solidFill>
              <a:schemeClr val="tx2"/>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eaLnBrk="1" hangingPunct="1">
              <a:spcBef>
                <a:spcPct val="0"/>
              </a:spcBef>
              <a:buClrTx/>
              <a:buSzTx/>
              <a:buFontTx/>
              <a:buNone/>
            </a:pPr>
            <a:endParaRPr lang="en-US" altLang="en-US">
              <a:solidFill>
                <a:schemeClr val="tx1"/>
              </a:solidFill>
              <a:latin typeface="Arial" panose="020B0604020202020204" pitchFamily="34" charset="0"/>
            </a:endParaRPr>
          </a:p>
        </p:txBody>
      </p:sp>
      <p:sp>
        <p:nvSpPr>
          <p:cNvPr id="35874" name="Text Box 32"/>
          <p:cNvSpPr txBox="1">
            <a:spLocks noChangeArrowheads="1"/>
          </p:cNvSpPr>
          <p:nvPr/>
        </p:nvSpPr>
        <p:spPr bwMode="auto">
          <a:xfrm>
            <a:off x="6580188" y="3176588"/>
            <a:ext cx="712787"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algn="ctr">
              <a:spcBef>
                <a:spcPct val="0"/>
              </a:spcBef>
              <a:buClrTx/>
              <a:buSzTx/>
              <a:buFontTx/>
              <a:buNone/>
            </a:pPr>
            <a:r>
              <a:rPr lang="en-US" altLang="en-US" sz="1600">
                <a:solidFill>
                  <a:schemeClr val="tx2"/>
                </a:solidFill>
                <a:latin typeface="Arial" panose="020B0604020202020204" pitchFamily="34" charset="0"/>
              </a:rPr>
              <a:t>HTTP</a:t>
            </a:r>
          </a:p>
        </p:txBody>
      </p:sp>
      <p:sp>
        <p:nvSpPr>
          <p:cNvPr id="35875" name="Rectangle 33"/>
          <p:cNvSpPr>
            <a:spLocks noChangeArrowheads="1"/>
          </p:cNvSpPr>
          <p:nvPr/>
        </p:nvSpPr>
        <p:spPr bwMode="auto">
          <a:xfrm>
            <a:off x="6553200" y="3124200"/>
            <a:ext cx="762000" cy="384175"/>
          </a:xfrm>
          <a:prstGeom prst="rect">
            <a:avLst/>
          </a:prstGeom>
          <a:noFill/>
          <a:ln w="9525">
            <a:solidFill>
              <a:schemeClr val="tx2"/>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eaLnBrk="1" hangingPunct="1">
              <a:spcBef>
                <a:spcPct val="0"/>
              </a:spcBef>
              <a:buClrTx/>
              <a:buSzTx/>
              <a:buFontTx/>
              <a:buNone/>
            </a:pPr>
            <a:endParaRPr lang="en-US" altLang="en-US">
              <a:solidFill>
                <a:schemeClr val="tx1"/>
              </a:solidFill>
              <a:latin typeface="Arial" panose="020B0604020202020204" pitchFamily="34" charset="0"/>
            </a:endParaRPr>
          </a:p>
        </p:txBody>
      </p:sp>
      <p:sp>
        <p:nvSpPr>
          <p:cNvPr id="35876" name="Rectangle 34"/>
          <p:cNvSpPr>
            <a:spLocks noChangeArrowheads="1"/>
          </p:cNvSpPr>
          <p:nvPr/>
        </p:nvSpPr>
        <p:spPr bwMode="auto">
          <a:xfrm>
            <a:off x="6553200" y="3810000"/>
            <a:ext cx="762000" cy="384175"/>
          </a:xfrm>
          <a:prstGeom prst="rect">
            <a:avLst/>
          </a:prstGeom>
          <a:noFill/>
          <a:ln w="9525">
            <a:solidFill>
              <a:schemeClr val="tx2"/>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eaLnBrk="1" hangingPunct="1">
              <a:spcBef>
                <a:spcPct val="0"/>
              </a:spcBef>
              <a:buClrTx/>
              <a:buSzTx/>
              <a:buFontTx/>
              <a:buNone/>
            </a:pPr>
            <a:endParaRPr lang="en-US" altLang="en-US">
              <a:solidFill>
                <a:schemeClr val="tx1"/>
              </a:solidFill>
              <a:latin typeface="Arial" panose="020B0604020202020204" pitchFamily="34" charset="0"/>
            </a:endParaRPr>
          </a:p>
        </p:txBody>
      </p:sp>
      <p:sp>
        <p:nvSpPr>
          <p:cNvPr id="35877" name="Text Box 35"/>
          <p:cNvSpPr txBox="1">
            <a:spLocks noChangeArrowheads="1"/>
          </p:cNvSpPr>
          <p:nvPr/>
        </p:nvSpPr>
        <p:spPr bwMode="auto">
          <a:xfrm>
            <a:off x="6642100" y="3862388"/>
            <a:ext cx="588963"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algn="ctr">
              <a:spcBef>
                <a:spcPct val="0"/>
              </a:spcBef>
              <a:buClrTx/>
              <a:buSzTx/>
              <a:buFontTx/>
              <a:buNone/>
            </a:pPr>
            <a:r>
              <a:rPr lang="en-US" altLang="en-US" sz="1600">
                <a:solidFill>
                  <a:schemeClr val="tx2"/>
                </a:solidFill>
                <a:latin typeface="Arial" panose="020B0604020202020204" pitchFamily="34" charset="0"/>
              </a:rPr>
              <a:t>TCP</a:t>
            </a:r>
          </a:p>
        </p:txBody>
      </p:sp>
      <p:sp>
        <p:nvSpPr>
          <p:cNvPr id="35878" name="Rectangle 36"/>
          <p:cNvSpPr>
            <a:spLocks noChangeArrowheads="1"/>
          </p:cNvSpPr>
          <p:nvPr/>
        </p:nvSpPr>
        <p:spPr bwMode="auto">
          <a:xfrm>
            <a:off x="6553200" y="3810000"/>
            <a:ext cx="762000" cy="384175"/>
          </a:xfrm>
          <a:prstGeom prst="rect">
            <a:avLst/>
          </a:prstGeom>
          <a:noFill/>
          <a:ln w="9525">
            <a:solidFill>
              <a:schemeClr val="tx2"/>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eaLnBrk="1" hangingPunct="1">
              <a:spcBef>
                <a:spcPct val="0"/>
              </a:spcBef>
              <a:buClrTx/>
              <a:buSzTx/>
              <a:buFontTx/>
              <a:buNone/>
            </a:pPr>
            <a:endParaRPr lang="en-US" altLang="en-US">
              <a:solidFill>
                <a:schemeClr val="tx1"/>
              </a:solidFill>
              <a:latin typeface="Arial" panose="020B0604020202020204" pitchFamily="34" charset="0"/>
            </a:endParaRPr>
          </a:p>
        </p:txBody>
      </p:sp>
      <p:sp>
        <p:nvSpPr>
          <p:cNvPr id="35879" name="Rectangle 37"/>
          <p:cNvSpPr>
            <a:spLocks noChangeArrowheads="1"/>
          </p:cNvSpPr>
          <p:nvPr/>
        </p:nvSpPr>
        <p:spPr bwMode="auto">
          <a:xfrm>
            <a:off x="6553200" y="5181600"/>
            <a:ext cx="762000" cy="384175"/>
          </a:xfrm>
          <a:prstGeom prst="rect">
            <a:avLst/>
          </a:prstGeom>
          <a:noFill/>
          <a:ln w="9525">
            <a:solidFill>
              <a:schemeClr val="tx2"/>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eaLnBrk="1" hangingPunct="1">
              <a:spcBef>
                <a:spcPct val="0"/>
              </a:spcBef>
              <a:buClrTx/>
              <a:buSzTx/>
              <a:buFontTx/>
              <a:buNone/>
            </a:pPr>
            <a:endParaRPr lang="en-US" altLang="en-US">
              <a:solidFill>
                <a:schemeClr val="tx1"/>
              </a:solidFill>
              <a:latin typeface="Arial" panose="020B0604020202020204" pitchFamily="34" charset="0"/>
            </a:endParaRPr>
          </a:p>
        </p:txBody>
      </p:sp>
      <p:sp>
        <p:nvSpPr>
          <p:cNvPr id="35880" name="Text Box 38"/>
          <p:cNvSpPr txBox="1">
            <a:spLocks noChangeArrowheads="1"/>
          </p:cNvSpPr>
          <p:nvPr/>
        </p:nvSpPr>
        <p:spPr bwMode="auto">
          <a:xfrm>
            <a:off x="6604000" y="5233988"/>
            <a:ext cx="668338"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algn="ctr">
              <a:spcBef>
                <a:spcPct val="0"/>
              </a:spcBef>
              <a:buClrTx/>
              <a:buSzTx/>
              <a:buFontTx/>
              <a:buNone/>
            </a:pPr>
            <a:r>
              <a:rPr lang="en-US" altLang="en-US" sz="1600">
                <a:solidFill>
                  <a:schemeClr val="tx2"/>
                </a:solidFill>
                <a:latin typeface="Arial" panose="020B0604020202020204" pitchFamily="34" charset="0"/>
              </a:rPr>
              <a:t>Link1</a:t>
            </a:r>
          </a:p>
        </p:txBody>
      </p:sp>
      <p:sp>
        <p:nvSpPr>
          <p:cNvPr id="35881" name="Rectangle 39"/>
          <p:cNvSpPr>
            <a:spLocks noChangeArrowheads="1"/>
          </p:cNvSpPr>
          <p:nvPr/>
        </p:nvSpPr>
        <p:spPr bwMode="auto">
          <a:xfrm>
            <a:off x="6553200" y="5181600"/>
            <a:ext cx="762000" cy="384175"/>
          </a:xfrm>
          <a:prstGeom prst="rect">
            <a:avLst/>
          </a:prstGeom>
          <a:noFill/>
          <a:ln w="9525">
            <a:solidFill>
              <a:schemeClr val="tx2"/>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eaLnBrk="1" hangingPunct="1">
              <a:spcBef>
                <a:spcPct val="0"/>
              </a:spcBef>
              <a:buClrTx/>
              <a:buSzTx/>
              <a:buFontTx/>
              <a:buNone/>
            </a:pPr>
            <a:endParaRPr lang="en-US" altLang="en-US">
              <a:solidFill>
                <a:schemeClr val="tx1"/>
              </a:solidFill>
              <a:latin typeface="Arial" panose="020B0604020202020204" pitchFamily="34" charset="0"/>
            </a:endParaRPr>
          </a:p>
        </p:txBody>
      </p:sp>
      <p:sp>
        <p:nvSpPr>
          <p:cNvPr id="35882" name="Rectangle 40"/>
          <p:cNvSpPr>
            <a:spLocks noChangeArrowheads="1"/>
          </p:cNvSpPr>
          <p:nvPr/>
        </p:nvSpPr>
        <p:spPr bwMode="auto">
          <a:xfrm>
            <a:off x="6553200" y="4495800"/>
            <a:ext cx="762000" cy="384175"/>
          </a:xfrm>
          <a:prstGeom prst="rect">
            <a:avLst/>
          </a:prstGeom>
          <a:noFill/>
          <a:ln w="9525">
            <a:solidFill>
              <a:schemeClr val="tx2"/>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eaLnBrk="1" hangingPunct="1">
              <a:spcBef>
                <a:spcPct val="0"/>
              </a:spcBef>
              <a:buClrTx/>
              <a:buSzTx/>
              <a:buFontTx/>
              <a:buNone/>
            </a:pPr>
            <a:endParaRPr lang="en-US" altLang="en-US">
              <a:solidFill>
                <a:schemeClr val="tx1"/>
              </a:solidFill>
              <a:latin typeface="Arial" panose="020B0604020202020204" pitchFamily="34" charset="0"/>
            </a:endParaRPr>
          </a:p>
        </p:txBody>
      </p:sp>
      <p:sp>
        <p:nvSpPr>
          <p:cNvPr id="35883" name="Text Box 41"/>
          <p:cNvSpPr txBox="1">
            <a:spLocks noChangeArrowheads="1"/>
          </p:cNvSpPr>
          <p:nvPr/>
        </p:nvSpPr>
        <p:spPr bwMode="auto">
          <a:xfrm>
            <a:off x="6748463" y="4548188"/>
            <a:ext cx="376237"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algn="ctr">
              <a:spcBef>
                <a:spcPct val="0"/>
              </a:spcBef>
              <a:buClrTx/>
              <a:buSzTx/>
              <a:buFontTx/>
              <a:buNone/>
            </a:pPr>
            <a:r>
              <a:rPr lang="en-US" altLang="en-US" sz="1600">
                <a:solidFill>
                  <a:schemeClr val="tx2"/>
                </a:solidFill>
                <a:latin typeface="Arial" panose="020B0604020202020204" pitchFamily="34" charset="0"/>
              </a:rPr>
              <a:t>IP</a:t>
            </a:r>
          </a:p>
        </p:txBody>
      </p:sp>
      <p:sp>
        <p:nvSpPr>
          <p:cNvPr id="35884" name="Rectangle 42"/>
          <p:cNvSpPr>
            <a:spLocks noChangeArrowheads="1"/>
          </p:cNvSpPr>
          <p:nvPr/>
        </p:nvSpPr>
        <p:spPr bwMode="auto">
          <a:xfrm>
            <a:off x="6553200" y="4495800"/>
            <a:ext cx="762000" cy="384175"/>
          </a:xfrm>
          <a:prstGeom prst="rect">
            <a:avLst/>
          </a:prstGeom>
          <a:noFill/>
          <a:ln w="9525">
            <a:solidFill>
              <a:schemeClr val="tx2"/>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eaLnBrk="1" hangingPunct="1">
              <a:spcBef>
                <a:spcPct val="0"/>
              </a:spcBef>
              <a:buClrTx/>
              <a:buSzTx/>
              <a:buFontTx/>
              <a:buNone/>
            </a:pPr>
            <a:endParaRPr lang="en-US" altLang="en-US">
              <a:solidFill>
                <a:schemeClr val="tx1"/>
              </a:solidFill>
              <a:latin typeface="Arial" panose="020B0604020202020204" pitchFamily="34" charset="0"/>
            </a:endParaRPr>
          </a:p>
        </p:txBody>
      </p:sp>
      <p:sp>
        <p:nvSpPr>
          <p:cNvPr id="35885" name="Line 43"/>
          <p:cNvSpPr>
            <a:spLocks noChangeShapeType="1"/>
          </p:cNvSpPr>
          <p:nvPr/>
        </p:nvSpPr>
        <p:spPr bwMode="auto">
          <a:xfrm>
            <a:off x="6934200" y="2895600"/>
            <a:ext cx="0" cy="228600"/>
          </a:xfrm>
          <a:prstGeom prst="line">
            <a:avLst/>
          </a:prstGeom>
          <a:noFill/>
          <a:ln w="9525">
            <a:solidFill>
              <a:schemeClr val="tx1"/>
            </a:solidFill>
            <a:round/>
            <a:headEnd type="triangle" w="med" len="med"/>
            <a:tailEnd/>
          </a:ln>
          <a:extLst>
            <a:ext uri="{909E8E84-426E-40DD-AFC4-6F175D3DCCD1}">
              <a14:hiddenFill xmlns:a14="http://schemas.microsoft.com/office/drawing/2010/main">
                <a:noFill/>
              </a14:hiddenFill>
            </a:ext>
          </a:extLst>
        </p:spPr>
        <p:txBody>
          <a:bodyPr/>
          <a:lstStyle/>
          <a:p>
            <a:endParaRPr lang="en-US"/>
          </a:p>
        </p:txBody>
      </p:sp>
      <p:sp>
        <p:nvSpPr>
          <p:cNvPr id="35886" name="Line 44"/>
          <p:cNvSpPr>
            <a:spLocks noChangeShapeType="1"/>
          </p:cNvSpPr>
          <p:nvPr/>
        </p:nvSpPr>
        <p:spPr bwMode="auto">
          <a:xfrm>
            <a:off x="6934200" y="3505200"/>
            <a:ext cx="0" cy="304800"/>
          </a:xfrm>
          <a:prstGeom prst="line">
            <a:avLst/>
          </a:prstGeom>
          <a:noFill/>
          <a:ln w="9525">
            <a:solidFill>
              <a:schemeClr val="tx1"/>
            </a:solidFill>
            <a:round/>
            <a:headEnd type="triangle" w="med" len="med"/>
            <a:tailEnd/>
          </a:ln>
          <a:extLst>
            <a:ext uri="{909E8E84-426E-40DD-AFC4-6F175D3DCCD1}">
              <a14:hiddenFill xmlns:a14="http://schemas.microsoft.com/office/drawing/2010/main">
                <a:noFill/>
              </a14:hiddenFill>
            </a:ext>
          </a:extLst>
        </p:spPr>
        <p:txBody>
          <a:bodyPr/>
          <a:lstStyle/>
          <a:p>
            <a:endParaRPr lang="en-US"/>
          </a:p>
        </p:txBody>
      </p:sp>
      <p:sp>
        <p:nvSpPr>
          <p:cNvPr id="35887" name="Line 45"/>
          <p:cNvSpPr>
            <a:spLocks noChangeShapeType="1"/>
          </p:cNvSpPr>
          <p:nvPr/>
        </p:nvSpPr>
        <p:spPr bwMode="auto">
          <a:xfrm>
            <a:off x="6934200" y="4191000"/>
            <a:ext cx="0" cy="304800"/>
          </a:xfrm>
          <a:prstGeom prst="line">
            <a:avLst/>
          </a:prstGeom>
          <a:noFill/>
          <a:ln w="9525">
            <a:solidFill>
              <a:schemeClr val="tx1"/>
            </a:solidFill>
            <a:round/>
            <a:headEnd type="triangle" w="med" len="med"/>
            <a:tailEnd/>
          </a:ln>
          <a:extLst>
            <a:ext uri="{909E8E84-426E-40DD-AFC4-6F175D3DCCD1}">
              <a14:hiddenFill xmlns:a14="http://schemas.microsoft.com/office/drawing/2010/main">
                <a:noFill/>
              </a14:hiddenFill>
            </a:ext>
          </a:extLst>
        </p:spPr>
        <p:txBody>
          <a:bodyPr/>
          <a:lstStyle/>
          <a:p>
            <a:endParaRPr lang="en-US"/>
          </a:p>
        </p:txBody>
      </p:sp>
      <p:sp>
        <p:nvSpPr>
          <p:cNvPr id="35888" name="Line 46"/>
          <p:cNvSpPr>
            <a:spLocks noChangeShapeType="1"/>
          </p:cNvSpPr>
          <p:nvPr/>
        </p:nvSpPr>
        <p:spPr bwMode="auto">
          <a:xfrm>
            <a:off x="6934200" y="4876800"/>
            <a:ext cx="0" cy="304800"/>
          </a:xfrm>
          <a:prstGeom prst="line">
            <a:avLst/>
          </a:prstGeom>
          <a:noFill/>
          <a:ln w="9525">
            <a:solidFill>
              <a:schemeClr val="tx1"/>
            </a:solidFill>
            <a:round/>
            <a:headEnd type="triangle" w="med" len="med"/>
            <a:tailEnd/>
          </a:ln>
          <a:extLst>
            <a:ext uri="{909E8E84-426E-40DD-AFC4-6F175D3DCCD1}">
              <a14:hiddenFill xmlns:a14="http://schemas.microsoft.com/office/drawing/2010/main">
                <a:noFill/>
              </a14:hiddenFill>
            </a:ext>
          </a:extLst>
        </p:spPr>
        <p:txBody>
          <a:bodyPr/>
          <a:lstStyle/>
          <a:p>
            <a:endParaRPr lang="en-US"/>
          </a:p>
        </p:txBody>
      </p:sp>
      <p:sp>
        <p:nvSpPr>
          <p:cNvPr id="35889" name="Rectangle 47"/>
          <p:cNvSpPr>
            <a:spLocks noChangeArrowheads="1"/>
          </p:cNvSpPr>
          <p:nvPr/>
        </p:nvSpPr>
        <p:spPr bwMode="auto">
          <a:xfrm>
            <a:off x="990600" y="5562600"/>
            <a:ext cx="3124200" cy="304800"/>
          </a:xfrm>
          <a:prstGeom prst="rect">
            <a:avLst/>
          </a:prstGeom>
          <a:solidFill>
            <a:schemeClr val="accent1"/>
          </a:solidFill>
          <a:ln w="9525">
            <a:solidFill>
              <a:schemeClr val="tx1"/>
            </a:solidFill>
            <a:miter lim="800000"/>
            <a:headEnd/>
            <a:tailEnd/>
          </a:ln>
        </p:spPr>
        <p:txBody>
          <a:bodyPr wrap="none" anchor="ct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algn="ctr">
              <a:spcBef>
                <a:spcPct val="0"/>
              </a:spcBef>
              <a:buClrTx/>
              <a:buSzTx/>
              <a:buFontTx/>
              <a:buNone/>
            </a:pPr>
            <a:r>
              <a:rPr lang="en-US" altLang="en-US">
                <a:solidFill>
                  <a:schemeClr val="tx1"/>
                </a:solidFill>
                <a:latin typeface="Arial" panose="020B0604020202020204" pitchFamily="34" charset="0"/>
              </a:rPr>
              <a:t>Physical Link 1</a:t>
            </a:r>
          </a:p>
        </p:txBody>
      </p:sp>
      <p:sp>
        <p:nvSpPr>
          <p:cNvPr id="35890" name="Rectangle 48"/>
          <p:cNvSpPr>
            <a:spLocks noChangeArrowheads="1"/>
          </p:cNvSpPr>
          <p:nvPr/>
        </p:nvSpPr>
        <p:spPr bwMode="auto">
          <a:xfrm>
            <a:off x="4191000" y="5562600"/>
            <a:ext cx="3124200" cy="304800"/>
          </a:xfrm>
          <a:prstGeom prst="rect">
            <a:avLst/>
          </a:prstGeom>
          <a:solidFill>
            <a:schemeClr val="accent1"/>
          </a:solidFill>
          <a:ln w="9525">
            <a:solidFill>
              <a:schemeClr val="tx1"/>
            </a:solidFill>
            <a:miter lim="800000"/>
            <a:headEnd/>
            <a:tailEnd/>
          </a:ln>
        </p:spPr>
        <p:txBody>
          <a:bodyPr wrap="none" anchor="ct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algn="ctr">
              <a:spcBef>
                <a:spcPct val="0"/>
              </a:spcBef>
              <a:buClrTx/>
              <a:buSzTx/>
              <a:buFontTx/>
              <a:buNone/>
            </a:pPr>
            <a:r>
              <a:rPr lang="en-US" altLang="en-US">
                <a:solidFill>
                  <a:schemeClr val="tx1"/>
                </a:solidFill>
                <a:latin typeface="Arial" panose="020B0604020202020204" pitchFamily="34" charset="0"/>
              </a:rPr>
              <a:t>Physical Link 2</a:t>
            </a:r>
          </a:p>
        </p:txBody>
      </p:sp>
      <p:sp>
        <p:nvSpPr>
          <p:cNvPr id="35891" name="Rectangle 49"/>
          <p:cNvSpPr>
            <a:spLocks noChangeArrowheads="1"/>
          </p:cNvSpPr>
          <p:nvPr/>
        </p:nvSpPr>
        <p:spPr bwMode="auto">
          <a:xfrm>
            <a:off x="1828800" y="4876800"/>
            <a:ext cx="304800" cy="304800"/>
          </a:xfrm>
          <a:prstGeom prst="rect">
            <a:avLst/>
          </a:prstGeom>
          <a:solidFill>
            <a:schemeClr val="accent1"/>
          </a:solidFill>
          <a:ln w="9525">
            <a:solidFill>
              <a:schemeClr val="tx1"/>
            </a:solidFill>
            <a:miter lim="800000"/>
            <a:headEnd/>
            <a:tailEnd/>
          </a:ln>
        </p:spPr>
        <p:txBody>
          <a:bodyPr wrap="none" anchor="ct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algn="ctr">
              <a:spcBef>
                <a:spcPct val="0"/>
              </a:spcBef>
              <a:buClrTx/>
              <a:buSzTx/>
              <a:buFontTx/>
              <a:buNone/>
            </a:pPr>
            <a:r>
              <a:rPr lang="en-US" altLang="en-US">
                <a:solidFill>
                  <a:schemeClr val="tx1"/>
                </a:solidFill>
                <a:latin typeface="Arial" panose="020B0604020202020204" pitchFamily="34" charset="0"/>
              </a:rPr>
              <a:t>H</a:t>
            </a:r>
          </a:p>
        </p:txBody>
      </p:sp>
      <p:sp>
        <p:nvSpPr>
          <p:cNvPr id="35892" name="Text Box 50"/>
          <p:cNvSpPr txBox="1">
            <a:spLocks noChangeArrowheads="1"/>
          </p:cNvSpPr>
          <p:nvPr/>
        </p:nvSpPr>
        <p:spPr bwMode="auto">
          <a:xfrm>
            <a:off x="2286000" y="1981200"/>
            <a:ext cx="3886200" cy="2289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a:spcBef>
                <a:spcPct val="0"/>
              </a:spcBef>
              <a:buClrTx/>
              <a:buSzTx/>
              <a:buFontTx/>
              <a:buNone/>
            </a:pPr>
            <a:r>
              <a:rPr lang="en-US" altLang="en-US">
                <a:solidFill>
                  <a:schemeClr val="tx2"/>
                </a:solidFill>
                <a:latin typeface="Arial" panose="020B0604020202020204" pitchFamily="34" charset="0"/>
              </a:rPr>
              <a:t>IP’s job is to get the packet routed to the peer through zero or more routers.</a:t>
            </a:r>
          </a:p>
          <a:p>
            <a:pPr>
              <a:spcBef>
                <a:spcPct val="0"/>
              </a:spcBef>
              <a:buClrTx/>
              <a:buSzTx/>
              <a:buFontTx/>
              <a:buNone/>
            </a:pPr>
            <a:r>
              <a:rPr lang="en-US" altLang="en-US">
                <a:solidFill>
                  <a:schemeClr val="tx2"/>
                </a:solidFill>
                <a:latin typeface="Arial" panose="020B0604020202020204" pitchFamily="34" charset="0"/>
              </a:rPr>
              <a:t>IP determines the next hop from the destination IP address.</a:t>
            </a:r>
          </a:p>
          <a:p>
            <a:pPr>
              <a:spcBef>
                <a:spcPct val="0"/>
              </a:spcBef>
              <a:buClrTx/>
              <a:buSzTx/>
              <a:buFontTx/>
              <a:buNone/>
            </a:pPr>
            <a:r>
              <a:rPr lang="en-US" altLang="en-US">
                <a:solidFill>
                  <a:schemeClr val="tx2"/>
                </a:solidFill>
                <a:latin typeface="Arial" panose="020B0604020202020204" pitchFamily="34" charset="0"/>
              </a:rPr>
              <a:t>IP adds its header and calls the link layer (i.e. Ethernet) with the next hop address.</a:t>
            </a:r>
          </a:p>
        </p:txBody>
      </p:sp>
      <p:sp>
        <p:nvSpPr>
          <p:cNvPr id="35893" name="Rectangle 51"/>
          <p:cNvSpPr>
            <a:spLocks noChangeArrowheads="1"/>
          </p:cNvSpPr>
          <p:nvPr/>
        </p:nvSpPr>
        <p:spPr bwMode="auto">
          <a:xfrm>
            <a:off x="2133600" y="4876800"/>
            <a:ext cx="304800" cy="304800"/>
          </a:xfrm>
          <a:prstGeom prst="rect">
            <a:avLst/>
          </a:prstGeom>
          <a:solidFill>
            <a:schemeClr val="accent1"/>
          </a:solidFill>
          <a:ln w="9525">
            <a:solidFill>
              <a:schemeClr val="tx1"/>
            </a:solidFill>
            <a:miter lim="800000"/>
            <a:headEnd/>
            <a:tailEnd/>
          </a:ln>
        </p:spPr>
        <p:txBody>
          <a:bodyPr wrap="none" anchor="ct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algn="ctr">
              <a:spcBef>
                <a:spcPct val="0"/>
              </a:spcBef>
              <a:buClrTx/>
              <a:buSzTx/>
              <a:buFontTx/>
              <a:buNone/>
            </a:pPr>
            <a:r>
              <a:rPr lang="en-US" altLang="en-US">
                <a:solidFill>
                  <a:schemeClr val="tx1"/>
                </a:solidFill>
                <a:latin typeface="Arial" panose="020B0604020202020204" pitchFamily="34" charset="0"/>
              </a:rPr>
              <a:t>T</a:t>
            </a:r>
          </a:p>
        </p:txBody>
      </p:sp>
      <p:grpSp>
        <p:nvGrpSpPr>
          <p:cNvPr id="35894" name="Group 52"/>
          <p:cNvGrpSpPr>
            <a:grpSpLocks/>
          </p:cNvGrpSpPr>
          <p:nvPr/>
        </p:nvGrpSpPr>
        <p:grpSpPr bwMode="auto">
          <a:xfrm>
            <a:off x="3733800" y="4038600"/>
            <a:ext cx="889000" cy="388938"/>
            <a:chOff x="960" y="1536"/>
            <a:chExt cx="912" cy="292"/>
          </a:xfrm>
        </p:grpSpPr>
        <p:sp>
          <p:nvSpPr>
            <p:cNvPr id="35896" name="Rectangle 53"/>
            <p:cNvSpPr>
              <a:spLocks noChangeArrowheads="1"/>
            </p:cNvSpPr>
            <p:nvPr/>
          </p:nvSpPr>
          <p:spPr bwMode="auto">
            <a:xfrm>
              <a:off x="960" y="1536"/>
              <a:ext cx="912"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eaLnBrk="1" hangingPunct="1">
                <a:spcBef>
                  <a:spcPct val="0"/>
                </a:spcBef>
                <a:buClrTx/>
                <a:buSzTx/>
                <a:buFontTx/>
                <a:buNone/>
              </a:pPr>
              <a:endParaRPr lang="en-US" altLang="en-US">
                <a:solidFill>
                  <a:schemeClr val="tx1"/>
                </a:solidFill>
                <a:latin typeface="Arial" panose="020B0604020202020204" pitchFamily="34" charset="0"/>
              </a:endParaRPr>
            </a:p>
          </p:txBody>
        </p:sp>
        <p:sp>
          <p:nvSpPr>
            <p:cNvPr id="35897" name="Text Box 54"/>
            <p:cNvSpPr txBox="1">
              <a:spLocks noChangeArrowheads="1"/>
            </p:cNvSpPr>
            <p:nvPr/>
          </p:nvSpPr>
          <p:spPr bwMode="auto">
            <a:xfrm>
              <a:off x="1014" y="1575"/>
              <a:ext cx="815" cy="2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algn="ctr">
                <a:spcBef>
                  <a:spcPct val="0"/>
                </a:spcBef>
                <a:buClrTx/>
                <a:buSzTx/>
                <a:buFontTx/>
                <a:buNone/>
              </a:pPr>
              <a:r>
                <a:rPr lang="en-US" altLang="en-US" sz="1600">
                  <a:solidFill>
                    <a:schemeClr val="tx2"/>
                  </a:solidFill>
                  <a:latin typeface="Arial" panose="020B0604020202020204" pitchFamily="34" charset="0"/>
                </a:rPr>
                <a:t>Router</a:t>
              </a:r>
            </a:p>
          </p:txBody>
        </p:sp>
        <p:sp>
          <p:nvSpPr>
            <p:cNvPr id="35898" name="Rectangle 55"/>
            <p:cNvSpPr>
              <a:spLocks noChangeArrowheads="1"/>
            </p:cNvSpPr>
            <p:nvPr/>
          </p:nvSpPr>
          <p:spPr bwMode="auto">
            <a:xfrm>
              <a:off x="960" y="1536"/>
              <a:ext cx="912"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eaLnBrk="1" hangingPunct="1">
                <a:spcBef>
                  <a:spcPct val="0"/>
                </a:spcBef>
                <a:buClrTx/>
                <a:buSzTx/>
                <a:buFontTx/>
                <a:buNone/>
              </a:pPr>
              <a:endParaRPr lang="en-US" altLang="en-US">
                <a:solidFill>
                  <a:schemeClr val="tx1"/>
                </a:solidFill>
                <a:latin typeface="Arial" panose="020B0604020202020204" pitchFamily="34" charset="0"/>
              </a:endParaRPr>
            </a:p>
          </p:txBody>
        </p:sp>
      </p:grpSp>
      <p:sp>
        <p:nvSpPr>
          <p:cNvPr id="35895" name="Rectangle 56"/>
          <p:cNvSpPr>
            <a:spLocks noChangeArrowheads="1"/>
          </p:cNvSpPr>
          <p:nvPr/>
        </p:nvSpPr>
        <p:spPr bwMode="auto">
          <a:xfrm>
            <a:off x="2438400" y="4876800"/>
            <a:ext cx="304800" cy="304800"/>
          </a:xfrm>
          <a:prstGeom prst="rect">
            <a:avLst/>
          </a:prstGeom>
          <a:solidFill>
            <a:schemeClr val="accent1"/>
          </a:solidFill>
          <a:ln w="9525">
            <a:solidFill>
              <a:schemeClr val="tx1"/>
            </a:solidFill>
            <a:miter lim="800000"/>
            <a:headEnd/>
            <a:tailEnd/>
          </a:ln>
        </p:spPr>
        <p:txBody>
          <a:bodyPr wrap="none" anchor="ct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algn="ctr">
              <a:spcBef>
                <a:spcPct val="0"/>
              </a:spcBef>
              <a:buClrTx/>
              <a:buSzTx/>
              <a:buFontTx/>
              <a:buNone/>
            </a:pPr>
            <a:r>
              <a:rPr lang="en-US" altLang="en-US">
                <a:solidFill>
                  <a:schemeClr val="tx1"/>
                </a:solidFill>
                <a:latin typeface="Arial" panose="020B0604020202020204" pitchFamily="34" charset="0"/>
              </a:rPr>
              <a:t>I</a:t>
            </a: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6"/>
          <p:cNvSpPr>
            <a:spLocks noGrp="1" noChangeArrowheads="1"/>
          </p:cNvSpPr>
          <p:nvPr>
            <p:ph type="title"/>
          </p:nvPr>
        </p:nvSpPr>
        <p:spPr>
          <a:xfrm>
            <a:off x="609600" y="609600"/>
            <a:ext cx="6348413" cy="1320800"/>
          </a:xfrm>
        </p:spPr>
        <p:txBody>
          <a:bodyPr/>
          <a:lstStyle/>
          <a:p>
            <a:pPr eaLnBrk="1" hangingPunct="1"/>
            <a:r>
              <a:rPr lang="en-US" altLang="en-US" smtClean="0"/>
              <a:t>Protocol layering example</a:t>
            </a:r>
          </a:p>
        </p:txBody>
      </p:sp>
      <p:sp>
        <p:nvSpPr>
          <p:cNvPr id="58" name="Date Placeholder 2"/>
          <p:cNvSpPr>
            <a:spLocks noGrp="1"/>
          </p:cNvSpPr>
          <p:nvPr>
            <p:ph type="dt" sz="quarter" idx="10"/>
          </p:nvPr>
        </p:nvSpPr>
        <p:spPr/>
        <p:txBody>
          <a:bodyPr/>
          <a:lstStyle/>
          <a:p>
            <a:pPr>
              <a:defRPr/>
            </a:pPr>
            <a:fld id="{18334BC4-FA98-4320-8638-BCD350BE749B}" type="datetime1">
              <a:rPr lang="en-US"/>
              <a:pPr>
                <a:defRPr/>
              </a:pPr>
              <a:t>9/10/2018</a:t>
            </a:fld>
            <a:endParaRPr lang="en-US"/>
          </a:p>
        </p:txBody>
      </p:sp>
      <p:sp>
        <p:nvSpPr>
          <p:cNvPr id="36868" name="Slide Number Placeholder 4"/>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a:spcBef>
                <a:spcPct val="0"/>
              </a:spcBef>
              <a:buClrTx/>
              <a:buSzTx/>
              <a:buFontTx/>
              <a:buNone/>
            </a:pPr>
            <a:fld id="{8CFB1E00-BCC4-40A2-A365-9E23551E109F}" type="slidenum">
              <a:rPr lang="en-US" altLang="en-US" smtClean="0">
                <a:solidFill>
                  <a:schemeClr val="tx1"/>
                </a:solidFill>
                <a:latin typeface="Verdana" panose="020B0604030504040204" pitchFamily="34" charset="0"/>
              </a:rPr>
              <a:pPr>
                <a:spcBef>
                  <a:spcPct val="0"/>
                </a:spcBef>
                <a:buClrTx/>
                <a:buSzTx/>
                <a:buFontTx/>
                <a:buNone/>
              </a:pPr>
              <a:t>28</a:t>
            </a:fld>
            <a:endParaRPr lang="en-US" altLang="en-US" smtClean="0">
              <a:solidFill>
                <a:schemeClr val="tx1"/>
              </a:solidFill>
              <a:latin typeface="Verdana" panose="020B0604030504040204" pitchFamily="34" charset="0"/>
            </a:endParaRPr>
          </a:p>
        </p:txBody>
      </p:sp>
      <p:sp>
        <p:nvSpPr>
          <p:cNvPr id="36869" name="Rectangle 2"/>
          <p:cNvSpPr>
            <a:spLocks noChangeArrowheads="1"/>
          </p:cNvSpPr>
          <p:nvPr/>
        </p:nvSpPr>
        <p:spPr bwMode="auto">
          <a:xfrm>
            <a:off x="990600" y="5181600"/>
            <a:ext cx="762000" cy="384175"/>
          </a:xfrm>
          <a:prstGeom prst="rect">
            <a:avLst/>
          </a:prstGeom>
          <a:solidFill>
            <a:schemeClr val="folHlink"/>
          </a:solidFill>
          <a:ln w="9525">
            <a:solidFill>
              <a:schemeClr val="tx2"/>
            </a:solidFill>
            <a:miter lim="800000"/>
            <a:headEnd/>
            <a:tailEnd/>
          </a:ln>
        </p:spPr>
        <p:txBody>
          <a:bodyPr wrap="none" anchor="ct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eaLnBrk="1" hangingPunct="1">
              <a:spcBef>
                <a:spcPct val="0"/>
              </a:spcBef>
              <a:buClrTx/>
              <a:buSzTx/>
              <a:buFontTx/>
              <a:buNone/>
            </a:pPr>
            <a:endParaRPr lang="en-US" altLang="en-US">
              <a:solidFill>
                <a:schemeClr val="tx1"/>
              </a:solidFill>
              <a:latin typeface="Arial" panose="020B0604020202020204" pitchFamily="34" charset="0"/>
            </a:endParaRPr>
          </a:p>
        </p:txBody>
      </p:sp>
      <p:sp>
        <p:nvSpPr>
          <p:cNvPr id="36870" name="Rectangle 3"/>
          <p:cNvSpPr>
            <a:spLocks noChangeArrowheads="1"/>
          </p:cNvSpPr>
          <p:nvPr/>
        </p:nvSpPr>
        <p:spPr bwMode="auto">
          <a:xfrm>
            <a:off x="990600" y="3810000"/>
            <a:ext cx="762000" cy="384175"/>
          </a:xfrm>
          <a:prstGeom prst="rect">
            <a:avLst/>
          </a:prstGeom>
          <a:noFill/>
          <a:ln w="9525">
            <a:solidFill>
              <a:schemeClr val="tx2"/>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eaLnBrk="1" hangingPunct="1">
              <a:spcBef>
                <a:spcPct val="0"/>
              </a:spcBef>
              <a:buClrTx/>
              <a:buSzTx/>
              <a:buFontTx/>
              <a:buNone/>
            </a:pPr>
            <a:endParaRPr lang="en-US" altLang="en-US">
              <a:solidFill>
                <a:schemeClr val="tx1"/>
              </a:solidFill>
              <a:latin typeface="Arial" panose="020B0604020202020204" pitchFamily="34" charset="0"/>
            </a:endParaRPr>
          </a:p>
        </p:txBody>
      </p:sp>
      <p:sp>
        <p:nvSpPr>
          <p:cNvPr id="36871" name="Text Box 4"/>
          <p:cNvSpPr txBox="1">
            <a:spLocks noChangeArrowheads="1"/>
          </p:cNvSpPr>
          <p:nvPr/>
        </p:nvSpPr>
        <p:spPr bwMode="auto">
          <a:xfrm>
            <a:off x="1017588" y="3176588"/>
            <a:ext cx="712787"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algn="ctr">
              <a:spcBef>
                <a:spcPct val="0"/>
              </a:spcBef>
              <a:buClrTx/>
              <a:buSzTx/>
              <a:buFontTx/>
              <a:buNone/>
            </a:pPr>
            <a:r>
              <a:rPr lang="en-US" altLang="en-US" sz="1600">
                <a:solidFill>
                  <a:schemeClr val="tx2"/>
                </a:solidFill>
                <a:latin typeface="Arial" panose="020B0604020202020204" pitchFamily="34" charset="0"/>
              </a:rPr>
              <a:t>HTTP</a:t>
            </a:r>
          </a:p>
        </p:txBody>
      </p:sp>
      <p:sp>
        <p:nvSpPr>
          <p:cNvPr id="36872" name="Rectangle 5"/>
          <p:cNvSpPr>
            <a:spLocks noChangeArrowheads="1"/>
          </p:cNvSpPr>
          <p:nvPr/>
        </p:nvSpPr>
        <p:spPr bwMode="auto">
          <a:xfrm>
            <a:off x="990600" y="3124200"/>
            <a:ext cx="762000" cy="384175"/>
          </a:xfrm>
          <a:prstGeom prst="rect">
            <a:avLst/>
          </a:prstGeom>
          <a:noFill/>
          <a:ln w="9525">
            <a:solidFill>
              <a:schemeClr val="tx2"/>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eaLnBrk="1" hangingPunct="1">
              <a:spcBef>
                <a:spcPct val="0"/>
              </a:spcBef>
              <a:buClrTx/>
              <a:buSzTx/>
              <a:buFontTx/>
              <a:buNone/>
            </a:pPr>
            <a:endParaRPr lang="en-US" altLang="en-US">
              <a:solidFill>
                <a:schemeClr val="tx1"/>
              </a:solidFill>
              <a:latin typeface="Arial" panose="020B0604020202020204" pitchFamily="34" charset="0"/>
            </a:endParaRPr>
          </a:p>
        </p:txBody>
      </p:sp>
      <p:sp>
        <p:nvSpPr>
          <p:cNvPr id="36873" name="Oval 7"/>
          <p:cNvSpPr>
            <a:spLocks noChangeArrowheads="1"/>
          </p:cNvSpPr>
          <p:nvPr/>
        </p:nvSpPr>
        <p:spPr bwMode="auto">
          <a:xfrm>
            <a:off x="762000" y="2286000"/>
            <a:ext cx="1295400" cy="609600"/>
          </a:xfrm>
          <a:prstGeom prst="ellipse">
            <a:avLst/>
          </a:prstGeom>
          <a:solidFill>
            <a:schemeClr val="accent1"/>
          </a:solidFill>
          <a:ln w="9525">
            <a:solidFill>
              <a:schemeClr val="tx1"/>
            </a:solidFill>
            <a:round/>
            <a:headEnd/>
            <a:tailEnd/>
          </a:ln>
        </p:spPr>
        <p:txBody>
          <a:bodyPr wrap="none" anchor="ct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algn="ctr">
              <a:spcBef>
                <a:spcPct val="0"/>
              </a:spcBef>
              <a:buClrTx/>
              <a:buSzTx/>
              <a:buFontTx/>
              <a:buNone/>
            </a:pPr>
            <a:r>
              <a:rPr lang="en-US" altLang="en-US">
                <a:solidFill>
                  <a:schemeClr val="tx1"/>
                </a:solidFill>
                <a:latin typeface="Arial" panose="020B0604020202020204" pitchFamily="34" charset="0"/>
              </a:rPr>
              <a:t>Browser</a:t>
            </a:r>
          </a:p>
          <a:p>
            <a:pPr algn="ctr">
              <a:spcBef>
                <a:spcPct val="0"/>
              </a:spcBef>
              <a:buClrTx/>
              <a:buSzTx/>
              <a:buFontTx/>
              <a:buNone/>
            </a:pPr>
            <a:r>
              <a:rPr lang="en-US" altLang="en-US">
                <a:solidFill>
                  <a:schemeClr val="tx1"/>
                </a:solidFill>
                <a:latin typeface="Arial" panose="020B0604020202020204" pitchFamily="34" charset="0"/>
              </a:rPr>
              <a:t>process</a:t>
            </a:r>
          </a:p>
        </p:txBody>
      </p:sp>
      <p:sp>
        <p:nvSpPr>
          <p:cNvPr id="36874" name="Text Box 8"/>
          <p:cNvSpPr txBox="1">
            <a:spLocks noChangeArrowheads="1"/>
          </p:cNvSpPr>
          <p:nvPr/>
        </p:nvSpPr>
        <p:spPr bwMode="auto">
          <a:xfrm>
            <a:off x="1079500" y="3862388"/>
            <a:ext cx="588963"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algn="ctr">
              <a:spcBef>
                <a:spcPct val="0"/>
              </a:spcBef>
              <a:buClrTx/>
              <a:buSzTx/>
              <a:buFontTx/>
              <a:buNone/>
            </a:pPr>
            <a:r>
              <a:rPr lang="en-US" altLang="en-US" sz="1600">
                <a:solidFill>
                  <a:schemeClr val="tx2"/>
                </a:solidFill>
                <a:latin typeface="Arial" panose="020B0604020202020204" pitchFamily="34" charset="0"/>
              </a:rPr>
              <a:t>TCP</a:t>
            </a:r>
          </a:p>
        </p:txBody>
      </p:sp>
      <p:sp>
        <p:nvSpPr>
          <p:cNvPr id="36875" name="Rectangle 9"/>
          <p:cNvSpPr>
            <a:spLocks noChangeArrowheads="1"/>
          </p:cNvSpPr>
          <p:nvPr/>
        </p:nvSpPr>
        <p:spPr bwMode="auto">
          <a:xfrm>
            <a:off x="990600" y="5181600"/>
            <a:ext cx="762000" cy="384175"/>
          </a:xfrm>
          <a:prstGeom prst="rect">
            <a:avLst/>
          </a:prstGeom>
          <a:noFill/>
          <a:ln w="9525">
            <a:solidFill>
              <a:schemeClr val="tx2"/>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eaLnBrk="1" hangingPunct="1">
              <a:spcBef>
                <a:spcPct val="0"/>
              </a:spcBef>
              <a:buClrTx/>
              <a:buSzTx/>
              <a:buFontTx/>
              <a:buNone/>
            </a:pPr>
            <a:endParaRPr lang="en-US" altLang="en-US">
              <a:solidFill>
                <a:schemeClr val="tx1"/>
              </a:solidFill>
              <a:latin typeface="Arial" panose="020B0604020202020204" pitchFamily="34" charset="0"/>
            </a:endParaRPr>
          </a:p>
        </p:txBody>
      </p:sp>
      <p:sp>
        <p:nvSpPr>
          <p:cNvPr id="36876" name="Text Box 10"/>
          <p:cNvSpPr txBox="1">
            <a:spLocks noChangeArrowheads="1"/>
          </p:cNvSpPr>
          <p:nvPr/>
        </p:nvSpPr>
        <p:spPr bwMode="auto">
          <a:xfrm>
            <a:off x="1041400" y="5233988"/>
            <a:ext cx="668338"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algn="ctr">
              <a:spcBef>
                <a:spcPct val="0"/>
              </a:spcBef>
              <a:buClrTx/>
              <a:buSzTx/>
              <a:buFontTx/>
              <a:buNone/>
            </a:pPr>
            <a:r>
              <a:rPr lang="en-US" altLang="en-US" sz="1600">
                <a:solidFill>
                  <a:schemeClr val="tx2"/>
                </a:solidFill>
                <a:latin typeface="Arial" panose="020B0604020202020204" pitchFamily="34" charset="0"/>
              </a:rPr>
              <a:t>Link1</a:t>
            </a:r>
          </a:p>
        </p:txBody>
      </p:sp>
      <p:sp>
        <p:nvSpPr>
          <p:cNvPr id="36877" name="Rectangle 11"/>
          <p:cNvSpPr>
            <a:spLocks noChangeArrowheads="1"/>
          </p:cNvSpPr>
          <p:nvPr/>
        </p:nvSpPr>
        <p:spPr bwMode="auto">
          <a:xfrm>
            <a:off x="990600" y="4495800"/>
            <a:ext cx="762000" cy="384175"/>
          </a:xfrm>
          <a:prstGeom prst="rect">
            <a:avLst/>
          </a:prstGeom>
          <a:noFill/>
          <a:ln w="9525">
            <a:solidFill>
              <a:schemeClr val="tx2"/>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eaLnBrk="1" hangingPunct="1">
              <a:spcBef>
                <a:spcPct val="0"/>
              </a:spcBef>
              <a:buClrTx/>
              <a:buSzTx/>
              <a:buFontTx/>
              <a:buNone/>
            </a:pPr>
            <a:endParaRPr lang="en-US" altLang="en-US">
              <a:solidFill>
                <a:schemeClr val="tx1"/>
              </a:solidFill>
              <a:latin typeface="Arial" panose="020B0604020202020204" pitchFamily="34" charset="0"/>
            </a:endParaRPr>
          </a:p>
        </p:txBody>
      </p:sp>
      <p:sp>
        <p:nvSpPr>
          <p:cNvPr id="36878" name="Text Box 12"/>
          <p:cNvSpPr txBox="1">
            <a:spLocks noChangeArrowheads="1"/>
          </p:cNvSpPr>
          <p:nvPr/>
        </p:nvSpPr>
        <p:spPr bwMode="auto">
          <a:xfrm>
            <a:off x="1185863" y="4548188"/>
            <a:ext cx="376237"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algn="ctr">
              <a:spcBef>
                <a:spcPct val="0"/>
              </a:spcBef>
              <a:buClrTx/>
              <a:buSzTx/>
              <a:buFontTx/>
              <a:buNone/>
            </a:pPr>
            <a:r>
              <a:rPr lang="en-US" altLang="en-US" sz="1600">
                <a:solidFill>
                  <a:schemeClr val="tx2"/>
                </a:solidFill>
                <a:latin typeface="Arial" panose="020B0604020202020204" pitchFamily="34" charset="0"/>
              </a:rPr>
              <a:t>IP</a:t>
            </a:r>
          </a:p>
        </p:txBody>
      </p:sp>
      <p:sp>
        <p:nvSpPr>
          <p:cNvPr id="36879" name="Rectangle 13"/>
          <p:cNvSpPr>
            <a:spLocks noChangeArrowheads="1"/>
          </p:cNvSpPr>
          <p:nvPr/>
        </p:nvSpPr>
        <p:spPr bwMode="auto">
          <a:xfrm>
            <a:off x="990600" y="4495800"/>
            <a:ext cx="762000" cy="384175"/>
          </a:xfrm>
          <a:prstGeom prst="rect">
            <a:avLst/>
          </a:prstGeom>
          <a:noFill/>
          <a:ln w="9525">
            <a:solidFill>
              <a:schemeClr val="tx2"/>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eaLnBrk="1" hangingPunct="1">
              <a:spcBef>
                <a:spcPct val="0"/>
              </a:spcBef>
              <a:buClrTx/>
              <a:buSzTx/>
              <a:buFontTx/>
              <a:buNone/>
            </a:pPr>
            <a:endParaRPr lang="en-US" altLang="en-US">
              <a:solidFill>
                <a:schemeClr val="tx1"/>
              </a:solidFill>
              <a:latin typeface="Arial" panose="020B0604020202020204" pitchFamily="34" charset="0"/>
            </a:endParaRPr>
          </a:p>
        </p:txBody>
      </p:sp>
      <p:sp>
        <p:nvSpPr>
          <p:cNvPr id="36880" name="Line 14"/>
          <p:cNvSpPr>
            <a:spLocks noChangeShapeType="1"/>
          </p:cNvSpPr>
          <p:nvPr/>
        </p:nvSpPr>
        <p:spPr bwMode="auto">
          <a:xfrm>
            <a:off x="1371600" y="2895600"/>
            <a:ext cx="0" cy="2286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36881" name="Line 15"/>
          <p:cNvSpPr>
            <a:spLocks noChangeShapeType="1"/>
          </p:cNvSpPr>
          <p:nvPr/>
        </p:nvSpPr>
        <p:spPr bwMode="auto">
          <a:xfrm>
            <a:off x="1371600" y="3505200"/>
            <a:ext cx="0" cy="3048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36882" name="Line 16"/>
          <p:cNvSpPr>
            <a:spLocks noChangeShapeType="1"/>
          </p:cNvSpPr>
          <p:nvPr/>
        </p:nvSpPr>
        <p:spPr bwMode="auto">
          <a:xfrm>
            <a:off x="1371600" y="4191000"/>
            <a:ext cx="0" cy="3048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36883" name="Line 17"/>
          <p:cNvSpPr>
            <a:spLocks noChangeShapeType="1"/>
          </p:cNvSpPr>
          <p:nvPr/>
        </p:nvSpPr>
        <p:spPr bwMode="auto">
          <a:xfrm>
            <a:off x="1371600" y="4876800"/>
            <a:ext cx="0" cy="3048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36884" name="Rectangle 18"/>
          <p:cNvSpPr>
            <a:spLocks noChangeArrowheads="1"/>
          </p:cNvSpPr>
          <p:nvPr/>
        </p:nvSpPr>
        <p:spPr bwMode="auto">
          <a:xfrm>
            <a:off x="3352800" y="5181600"/>
            <a:ext cx="762000" cy="384175"/>
          </a:xfrm>
          <a:prstGeom prst="rect">
            <a:avLst/>
          </a:prstGeom>
          <a:noFill/>
          <a:ln w="9525">
            <a:solidFill>
              <a:schemeClr val="tx2"/>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eaLnBrk="1" hangingPunct="1">
              <a:spcBef>
                <a:spcPct val="0"/>
              </a:spcBef>
              <a:buClrTx/>
              <a:buSzTx/>
              <a:buFontTx/>
              <a:buNone/>
            </a:pPr>
            <a:endParaRPr lang="en-US" altLang="en-US">
              <a:solidFill>
                <a:schemeClr val="tx1"/>
              </a:solidFill>
              <a:latin typeface="Arial" panose="020B0604020202020204" pitchFamily="34" charset="0"/>
            </a:endParaRPr>
          </a:p>
        </p:txBody>
      </p:sp>
      <p:sp>
        <p:nvSpPr>
          <p:cNvPr id="36885" name="Text Box 19"/>
          <p:cNvSpPr txBox="1">
            <a:spLocks noChangeArrowheads="1"/>
          </p:cNvSpPr>
          <p:nvPr/>
        </p:nvSpPr>
        <p:spPr bwMode="auto">
          <a:xfrm>
            <a:off x="3403600" y="5233988"/>
            <a:ext cx="668338"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algn="ctr">
              <a:spcBef>
                <a:spcPct val="0"/>
              </a:spcBef>
              <a:buClrTx/>
              <a:buSzTx/>
              <a:buFontTx/>
              <a:buNone/>
            </a:pPr>
            <a:r>
              <a:rPr lang="en-US" altLang="en-US" sz="1600">
                <a:solidFill>
                  <a:schemeClr val="tx2"/>
                </a:solidFill>
                <a:latin typeface="Arial" panose="020B0604020202020204" pitchFamily="34" charset="0"/>
              </a:rPr>
              <a:t>Link1</a:t>
            </a:r>
          </a:p>
        </p:txBody>
      </p:sp>
      <p:sp>
        <p:nvSpPr>
          <p:cNvPr id="36886" name="Rectangle 20"/>
          <p:cNvSpPr>
            <a:spLocks noChangeArrowheads="1"/>
          </p:cNvSpPr>
          <p:nvPr/>
        </p:nvSpPr>
        <p:spPr bwMode="auto">
          <a:xfrm>
            <a:off x="3352800" y="5181600"/>
            <a:ext cx="762000" cy="384175"/>
          </a:xfrm>
          <a:prstGeom prst="rect">
            <a:avLst/>
          </a:prstGeom>
          <a:noFill/>
          <a:ln w="9525">
            <a:solidFill>
              <a:schemeClr val="tx2"/>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eaLnBrk="1" hangingPunct="1">
              <a:spcBef>
                <a:spcPct val="0"/>
              </a:spcBef>
              <a:buClrTx/>
              <a:buSzTx/>
              <a:buFontTx/>
              <a:buNone/>
            </a:pPr>
            <a:endParaRPr lang="en-US" altLang="en-US">
              <a:solidFill>
                <a:schemeClr val="tx1"/>
              </a:solidFill>
              <a:latin typeface="Arial" panose="020B0604020202020204" pitchFamily="34" charset="0"/>
            </a:endParaRPr>
          </a:p>
        </p:txBody>
      </p:sp>
      <p:sp>
        <p:nvSpPr>
          <p:cNvPr id="36887" name="Rectangle 21"/>
          <p:cNvSpPr>
            <a:spLocks noChangeArrowheads="1"/>
          </p:cNvSpPr>
          <p:nvPr/>
        </p:nvSpPr>
        <p:spPr bwMode="auto">
          <a:xfrm>
            <a:off x="3352800" y="4495800"/>
            <a:ext cx="1600200" cy="384175"/>
          </a:xfrm>
          <a:prstGeom prst="rect">
            <a:avLst/>
          </a:prstGeom>
          <a:noFill/>
          <a:ln w="9525">
            <a:solidFill>
              <a:schemeClr val="tx2"/>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eaLnBrk="1" hangingPunct="1">
              <a:spcBef>
                <a:spcPct val="0"/>
              </a:spcBef>
              <a:buClrTx/>
              <a:buSzTx/>
              <a:buFontTx/>
              <a:buNone/>
            </a:pPr>
            <a:endParaRPr lang="en-US" altLang="en-US">
              <a:solidFill>
                <a:schemeClr val="tx1"/>
              </a:solidFill>
              <a:latin typeface="Arial" panose="020B0604020202020204" pitchFamily="34" charset="0"/>
            </a:endParaRPr>
          </a:p>
        </p:txBody>
      </p:sp>
      <p:sp>
        <p:nvSpPr>
          <p:cNvPr id="36888" name="Text Box 22"/>
          <p:cNvSpPr txBox="1">
            <a:spLocks noChangeArrowheads="1"/>
          </p:cNvSpPr>
          <p:nvPr/>
        </p:nvSpPr>
        <p:spPr bwMode="auto">
          <a:xfrm>
            <a:off x="3968750" y="4548188"/>
            <a:ext cx="374650"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algn="ctr">
              <a:spcBef>
                <a:spcPct val="0"/>
              </a:spcBef>
              <a:buClrTx/>
              <a:buSzTx/>
              <a:buFontTx/>
              <a:buNone/>
            </a:pPr>
            <a:r>
              <a:rPr lang="en-US" altLang="en-US" sz="1600">
                <a:solidFill>
                  <a:schemeClr val="tx2"/>
                </a:solidFill>
                <a:latin typeface="Arial" panose="020B0604020202020204" pitchFamily="34" charset="0"/>
              </a:rPr>
              <a:t>IP</a:t>
            </a:r>
          </a:p>
        </p:txBody>
      </p:sp>
      <p:sp>
        <p:nvSpPr>
          <p:cNvPr id="36889" name="Rectangle 23"/>
          <p:cNvSpPr>
            <a:spLocks noChangeArrowheads="1"/>
          </p:cNvSpPr>
          <p:nvPr/>
        </p:nvSpPr>
        <p:spPr bwMode="auto">
          <a:xfrm>
            <a:off x="3352800" y="4495800"/>
            <a:ext cx="1600200" cy="384175"/>
          </a:xfrm>
          <a:prstGeom prst="rect">
            <a:avLst/>
          </a:prstGeom>
          <a:noFill/>
          <a:ln w="9525">
            <a:solidFill>
              <a:schemeClr val="tx2"/>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eaLnBrk="1" hangingPunct="1">
              <a:spcBef>
                <a:spcPct val="0"/>
              </a:spcBef>
              <a:buClrTx/>
              <a:buSzTx/>
              <a:buFontTx/>
              <a:buNone/>
            </a:pPr>
            <a:endParaRPr lang="en-US" altLang="en-US">
              <a:solidFill>
                <a:schemeClr val="tx1"/>
              </a:solidFill>
              <a:latin typeface="Arial" panose="020B0604020202020204" pitchFamily="34" charset="0"/>
            </a:endParaRPr>
          </a:p>
        </p:txBody>
      </p:sp>
      <p:sp>
        <p:nvSpPr>
          <p:cNvPr id="36890" name="Line 24"/>
          <p:cNvSpPr>
            <a:spLocks noChangeShapeType="1"/>
          </p:cNvSpPr>
          <p:nvPr/>
        </p:nvSpPr>
        <p:spPr bwMode="auto">
          <a:xfrm>
            <a:off x="3733800" y="4876800"/>
            <a:ext cx="0" cy="304800"/>
          </a:xfrm>
          <a:prstGeom prst="line">
            <a:avLst/>
          </a:prstGeom>
          <a:noFill/>
          <a:ln w="9525">
            <a:solidFill>
              <a:schemeClr val="tx1"/>
            </a:solidFill>
            <a:round/>
            <a:headEnd type="triangle" w="med" len="med"/>
            <a:tailEnd/>
          </a:ln>
          <a:extLst>
            <a:ext uri="{909E8E84-426E-40DD-AFC4-6F175D3DCCD1}">
              <a14:hiddenFill xmlns:a14="http://schemas.microsoft.com/office/drawing/2010/main">
                <a:noFill/>
              </a14:hiddenFill>
            </a:ext>
          </a:extLst>
        </p:spPr>
        <p:txBody>
          <a:bodyPr/>
          <a:lstStyle/>
          <a:p>
            <a:endParaRPr lang="en-US"/>
          </a:p>
        </p:txBody>
      </p:sp>
      <p:sp>
        <p:nvSpPr>
          <p:cNvPr id="36891" name="Rectangle 25"/>
          <p:cNvSpPr>
            <a:spLocks noChangeArrowheads="1"/>
          </p:cNvSpPr>
          <p:nvPr/>
        </p:nvSpPr>
        <p:spPr bwMode="auto">
          <a:xfrm>
            <a:off x="4191000" y="5181600"/>
            <a:ext cx="762000" cy="384175"/>
          </a:xfrm>
          <a:prstGeom prst="rect">
            <a:avLst/>
          </a:prstGeom>
          <a:noFill/>
          <a:ln w="9525">
            <a:solidFill>
              <a:schemeClr val="tx2"/>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eaLnBrk="1" hangingPunct="1">
              <a:spcBef>
                <a:spcPct val="0"/>
              </a:spcBef>
              <a:buClrTx/>
              <a:buSzTx/>
              <a:buFontTx/>
              <a:buNone/>
            </a:pPr>
            <a:endParaRPr lang="en-US" altLang="en-US">
              <a:solidFill>
                <a:schemeClr val="tx1"/>
              </a:solidFill>
              <a:latin typeface="Arial" panose="020B0604020202020204" pitchFamily="34" charset="0"/>
            </a:endParaRPr>
          </a:p>
        </p:txBody>
      </p:sp>
      <p:sp>
        <p:nvSpPr>
          <p:cNvPr id="36892" name="Text Box 26"/>
          <p:cNvSpPr txBox="1">
            <a:spLocks noChangeArrowheads="1"/>
          </p:cNvSpPr>
          <p:nvPr/>
        </p:nvSpPr>
        <p:spPr bwMode="auto">
          <a:xfrm>
            <a:off x="4241800" y="5233988"/>
            <a:ext cx="668338"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algn="ctr">
              <a:spcBef>
                <a:spcPct val="0"/>
              </a:spcBef>
              <a:buClrTx/>
              <a:buSzTx/>
              <a:buFontTx/>
              <a:buNone/>
            </a:pPr>
            <a:r>
              <a:rPr lang="en-US" altLang="en-US" sz="1600">
                <a:solidFill>
                  <a:schemeClr val="tx2"/>
                </a:solidFill>
                <a:latin typeface="Arial" panose="020B0604020202020204" pitchFamily="34" charset="0"/>
              </a:rPr>
              <a:t>Link2</a:t>
            </a:r>
          </a:p>
        </p:txBody>
      </p:sp>
      <p:sp>
        <p:nvSpPr>
          <p:cNvPr id="36893" name="Rectangle 27"/>
          <p:cNvSpPr>
            <a:spLocks noChangeArrowheads="1"/>
          </p:cNvSpPr>
          <p:nvPr/>
        </p:nvSpPr>
        <p:spPr bwMode="auto">
          <a:xfrm>
            <a:off x="4191000" y="5181600"/>
            <a:ext cx="762000" cy="384175"/>
          </a:xfrm>
          <a:prstGeom prst="rect">
            <a:avLst/>
          </a:prstGeom>
          <a:noFill/>
          <a:ln w="9525">
            <a:solidFill>
              <a:schemeClr val="tx2"/>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eaLnBrk="1" hangingPunct="1">
              <a:spcBef>
                <a:spcPct val="0"/>
              </a:spcBef>
              <a:buClrTx/>
              <a:buSzTx/>
              <a:buFontTx/>
              <a:buNone/>
            </a:pPr>
            <a:endParaRPr lang="en-US" altLang="en-US">
              <a:solidFill>
                <a:schemeClr val="tx1"/>
              </a:solidFill>
              <a:latin typeface="Arial" panose="020B0604020202020204" pitchFamily="34" charset="0"/>
            </a:endParaRPr>
          </a:p>
        </p:txBody>
      </p:sp>
      <p:sp>
        <p:nvSpPr>
          <p:cNvPr id="36894" name="Line 28"/>
          <p:cNvSpPr>
            <a:spLocks noChangeShapeType="1"/>
          </p:cNvSpPr>
          <p:nvPr/>
        </p:nvSpPr>
        <p:spPr bwMode="auto">
          <a:xfrm>
            <a:off x="4572000" y="4876800"/>
            <a:ext cx="0" cy="3048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36895" name="Oval 29"/>
          <p:cNvSpPr>
            <a:spLocks noChangeArrowheads="1"/>
          </p:cNvSpPr>
          <p:nvPr/>
        </p:nvSpPr>
        <p:spPr bwMode="auto">
          <a:xfrm>
            <a:off x="6324600" y="2286000"/>
            <a:ext cx="1295400" cy="609600"/>
          </a:xfrm>
          <a:prstGeom prst="ellipse">
            <a:avLst/>
          </a:prstGeom>
          <a:solidFill>
            <a:schemeClr val="accent1"/>
          </a:solidFill>
          <a:ln w="9525">
            <a:solidFill>
              <a:schemeClr val="tx1"/>
            </a:solidFill>
            <a:round/>
            <a:headEnd/>
            <a:tailEnd/>
          </a:ln>
        </p:spPr>
        <p:txBody>
          <a:bodyPr wrap="none" anchor="ct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algn="ctr">
              <a:spcBef>
                <a:spcPct val="0"/>
              </a:spcBef>
              <a:buClrTx/>
              <a:buSzTx/>
              <a:buFontTx/>
              <a:buNone/>
            </a:pPr>
            <a:r>
              <a:rPr lang="en-US" altLang="en-US">
                <a:solidFill>
                  <a:schemeClr val="tx1"/>
                </a:solidFill>
                <a:latin typeface="Arial" panose="020B0604020202020204" pitchFamily="34" charset="0"/>
              </a:rPr>
              <a:t>Web server</a:t>
            </a:r>
          </a:p>
          <a:p>
            <a:pPr algn="ctr">
              <a:spcBef>
                <a:spcPct val="0"/>
              </a:spcBef>
              <a:buClrTx/>
              <a:buSzTx/>
              <a:buFontTx/>
              <a:buNone/>
            </a:pPr>
            <a:r>
              <a:rPr lang="en-US" altLang="en-US">
                <a:solidFill>
                  <a:schemeClr val="tx1"/>
                </a:solidFill>
                <a:latin typeface="Arial" panose="020B0604020202020204" pitchFamily="34" charset="0"/>
              </a:rPr>
              <a:t>process</a:t>
            </a:r>
          </a:p>
        </p:txBody>
      </p:sp>
      <p:sp>
        <p:nvSpPr>
          <p:cNvPr id="36896" name="Rectangle 30"/>
          <p:cNvSpPr>
            <a:spLocks noChangeArrowheads="1"/>
          </p:cNvSpPr>
          <p:nvPr/>
        </p:nvSpPr>
        <p:spPr bwMode="auto">
          <a:xfrm>
            <a:off x="6553200" y="3124200"/>
            <a:ext cx="762000" cy="384175"/>
          </a:xfrm>
          <a:prstGeom prst="rect">
            <a:avLst/>
          </a:prstGeom>
          <a:noFill/>
          <a:ln w="9525">
            <a:solidFill>
              <a:schemeClr val="tx2"/>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eaLnBrk="1" hangingPunct="1">
              <a:spcBef>
                <a:spcPct val="0"/>
              </a:spcBef>
              <a:buClrTx/>
              <a:buSzTx/>
              <a:buFontTx/>
              <a:buNone/>
            </a:pPr>
            <a:endParaRPr lang="en-US" altLang="en-US">
              <a:solidFill>
                <a:schemeClr val="tx1"/>
              </a:solidFill>
              <a:latin typeface="Arial" panose="020B0604020202020204" pitchFamily="34" charset="0"/>
            </a:endParaRPr>
          </a:p>
        </p:txBody>
      </p:sp>
      <p:sp>
        <p:nvSpPr>
          <p:cNvPr id="36897" name="Text Box 31"/>
          <p:cNvSpPr txBox="1">
            <a:spLocks noChangeArrowheads="1"/>
          </p:cNvSpPr>
          <p:nvPr/>
        </p:nvSpPr>
        <p:spPr bwMode="auto">
          <a:xfrm>
            <a:off x="6580188" y="3176588"/>
            <a:ext cx="712787"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algn="ctr">
              <a:spcBef>
                <a:spcPct val="0"/>
              </a:spcBef>
              <a:buClrTx/>
              <a:buSzTx/>
              <a:buFontTx/>
              <a:buNone/>
            </a:pPr>
            <a:r>
              <a:rPr lang="en-US" altLang="en-US" sz="1600">
                <a:solidFill>
                  <a:schemeClr val="tx2"/>
                </a:solidFill>
                <a:latin typeface="Arial" panose="020B0604020202020204" pitchFamily="34" charset="0"/>
              </a:rPr>
              <a:t>HTTP</a:t>
            </a:r>
          </a:p>
        </p:txBody>
      </p:sp>
      <p:sp>
        <p:nvSpPr>
          <p:cNvPr id="36898" name="Rectangle 32"/>
          <p:cNvSpPr>
            <a:spLocks noChangeArrowheads="1"/>
          </p:cNvSpPr>
          <p:nvPr/>
        </p:nvSpPr>
        <p:spPr bwMode="auto">
          <a:xfrm>
            <a:off x="6553200" y="3124200"/>
            <a:ext cx="762000" cy="384175"/>
          </a:xfrm>
          <a:prstGeom prst="rect">
            <a:avLst/>
          </a:prstGeom>
          <a:noFill/>
          <a:ln w="9525">
            <a:solidFill>
              <a:schemeClr val="tx2"/>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eaLnBrk="1" hangingPunct="1">
              <a:spcBef>
                <a:spcPct val="0"/>
              </a:spcBef>
              <a:buClrTx/>
              <a:buSzTx/>
              <a:buFontTx/>
              <a:buNone/>
            </a:pPr>
            <a:endParaRPr lang="en-US" altLang="en-US">
              <a:solidFill>
                <a:schemeClr val="tx1"/>
              </a:solidFill>
              <a:latin typeface="Arial" panose="020B0604020202020204" pitchFamily="34" charset="0"/>
            </a:endParaRPr>
          </a:p>
        </p:txBody>
      </p:sp>
      <p:sp>
        <p:nvSpPr>
          <p:cNvPr id="36899" name="Rectangle 33"/>
          <p:cNvSpPr>
            <a:spLocks noChangeArrowheads="1"/>
          </p:cNvSpPr>
          <p:nvPr/>
        </p:nvSpPr>
        <p:spPr bwMode="auto">
          <a:xfrm>
            <a:off x="6553200" y="3810000"/>
            <a:ext cx="762000" cy="384175"/>
          </a:xfrm>
          <a:prstGeom prst="rect">
            <a:avLst/>
          </a:prstGeom>
          <a:noFill/>
          <a:ln w="9525">
            <a:solidFill>
              <a:schemeClr val="tx2"/>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eaLnBrk="1" hangingPunct="1">
              <a:spcBef>
                <a:spcPct val="0"/>
              </a:spcBef>
              <a:buClrTx/>
              <a:buSzTx/>
              <a:buFontTx/>
              <a:buNone/>
            </a:pPr>
            <a:endParaRPr lang="en-US" altLang="en-US">
              <a:solidFill>
                <a:schemeClr val="tx1"/>
              </a:solidFill>
              <a:latin typeface="Arial" panose="020B0604020202020204" pitchFamily="34" charset="0"/>
            </a:endParaRPr>
          </a:p>
        </p:txBody>
      </p:sp>
      <p:sp>
        <p:nvSpPr>
          <p:cNvPr id="36900" name="Text Box 34"/>
          <p:cNvSpPr txBox="1">
            <a:spLocks noChangeArrowheads="1"/>
          </p:cNvSpPr>
          <p:nvPr/>
        </p:nvSpPr>
        <p:spPr bwMode="auto">
          <a:xfrm>
            <a:off x="6642100" y="3862388"/>
            <a:ext cx="588963"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algn="ctr">
              <a:spcBef>
                <a:spcPct val="0"/>
              </a:spcBef>
              <a:buClrTx/>
              <a:buSzTx/>
              <a:buFontTx/>
              <a:buNone/>
            </a:pPr>
            <a:r>
              <a:rPr lang="en-US" altLang="en-US" sz="1600">
                <a:solidFill>
                  <a:schemeClr val="tx2"/>
                </a:solidFill>
                <a:latin typeface="Arial" panose="020B0604020202020204" pitchFamily="34" charset="0"/>
              </a:rPr>
              <a:t>TCP</a:t>
            </a:r>
          </a:p>
        </p:txBody>
      </p:sp>
      <p:sp>
        <p:nvSpPr>
          <p:cNvPr id="36901" name="Rectangle 35"/>
          <p:cNvSpPr>
            <a:spLocks noChangeArrowheads="1"/>
          </p:cNvSpPr>
          <p:nvPr/>
        </p:nvSpPr>
        <p:spPr bwMode="auto">
          <a:xfrm>
            <a:off x="6553200" y="3810000"/>
            <a:ext cx="762000" cy="384175"/>
          </a:xfrm>
          <a:prstGeom prst="rect">
            <a:avLst/>
          </a:prstGeom>
          <a:noFill/>
          <a:ln w="9525">
            <a:solidFill>
              <a:schemeClr val="tx2"/>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eaLnBrk="1" hangingPunct="1">
              <a:spcBef>
                <a:spcPct val="0"/>
              </a:spcBef>
              <a:buClrTx/>
              <a:buSzTx/>
              <a:buFontTx/>
              <a:buNone/>
            </a:pPr>
            <a:endParaRPr lang="en-US" altLang="en-US">
              <a:solidFill>
                <a:schemeClr val="tx1"/>
              </a:solidFill>
              <a:latin typeface="Arial" panose="020B0604020202020204" pitchFamily="34" charset="0"/>
            </a:endParaRPr>
          </a:p>
        </p:txBody>
      </p:sp>
      <p:sp>
        <p:nvSpPr>
          <p:cNvPr id="36902" name="Rectangle 36"/>
          <p:cNvSpPr>
            <a:spLocks noChangeArrowheads="1"/>
          </p:cNvSpPr>
          <p:nvPr/>
        </p:nvSpPr>
        <p:spPr bwMode="auto">
          <a:xfrm>
            <a:off x="6553200" y="5181600"/>
            <a:ext cx="762000" cy="384175"/>
          </a:xfrm>
          <a:prstGeom prst="rect">
            <a:avLst/>
          </a:prstGeom>
          <a:noFill/>
          <a:ln w="9525">
            <a:solidFill>
              <a:schemeClr val="tx2"/>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eaLnBrk="1" hangingPunct="1">
              <a:spcBef>
                <a:spcPct val="0"/>
              </a:spcBef>
              <a:buClrTx/>
              <a:buSzTx/>
              <a:buFontTx/>
              <a:buNone/>
            </a:pPr>
            <a:endParaRPr lang="en-US" altLang="en-US">
              <a:solidFill>
                <a:schemeClr val="tx1"/>
              </a:solidFill>
              <a:latin typeface="Arial" panose="020B0604020202020204" pitchFamily="34" charset="0"/>
            </a:endParaRPr>
          </a:p>
        </p:txBody>
      </p:sp>
      <p:sp>
        <p:nvSpPr>
          <p:cNvPr id="36903" name="Text Box 37"/>
          <p:cNvSpPr txBox="1">
            <a:spLocks noChangeArrowheads="1"/>
          </p:cNvSpPr>
          <p:nvPr/>
        </p:nvSpPr>
        <p:spPr bwMode="auto">
          <a:xfrm>
            <a:off x="6604000" y="5233988"/>
            <a:ext cx="668338"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algn="ctr">
              <a:spcBef>
                <a:spcPct val="0"/>
              </a:spcBef>
              <a:buClrTx/>
              <a:buSzTx/>
              <a:buFontTx/>
              <a:buNone/>
            </a:pPr>
            <a:r>
              <a:rPr lang="en-US" altLang="en-US" sz="1600">
                <a:solidFill>
                  <a:schemeClr val="tx2"/>
                </a:solidFill>
                <a:latin typeface="Arial" panose="020B0604020202020204" pitchFamily="34" charset="0"/>
              </a:rPr>
              <a:t>Link1</a:t>
            </a:r>
          </a:p>
        </p:txBody>
      </p:sp>
      <p:sp>
        <p:nvSpPr>
          <p:cNvPr id="36904" name="Rectangle 38"/>
          <p:cNvSpPr>
            <a:spLocks noChangeArrowheads="1"/>
          </p:cNvSpPr>
          <p:nvPr/>
        </p:nvSpPr>
        <p:spPr bwMode="auto">
          <a:xfrm>
            <a:off x="6553200" y="5181600"/>
            <a:ext cx="762000" cy="384175"/>
          </a:xfrm>
          <a:prstGeom prst="rect">
            <a:avLst/>
          </a:prstGeom>
          <a:noFill/>
          <a:ln w="9525">
            <a:solidFill>
              <a:schemeClr val="tx2"/>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eaLnBrk="1" hangingPunct="1">
              <a:spcBef>
                <a:spcPct val="0"/>
              </a:spcBef>
              <a:buClrTx/>
              <a:buSzTx/>
              <a:buFontTx/>
              <a:buNone/>
            </a:pPr>
            <a:endParaRPr lang="en-US" altLang="en-US">
              <a:solidFill>
                <a:schemeClr val="tx1"/>
              </a:solidFill>
              <a:latin typeface="Arial" panose="020B0604020202020204" pitchFamily="34" charset="0"/>
            </a:endParaRPr>
          </a:p>
        </p:txBody>
      </p:sp>
      <p:sp>
        <p:nvSpPr>
          <p:cNvPr id="36905" name="Rectangle 39"/>
          <p:cNvSpPr>
            <a:spLocks noChangeArrowheads="1"/>
          </p:cNvSpPr>
          <p:nvPr/>
        </p:nvSpPr>
        <p:spPr bwMode="auto">
          <a:xfrm>
            <a:off x="6553200" y="4495800"/>
            <a:ext cx="762000" cy="384175"/>
          </a:xfrm>
          <a:prstGeom prst="rect">
            <a:avLst/>
          </a:prstGeom>
          <a:noFill/>
          <a:ln w="9525">
            <a:solidFill>
              <a:schemeClr val="tx2"/>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eaLnBrk="1" hangingPunct="1">
              <a:spcBef>
                <a:spcPct val="0"/>
              </a:spcBef>
              <a:buClrTx/>
              <a:buSzTx/>
              <a:buFontTx/>
              <a:buNone/>
            </a:pPr>
            <a:endParaRPr lang="en-US" altLang="en-US">
              <a:solidFill>
                <a:schemeClr val="tx1"/>
              </a:solidFill>
              <a:latin typeface="Arial" panose="020B0604020202020204" pitchFamily="34" charset="0"/>
            </a:endParaRPr>
          </a:p>
        </p:txBody>
      </p:sp>
      <p:sp>
        <p:nvSpPr>
          <p:cNvPr id="36906" name="Text Box 40"/>
          <p:cNvSpPr txBox="1">
            <a:spLocks noChangeArrowheads="1"/>
          </p:cNvSpPr>
          <p:nvPr/>
        </p:nvSpPr>
        <p:spPr bwMode="auto">
          <a:xfrm>
            <a:off x="6748463" y="4548188"/>
            <a:ext cx="376237"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algn="ctr">
              <a:spcBef>
                <a:spcPct val="0"/>
              </a:spcBef>
              <a:buClrTx/>
              <a:buSzTx/>
              <a:buFontTx/>
              <a:buNone/>
            </a:pPr>
            <a:r>
              <a:rPr lang="en-US" altLang="en-US" sz="1600">
                <a:solidFill>
                  <a:schemeClr val="tx2"/>
                </a:solidFill>
                <a:latin typeface="Arial" panose="020B0604020202020204" pitchFamily="34" charset="0"/>
              </a:rPr>
              <a:t>IP</a:t>
            </a:r>
          </a:p>
        </p:txBody>
      </p:sp>
      <p:sp>
        <p:nvSpPr>
          <p:cNvPr id="36907" name="Rectangle 41"/>
          <p:cNvSpPr>
            <a:spLocks noChangeArrowheads="1"/>
          </p:cNvSpPr>
          <p:nvPr/>
        </p:nvSpPr>
        <p:spPr bwMode="auto">
          <a:xfrm>
            <a:off x="6553200" y="4495800"/>
            <a:ext cx="762000" cy="384175"/>
          </a:xfrm>
          <a:prstGeom prst="rect">
            <a:avLst/>
          </a:prstGeom>
          <a:noFill/>
          <a:ln w="9525">
            <a:solidFill>
              <a:schemeClr val="tx2"/>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eaLnBrk="1" hangingPunct="1">
              <a:spcBef>
                <a:spcPct val="0"/>
              </a:spcBef>
              <a:buClrTx/>
              <a:buSzTx/>
              <a:buFontTx/>
              <a:buNone/>
            </a:pPr>
            <a:endParaRPr lang="en-US" altLang="en-US">
              <a:solidFill>
                <a:schemeClr val="tx1"/>
              </a:solidFill>
              <a:latin typeface="Arial" panose="020B0604020202020204" pitchFamily="34" charset="0"/>
            </a:endParaRPr>
          </a:p>
        </p:txBody>
      </p:sp>
      <p:sp>
        <p:nvSpPr>
          <p:cNvPr id="36908" name="Line 42"/>
          <p:cNvSpPr>
            <a:spLocks noChangeShapeType="1"/>
          </p:cNvSpPr>
          <p:nvPr/>
        </p:nvSpPr>
        <p:spPr bwMode="auto">
          <a:xfrm>
            <a:off x="6934200" y="2895600"/>
            <a:ext cx="0" cy="228600"/>
          </a:xfrm>
          <a:prstGeom prst="line">
            <a:avLst/>
          </a:prstGeom>
          <a:noFill/>
          <a:ln w="9525">
            <a:solidFill>
              <a:schemeClr val="tx1"/>
            </a:solidFill>
            <a:round/>
            <a:headEnd type="triangle" w="med" len="med"/>
            <a:tailEnd/>
          </a:ln>
          <a:extLst>
            <a:ext uri="{909E8E84-426E-40DD-AFC4-6F175D3DCCD1}">
              <a14:hiddenFill xmlns:a14="http://schemas.microsoft.com/office/drawing/2010/main">
                <a:noFill/>
              </a14:hiddenFill>
            </a:ext>
          </a:extLst>
        </p:spPr>
        <p:txBody>
          <a:bodyPr/>
          <a:lstStyle/>
          <a:p>
            <a:endParaRPr lang="en-US"/>
          </a:p>
        </p:txBody>
      </p:sp>
      <p:sp>
        <p:nvSpPr>
          <p:cNvPr id="36909" name="Line 43"/>
          <p:cNvSpPr>
            <a:spLocks noChangeShapeType="1"/>
          </p:cNvSpPr>
          <p:nvPr/>
        </p:nvSpPr>
        <p:spPr bwMode="auto">
          <a:xfrm>
            <a:off x="6934200" y="3505200"/>
            <a:ext cx="0" cy="304800"/>
          </a:xfrm>
          <a:prstGeom prst="line">
            <a:avLst/>
          </a:prstGeom>
          <a:noFill/>
          <a:ln w="9525">
            <a:solidFill>
              <a:schemeClr val="tx1"/>
            </a:solidFill>
            <a:round/>
            <a:headEnd type="triangle" w="med" len="med"/>
            <a:tailEnd/>
          </a:ln>
          <a:extLst>
            <a:ext uri="{909E8E84-426E-40DD-AFC4-6F175D3DCCD1}">
              <a14:hiddenFill xmlns:a14="http://schemas.microsoft.com/office/drawing/2010/main">
                <a:noFill/>
              </a14:hiddenFill>
            </a:ext>
          </a:extLst>
        </p:spPr>
        <p:txBody>
          <a:bodyPr/>
          <a:lstStyle/>
          <a:p>
            <a:endParaRPr lang="en-US"/>
          </a:p>
        </p:txBody>
      </p:sp>
      <p:sp>
        <p:nvSpPr>
          <p:cNvPr id="36910" name="Line 44"/>
          <p:cNvSpPr>
            <a:spLocks noChangeShapeType="1"/>
          </p:cNvSpPr>
          <p:nvPr/>
        </p:nvSpPr>
        <p:spPr bwMode="auto">
          <a:xfrm>
            <a:off x="6934200" y="4191000"/>
            <a:ext cx="0" cy="304800"/>
          </a:xfrm>
          <a:prstGeom prst="line">
            <a:avLst/>
          </a:prstGeom>
          <a:noFill/>
          <a:ln w="9525">
            <a:solidFill>
              <a:schemeClr val="tx1"/>
            </a:solidFill>
            <a:round/>
            <a:headEnd type="triangle" w="med" len="med"/>
            <a:tailEnd/>
          </a:ln>
          <a:extLst>
            <a:ext uri="{909E8E84-426E-40DD-AFC4-6F175D3DCCD1}">
              <a14:hiddenFill xmlns:a14="http://schemas.microsoft.com/office/drawing/2010/main">
                <a:noFill/>
              </a14:hiddenFill>
            </a:ext>
          </a:extLst>
        </p:spPr>
        <p:txBody>
          <a:bodyPr/>
          <a:lstStyle/>
          <a:p>
            <a:endParaRPr lang="en-US"/>
          </a:p>
        </p:txBody>
      </p:sp>
      <p:sp>
        <p:nvSpPr>
          <p:cNvPr id="36911" name="Line 45"/>
          <p:cNvSpPr>
            <a:spLocks noChangeShapeType="1"/>
          </p:cNvSpPr>
          <p:nvPr/>
        </p:nvSpPr>
        <p:spPr bwMode="auto">
          <a:xfrm>
            <a:off x="6934200" y="4876800"/>
            <a:ext cx="0" cy="304800"/>
          </a:xfrm>
          <a:prstGeom prst="line">
            <a:avLst/>
          </a:prstGeom>
          <a:noFill/>
          <a:ln w="9525">
            <a:solidFill>
              <a:schemeClr val="tx1"/>
            </a:solidFill>
            <a:round/>
            <a:headEnd type="triangle" w="med" len="med"/>
            <a:tailEnd/>
          </a:ln>
          <a:extLst>
            <a:ext uri="{909E8E84-426E-40DD-AFC4-6F175D3DCCD1}">
              <a14:hiddenFill xmlns:a14="http://schemas.microsoft.com/office/drawing/2010/main">
                <a:noFill/>
              </a14:hiddenFill>
            </a:ext>
          </a:extLst>
        </p:spPr>
        <p:txBody>
          <a:bodyPr/>
          <a:lstStyle/>
          <a:p>
            <a:endParaRPr lang="en-US"/>
          </a:p>
        </p:txBody>
      </p:sp>
      <p:sp>
        <p:nvSpPr>
          <p:cNvPr id="36912" name="Rectangle 46"/>
          <p:cNvSpPr>
            <a:spLocks noChangeArrowheads="1"/>
          </p:cNvSpPr>
          <p:nvPr/>
        </p:nvSpPr>
        <p:spPr bwMode="auto">
          <a:xfrm>
            <a:off x="990600" y="5562600"/>
            <a:ext cx="3124200" cy="304800"/>
          </a:xfrm>
          <a:prstGeom prst="rect">
            <a:avLst/>
          </a:prstGeom>
          <a:solidFill>
            <a:schemeClr val="accent1"/>
          </a:solidFill>
          <a:ln w="9525">
            <a:solidFill>
              <a:schemeClr val="tx1"/>
            </a:solidFill>
            <a:miter lim="800000"/>
            <a:headEnd/>
            <a:tailEnd/>
          </a:ln>
        </p:spPr>
        <p:txBody>
          <a:bodyPr wrap="none" anchor="ct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algn="ctr">
              <a:spcBef>
                <a:spcPct val="0"/>
              </a:spcBef>
              <a:buClrTx/>
              <a:buSzTx/>
              <a:buFontTx/>
              <a:buNone/>
            </a:pPr>
            <a:r>
              <a:rPr lang="en-US" altLang="en-US">
                <a:solidFill>
                  <a:schemeClr val="tx1"/>
                </a:solidFill>
                <a:latin typeface="Arial" panose="020B0604020202020204" pitchFamily="34" charset="0"/>
              </a:rPr>
              <a:t>Physical Link 1</a:t>
            </a:r>
          </a:p>
        </p:txBody>
      </p:sp>
      <p:sp>
        <p:nvSpPr>
          <p:cNvPr id="36913" name="Rectangle 47"/>
          <p:cNvSpPr>
            <a:spLocks noChangeArrowheads="1"/>
          </p:cNvSpPr>
          <p:nvPr/>
        </p:nvSpPr>
        <p:spPr bwMode="auto">
          <a:xfrm>
            <a:off x="4191000" y="5562600"/>
            <a:ext cx="3124200" cy="304800"/>
          </a:xfrm>
          <a:prstGeom prst="rect">
            <a:avLst/>
          </a:prstGeom>
          <a:solidFill>
            <a:schemeClr val="accent1"/>
          </a:solidFill>
          <a:ln w="9525">
            <a:solidFill>
              <a:schemeClr val="tx1"/>
            </a:solidFill>
            <a:miter lim="800000"/>
            <a:headEnd/>
            <a:tailEnd/>
          </a:ln>
        </p:spPr>
        <p:txBody>
          <a:bodyPr wrap="none" anchor="ct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algn="ctr">
              <a:spcBef>
                <a:spcPct val="0"/>
              </a:spcBef>
              <a:buClrTx/>
              <a:buSzTx/>
              <a:buFontTx/>
              <a:buNone/>
            </a:pPr>
            <a:r>
              <a:rPr lang="en-US" altLang="en-US">
                <a:solidFill>
                  <a:schemeClr val="tx1"/>
                </a:solidFill>
                <a:latin typeface="Arial" panose="020B0604020202020204" pitchFamily="34" charset="0"/>
              </a:rPr>
              <a:t>Physical Link 2</a:t>
            </a:r>
          </a:p>
        </p:txBody>
      </p:sp>
      <p:sp>
        <p:nvSpPr>
          <p:cNvPr id="36914" name="Rectangle 48"/>
          <p:cNvSpPr>
            <a:spLocks noChangeArrowheads="1"/>
          </p:cNvSpPr>
          <p:nvPr/>
        </p:nvSpPr>
        <p:spPr bwMode="auto">
          <a:xfrm>
            <a:off x="1600200" y="6019800"/>
            <a:ext cx="304800" cy="304800"/>
          </a:xfrm>
          <a:prstGeom prst="rect">
            <a:avLst/>
          </a:prstGeom>
          <a:solidFill>
            <a:schemeClr val="accent1"/>
          </a:solidFill>
          <a:ln w="9525">
            <a:solidFill>
              <a:schemeClr val="tx1"/>
            </a:solidFill>
            <a:miter lim="800000"/>
            <a:headEnd/>
            <a:tailEnd/>
          </a:ln>
        </p:spPr>
        <p:txBody>
          <a:bodyPr wrap="none" anchor="ct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algn="ctr">
              <a:spcBef>
                <a:spcPct val="0"/>
              </a:spcBef>
              <a:buClrTx/>
              <a:buSzTx/>
              <a:buFontTx/>
              <a:buNone/>
            </a:pPr>
            <a:r>
              <a:rPr lang="en-US" altLang="en-US">
                <a:solidFill>
                  <a:schemeClr val="tx1"/>
                </a:solidFill>
                <a:latin typeface="Arial" panose="020B0604020202020204" pitchFamily="34" charset="0"/>
              </a:rPr>
              <a:t>H</a:t>
            </a:r>
          </a:p>
        </p:txBody>
      </p:sp>
      <p:sp>
        <p:nvSpPr>
          <p:cNvPr id="36915" name="Text Box 49"/>
          <p:cNvSpPr txBox="1">
            <a:spLocks noChangeArrowheads="1"/>
          </p:cNvSpPr>
          <p:nvPr/>
        </p:nvSpPr>
        <p:spPr bwMode="auto">
          <a:xfrm>
            <a:off x="2286000" y="1981200"/>
            <a:ext cx="3886200" cy="1465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a:spcBef>
                <a:spcPct val="0"/>
              </a:spcBef>
              <a:buClrTx/>
              <a:buSzTx/>
              <a:buFontTx/>
              <a:buNone/>
            </a:pPr>
            <a:r>
              <a:rPr lang="en-US" altLang="en-US">
                <a:solidFill>
                  <a:schemeClr val="tx2"/>
                </a:solidFill>
                <a:latin typeface="Arial" panose="020B0604020202020204" pitchFamily="34" charset="0"/>
              </a:rPr>
              <a:t>The link’s job is to get the packet to the next physical box (here a router).</a:t>
            </a:r>
          </a:p>
          <a:p>
            <a:pPr>
              <a:spcBef>
                <a:spcPct val="0"/>
              </a:spcBef>
              <a:buClrTx/>
              <a:buSzTx/>
              <a:buFontTx/>
              <a:buNone/>
            </a:pPr>
            <a:r>
              <a:rPr lang="en-US" altLang="en-US">
                <a:solidFill>
                  <a:schemeClr val="tx2"/>
                </a:solidFill>
                <a:latin typeface="Arial" panose="020B0604020202020204" pitchFamily="34" charset="0"/>
              </a:rPr>
              <a:t>It adds its header and sends the resulting packet over the “wire”.</a:t>
            </a:r>
          </a:p>
        </p:txBody>
      </p:sp>
      <p:sp>
        <p:nvSpPr>
          <p:cNvPr id="36916" name="Rectangle 50"/>
          <p:cNvSpPr>
            <a:spLocks noChangeArrowheads="1"/>
          </p:cNvSpPr>
          <p:nvPr/>
        </p:nvSpPr>
        <p:spPr bwMode="auto">
          <a:xfrm>
            <a:off x="1905000" y="6019800"/>
            <a:ext cx="304800" cy="304800"/>
          </a:xfrm>
          <a:prstGeom prst="rect">
            <a:avLst/>
          </a:prstGeom>
          <a:solidFill>
            <a:schemeClr val="accent1"/>
          </a:solidFill>
          <a:ln w="9525">
            <a:solidFill>
              <a:schemeClr val="tx1"/>
            </a:solidFill>
            <a:miter lim="800000"/>
            <a:headEnd/>
            <a:tailEnd/>
          </a:ln>
        </p:spPr>
        <p:txBody>
          <a:bodyPr wrap="none" anchor="ct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algn="ctr">
              <a:spcBef>
                <a:spcPct val="0"/>
              </a:spcBef>
              <a:buClrTx/>
              <a:buSzTx/>
              <a:buFontTx/>
              <a:buNone/>
            </a:pPr>
            <a:r>
              <a:rPr lang="en-US" altLang="en-US">
                <a:solidFill>
                  <a:schemeClr val="tx1"/>
                </a:solidFill>
                <a:latin typeface="Arial" panose="020B0604020202020204" pitchFamily="34" charset="0"/>
              </a:rPr>
              <a:t>T</a:t>
            </a:r>
          </a:p>
        </p:txBody>
      </p:sp>
      <p:grpSp>
        <p:nvGrpSpPr>
          <p:cNvPr id="36917" name="Group 51"/>
          <p:cNvGrpSpPr>
            <a:grpSpLocks/>
          </p:cNvGrpSpPr>
          <p:nvPr/>
        </p:nvGrpSpPr>
        <p:grpSpPr bwMode="auto">
          <a:xfrm>
            <a:off x="3733800" y="4038600"/>
            <a:ext cx="889000" cy="388938"/>
            <a:chOff x="960" y="1536"/>
            <a:chExt cx="912" cy="292"/>
          </a:xfrm>
        </p:grpSpPr>
        <p:sp>
          <p:nvSpPr>
            <p:cNvPr id="36921" name="Rectangle 52"/>
            <p:cNvSpPr>
              <a:spLocks noChangeArrowheads="1"/>
            </p:cNvSpPr>
            <p:nvPr/>
          </p:nvSpPr>
          <p:spPr bwMode="auto">
            <a:xfrm>
              <a:off x="960" y="1536"/>
              <a:ext cx="912"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eaLnBrk="1" hangingPunct="1">
                <a:spcBef>
                  <a:spcPct val="0"/>
                </a:spcBef>
                <a:buClrTx/>
                <a:buSzTx/>
                <a:buFontTx/>
                <a:buNone/>
              </a:pPr>
              <a:endParaRPr lang="en-US" altLang="en-US">
                <a:solidFill>
                  <a:schemeClr val="tx1"/>
                </a:solidFill>
                <a:latin typeface="Arial" panose="020B0604020202020204" pitchFamily="34" charset="0"/>
              </a:endParaRPr>
            </a:p>
          </p:txBody>
        </p:sp>
        <p:sp>
          <p:nvSpPr>
            <p:cNvPr id="36922" name="Text Box 53"/>
            <p:cNvSpPr txBox="1">
              <a:spLocks noChangeArrowheads="1"/>
            </p:cNvSpPr>
            <p:nvPr/>
          </p:nvSpPr>
          <p:spPr bwMode="auto">
            <a:xfrm>
              <a:off x="1014" y="1575"/>
              <a:ext cx="815" cy="2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algn="ctr">
                <a:spcBef>
                  <a:spcPct val="0"/>
                </a:spcBef>
                <a:buClrTx/>
                <a:buSzTx/>
                <a:buFontTx/>
                <a:buNone/>
              </a:pPr>
              <a:r>
                <a:rPr lang="en-US" altLang="en-US" sz="1600">
                  <a:solidFill>
                    <a:schemeClr val="tx2"/>
                  </a:solidFill>
                  <a:latin typeface="Arial" panose="020B0604020202020204" pitchFamily="34" charset="0"/>
                </a:rPr>
                <a:t>Router</a:t>
              </a:r>
            </a:p>
          </p:txBody>
        </p:sp>
        <p:sp>
          <p:nvSpPr>
            <p:cNvPr id="36923" name="Rectangle 54"/>
            <p:cNvSpPr>
              <a:spLocks noChangeArrowheads="1"/>
            </p:cNvSpPr>
            <p:nvPr/>
          </p:nvSpPr>
          <p:spPr bwMode="auto">
            <a:xfrm>
              <a:off x="960" y="1536"/>
              <a:ext cx="912"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eaLnBrk="1" hangingPunct="1">
                <a:spcBef>
                  <a:spcPct val="0"/>
                </a:spcBef>
                <a:buClrTx/>
                <a:buSzTx/>
                <a:buFontTx/>
                <a:buNone/>
              </a:pPr>
              <a:endParaRPr lang="en-US" altLang="en-US">
                <a:solidFill>
                  <a:schemeClr val="tx1"/>
                </a:solidFill>
                <a:latin typeface="Arial" panose="020B0604020202020204" pitchFamily="34" charset="0"/>
              </a:endParaRPr>
            </a:p>
          </p:txBody>
        </p:sp>
      </p:grpSp>
      <p:sp>
        <p:nvSpPr>
          <p:cNvPr id="36918" name="Rectangle 55"/>
          <p:cNvSpPr>
            <a:spLocks noChangeArrowheads="1"/>
          </p:cNvSpPr>
          <p:nvPr/>
        </p:nvSpPr>
        <p:spPr bwMode="auto">
          <a:xfrm>
            <a:off x="2209800" y="6019800"/>
            <a:ext cx="304800" cy="304800"/>
          </a:xfrm>
          <a:prstGeom prst="rect">
            <a:avLst/>
          </a:prstGeom>
          <a:solidFill>
            <a:schemeClr val="accent1"/>
          </a:solidFill>
          <a:ln w="9525">
            <a:solidFill>
              <a:schemeClr val="tx1"/>
            </a:solidFill>
            <a:miter lim="800000"/>
            <a:headEnd/>
            <a:tailEnd/>
          </a:ln>
        </p:spPr>
        <p:txBody>
          <a:bodyPr wrap="none" anchor="ct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algn="ctr">
              <a:spcBef>
                <a:spcPct val="0"/>
              </a:spcBef>
              <a:buClrTx/>
              <a:buSzTx/>
              <a:buFontTx/>
              <a:buNone/>
            </a:pPr>
            <a:r>
              <a:rPr lang="en-US" altLang="en-US">
                <a:solidFill>
                  <a:schemeClr val="tx1"/>
                </a:solidFill>
                <a:latin typeface="Arial" panose="020B0604020202020204" pitchFamily="34" charset="0"/>
              </a:rPr>
              <a:t>I</a:t>
            </a:r>
          </a:p>
        </p:txBody>
      </p:sp>
      <p:sp>
        <p:nvSpPr>
          <p:cNvPr id="36919" name="Rectangle 56"/>
          <p:cNvSpPr>
            <a:spLocks noChangeArrowheads="1"/>
          </p:cNvSpPr>
          <p:nvPr/>
        </p:nvSpPr>
        <p:spPr bwMode="auto">
          <a:xfrm>
            <a:off x="2514600" y="6019800"/>
            <a:ext cx="304800" cy="304800"/>
          </a:xfrm>
          <a:prstGeom prst="rect">
            <a:avLst/>
          </a:prstGeom>
          <a:solidFill>
            <a:schemeClr val="accent1"/>
          </a:solidFill>
          <a:ln w="9525">
            <a:solidFill>
              <a:schemeClr val="tx1"/>
            </a:solidFill>
            <a:miter lim="800000"/>
            <a:headEnd/>
            <a:tailEnd/>
          </a:ln>
        </p:spPr>
        <p:txBody>
          <a:bodyPr wrap="none" anchor="ct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algn="ctr">
              <a:spcBef>
                <a:spcPct val="0"/>
              </a:spcBef>
              <a:buClrTx/>
              <a:buSzTx/>
              <a:buFontTx/>
              <a:buNone/>
            </a:pPr>
            <a:r>
              <a:rPr lang="en-US" altLang="en-US">
                <a:solidFill>
                  <a:schemeClr val="tx1"/>
                </a:solidFill>
                <a:latin typeface="Arial" panose="020B0604020202020204" pitchFamily="34" charset="0"/>
              </a:rPr>
              <a:t>L1</a:t>
            </a:r>
          </a:p>
        </p:txBody>
      </p:sp>
      <p:sp>
        <p:nvSpPr>
          <p:cNvPr id="36920" name="Line 57"/>
          <p:cNvSpPr>
            <a:spLocks noChangeShapeType="1"/>
          </p:cNvSpPr>
          <p:nvPr/>
        </p:nvSpPr>
        <p:spPr bwMode="auto">
          <a:xfrm>
            <a:off x="2971800" y="6172200"/>
            <a:ext cx="609600" cy="0"/>
          </a:xfrm>
          <a:prstGeom prst="line">
            <a:avLst/>
          </a:prstGeom>
          <a:noFill/>
          <a:ln w="3810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6"/>
          <p:cNvSpPr>
            <a:spLocks noGrp="1" noChangeArrowheads="1"/>
          </p:cNvSpPr>
          <p:nvPr>
            <p:ph type="title"/>
          </p:nvPr>
        </p:nvSpPr>
        <p:spPr>
          <a:xfrm>
            <a:off x="609600" y="609600"/>
            <a:ext cx="6348413" cy="1320800"/>
          </a:xfrm>
        </p:spPr>
        <p:txBody>
          <a:bodyPr/>
          <a:lstStyle/>
          <a:p>
            <a:pPr eaLnBrk="1" hangingPunct="1"/>
            <a:r>
              <a:rPr lang="en-US" altLang="en-US" smtClean="0"/>
              <a:t>Protocol layering example</a:t>
            </a:r>
          </a:p>
        </p:txBody>
      </p:sp>
      <p:sp>
        <p:nvSpPr>
          <p:cNvPr id="56" name="Date Placeholder 2"/>
          <p:cNvSpPr>
            <a:spLocks noGrp="1"/>
          </p:cNvSpPr>
          <p:nvPr>
            <p:ph type="dt" sz="quarter" idx="10"/>
          </p:nvPr>
        </p:nvSpPr>
        <p:spPr/>
        <p:txBody>
          <a:bodyPr/>
          <a:lstStyle/>
          <a:p>
            <a:pPr>
              <a:defRPr/>
            </a:pPr>
            <a:fld id="{27BD5F70-8448-41B6-964F-6E2328104C8A}" type="datetime1">
              <a:rPr lang="en-US"/>
              <a:pPr>
                <a:defRPr/>
              </a:pPr>
              <a:t>9/10/2018</a:t>
            </a:fld>
            <a:endParaRPr lang="en-US"/>
          </a:p>
        </p:txBody>
      </p:sp>
      <p:sp>
        <p:nvSpPr>
          <p:cNvPr id="37892" name="Slide Number Placeholder 4"/>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a:spcBef>
                <a:spcPct val="0"/>
              </a:spcBef>
              <a:buClrTx/>
              <a:buSzTx/>
              <a:buFontTx/>
              <a:buNone/>
            </a:pPr>
            <a:fld id="{F3462EAC-DC8A-4321-8C2D-7ABFD9741942}" type="slidenum">
              <a:rPr lang="en-US" altLang="en-US" smtClean="0">
                <a:solidFill>
                  <a:schemeClr val="tx1"/>
                </a:solidFill>
                <a:latin typeface="Verdana" panose="020B0604030504040204" pitchFamily="34" charset="0"/>
              </a:rPr>
              <a:pPr>
                <a:spcBef>
                  <a:spcPct val="0"/>
                </a:spcBef>
                <a:buClrTx/>
                <a:buSzTx/>
                <a:buFontTx/>
                <a:buNone/>
              </a:pPr>
              <a:t>29</a:t>
            </a:fld>
            <a:endParaRPr lang="en-US" altLang="en-US" smtClean="0">
              <a:solidFill>
                <a:schemeClr val="tx1"/>
              </a:solidFill>
              <a:latin typeface="Verdana" panose="020B0604030504040204" pitchFamily="34" charset="0"/>
            </a:endParaRPr>
          </a:p>
        </p:txBody>
      </p:sp>
      <p:sp>
        <p:nvSpPr>
          <p:cNvPr id="37893" name="Rectangle 2"/>
          <p:cNvSpPr>
            <a:spLocks noChangeArrowheads="1"/>
          </p:cNvSpPr>
          <p:nvPr/>
        </p:nvSpPr>
        <p:spPr bwMode="auto">
          <a:xfrm>
            <a:off x="3352800" y="5181600"/>
            <a:ext cx="762000" cy="384175"/>
          </a:xfrm>
          <a:prstGeom prst="rect">
            <a:avLst/>
          </a:prstGeom>
          <a:solidFill>
            <a:schemeClr val="folHlink"/>
          </a:solidFill>
          <a:ln w="9525">
            <a:solidFill>
              <a:schemeClr val="tx2"/>
            </a:solidFill>
            <a:miter lim="800000"/>
            <a:headEnd/>
            <a:tailEnd/>
          </a:ln>
        </p:spPr>
        <p:txBody>
          <a:bodyPr wrap="none" anchor="ct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eaLnBrk="1" hangingPunct="1">
              <a:spcBef>
                <a:spcPct val="0"/>
              </a:spcBef>
              <a:buClrTx/>
              <a:buSzTx/>
              <a:buFontTx/>
              <a:buNone/>
            </a:pPr>
            <a:endParaRPr lang="en-US" altLang="en-US">
              <a:solidFill>
                <a:schemeClr val="tx1"/>
              </a:solidFill>
              <a:latin typeface="Arial" panose="020B0604020202020204" pitchFamily="34" charset="0"/>
            </a:endParaRPr>
          </a:p>
        </p:txBody>
      </p:sp>
      <p:sp>
        <p:nvSpPr>
          <p:cNvPr id="37894" name="Rectangle 3"/>
          <p:cNvSpPr>
            <a:spLocks noChangeArrowheads="1"/>
          </p:cNvSpPr>
          <p:nvPr/>
        </p:nvSpPr>
        <p:spPr bwMode="auto">
          <a:xfrm>
            <a:off x="990600" y="3810000"/>
            <a:ext cx="762000" cy="384175"/>
          </a:xfrm>
          <a:prstGeom prst="rect">
            <a:avLst/>
          </a:prstGeom>
          <a:noFill/>
          <a:ln w="9525">
            <a:solidFill>
              <a:schemeClr val="tx2"/>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eaLnBrk="1" hangingPunct="1">
              <a:spcBef>
                <a:spcPct val="0"/>
              </a:spcBef>
              <a:buClrTx/>
              <a:buSzTx/>
              <a:buFontTx/>
              <a:buNone/>
            </a:pPr>
            <a:endParaRPr lang="en-US" altLang="en-US">
              <a:solidFill>
                <a:schemeClr val="tx1"/>
              </a:solidFill>
              <a:latin typeface="Arial" panose="020B0604020202020204" pitchFamily="34" charset="0"/>
            </a:endParaRPr>
          </a:p>
        </p:txBody>
      </p:sp>
      <p:sp>
        <p:nvSpPr>
          <p:cNvPr id="37895" name="Text Box 4"/>
          <p:cNvSpPr txBox="1">
            <a:spLocks noChangeArrowheads="1"/>
          </p:cNvSpPr>
          <p:nvPr/>
        </p:nvSpPr>
        <p:spPr bwMode="auto">
          <a:xfrm>
            <a:off x="1017588" y="3176588"/>
            <a:ext cx="712787"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algn="ctr">
              <a:spcBef>
                <a:spcPct val="0"/>
              </a:spcBef>
              <a:buClrTx/>
              <a:buSzTx/>
              <a:buFontTx/>
              <a:buNone/>
            </a:pPr>
            <a:r>
              <a:rPr lang="en-US" altLang="en-US" sz="1600">
                <a:solidFill>
                  <a:schemeClr val="tx2"/>
                </a:solidFill>
                <a:latin typeface="Arial" panose="020B0604020202020204" pitchFamily="34" charset="0"/>
              </a:rPr>
              <a:t>HTTP</a:t>
            </a:r>
          </a:p>
        </p:txBody>
      </p:sp>
      <p:sp>
        <p:nvSpPr>
          <p:cNvPr id="37896" name="Rectangle 5"/>
          <p:cNvSpPr>
            <a:spLocks noChangeArrowheads="1"/>
          </p:cNvSpPr>
          <p:nvPr/>
        </p:nvSpPr>
        <p:spPr bwMode="auto">
          <a:xfrm>
            <a:off x="990600" y="3124200"/>
            <a:ext cx="762000" cy="384175"/>
          </a:xfrm>
          <a:prstGeom prst="rect">
            <a:avLst/>
          </a:prstGeom>
          <a:noFill/>
          <a:ln w="9525">
            <a:solidFill>
              <a:schemeClr val="tx2"/>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eaLnBrk="1" hangingPunct="1">
              <a:spcBef>
                <a:spcPct val="0"/>
              </a:spcBef>
              <a:buClrTx/>
              <a:buSzTx/>
              <a:buFontTx/>
              <a:buNone/>
            </a:pPr>
            <a:endParaRPr lang="en-US" altLang="en-US">
              <a:solidFill>
                <a:schemeClr val="tx1"/>
              </a:solidFill>
              <a:latin typeface="Arial" panose="020B0604020202020204" pitchFamily="34" charset="0"/>
            </a:endParaRPr>
          </a:p>
        </p:txBody>
      </p:sp>
      <p:sp>
        <p:nvSpPr>
          <p:cNvPr id="37897" name="Oval 7"/>
          <p:cNvSpPr>
            <a:spLocks noChangeArrowheads="1"/>
          </p:cNvSpPr>
          <p:nvPr/>
        </p:nvSpPr>
        <p:spPr bwMode="auto">
          <a:xfrm>
            <a:off x="762000" y="2286000"/>
            <a:ext cx="1295400" cy="609600"/>
          </a:xfrm>
          <a:prstGeom prst="ellipse">
            <a:avLst/>
          </a:prstGeom>
          <a:solidFill>
            <a:schemeClr val="accent1"/>
          </a:solidFill>
          <a:ln w="9525">
            <a:solidFill>
              <a:schemeClr val="tx1"/>
            </a:solidFill>
            <a:round/>
            <a:headEnd/>
            <a:tailEnd/>
          </a:ln>
        </p:spPr>
        <p:txBody>
          <a:bodyPr wrap="none" anchor="ct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algn="ctr">
              <a:spcBef>
                <a:spcPct val="0"/>
              </a:spcBef>
              <a:buClrTx/>
              <a:buSzTx/>
              <a:buFontTx/>
              <a:buNone/>
            </a:pPr>
            <a:r>
              <a:rPr lang="en-US" altLang="en-US">
                <a:solidFill>
                  <a:schemeClr val="tx1"/>
                </a:solidFill>
                <a:latin typeface="Arial" panose="020B0604020202020204" pitchFamily="34" charset="0"/>
              </a:rPr>
              <a:t>Browser</a:t>
            </a:r>
          </a:p>
          <a:p>
            <a:pPr algn="ctr">
              <a:spcBef>
                <a:spcPct val="0"/>
              </a:spcBef>
              <a:buClrTx/>
              <a:buSzTx/>
              <a:buFontTx/>
              <a:buNone/>
            </a:pPr>
            <a:r>
              <a:rPr lang="en-US" altLang="en-US">
                <a:solidFill>
                  <a:schemeClr val="tx1"/>
                </a:solidFill>
                <a:latin typeface="Arial" panose="020B0604020202020204" pitchFamily="34" charset="0"/>
              </a:rPr>
              <a:t>process</a:t>
            </a:r>
          </a:p>
        </p:txBody>
      </p:sp>
      <p:sp>
        <p:nvSpPr>
          <p:cNvPr id="37898" name="Text Box 8"/>
          <p:cNvSpPr txBox="1">
            <a:spLocks noChangeArrowheads="1"/>
          </p:cNvSpPr>
          <p:nvPr/>
        </p:nvSpPr>
        <p:spPr bwMode="auto">
          <a:xfrm>
            <a:off x="1079500" y="3862388"/>
            <a:ext cx="588963"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algn="ctr">
              <a:spcBef>
                <a:spcPct val="0"/>
              </a:spcBef>
              <a:buClrTx/>
              <a:buSzTx/>
              <a:buFontTx/>
              <a:buNone/>
            </a:pPr>
            <a:r>
              <a:rPr lang="en-US" altLang="en-US" sz="1600">
                <a:solidFill>
                  <a:schemeClr val="tx2"/>
                </a:solidFill>
                <a:latin typeface="Arial" panose="020B0604020202020204" pitchFamily="34" charset="0"/>
              </a:rPr>
              <a:t>TCP</a:t>
            </a:r>
          </a:p>
        </p:txBody>
      </p:sp>
      <p:sp>
        <p:nvSpPr>
          <p:cNvPr id="37899" name="Rectangle 9"/>
          <p:cNvSpPr>
            <a:spLocks noChangeArrowheads="1"/>
          </p:cNvSpPr>
          <p:nvPr/>
        </p:nvSpPr>
        <p:spPr bwMode="auto">
          <a:xfrm>
            <a:off x="990600" y="5181600"/>
            <a:ext cx="762000" cy="384175"/>
          </a:xfrm>
          <a:prstGeom prst="rect">
            <a:avLst/>
          </a:prstGeom>
          <a:noFill/>
          <a:ln w="9525">
            <a:solidFill>
              <a:schemeClr val="tx2"/>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eaLnBrk="1" hangingPunct="1">
              <a:spcBef>
                <a:spcPct val="0"/>
              </a:spcBef>
              <a:buClrTx/>
              <a:buSzTx/>
              <a:buFontTx/>
              <a:buNone/>
            </a:pPr>
            <a:endParaRPr lang="en-US" altLang="en-US">
              <a:solidFill>
                <a:schemeClr val="tx1"/>
              </a:solidFill>
              <a:latin typeface="Arial" panose="020B0604020202020204" pitchFamily="34" charset="0"/>
            </a:endParaRPr>
          </a:p>
        </p:txBody>
      </p:sp>
      <p:sp>
        <p:nvSpPr>
          <p:cNvPr id="37900" name="Text Box 10"/>
          <p:cNvSpPr txBox="1">
            <a:spLocks noChangeArrowheads="1"/>
          </p:cNvSpPr>
          <p:nvPr/>
        </p:nvSpPr>
        <p:spPr bwMode="auto">
          <a:xfrm>
            <a:off x="1041400" y="5233988"/>
            <a:ext cx="668338"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algn="ctr">
              <a:spcBef>
                <a:spcPct val="0"/>
              </a:spcBef>
              <a:buClrTx/>
              <a:buSzTx/>
              <a:buFontTx/>
              <a:buNone/>
            </a:pPr>
            <a:r>
              <a:rPr lang="en-US" altLang="en-US" sz="1600">
                <a:solidFill>
                  <a:schemeClr val="tx2"/>
                </a:solidFill>
                <a:latin typeface="Arial" panose="020B0604020202020204" pitchFamily="34" charset="0"/>
              </a:rPr>
              <a:t>Link1</a:t>
            </a:r>
          </a:p>
        </p:txBody>
      </p:sp>
      <p:sp>
        <p:nvSpPr>
          <p:cNvPr id="37901" name="Rectangle 11"/>
          <p:cNvSpPr>
            <a:spLocks noChangeArrowheads="1"/>
          </p:cNvSpPr>
          <p:nvPr/>
        </p:nvSpPr>
        <p:spPr bwMode="auto">
          <a:xfrm>
            <a:off x="990600" y="5181600"/>
            <a:ext cx="762000" cy="384175"/>
          </a:xfrm>
          <a:prstGeom prst="rect">
            <a:avLst/>
          </a:prstGeom>
          <a:noFill/>
          <a:ln w="9525">
            <a:solidFill>
              <a:schemeClr val="tx2"/>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eaLnBrk="1" hangingPunct="1">
              <a:spcBef>
                <a:spcPct val="0"/>
              </a:spcBef>
              <a:buClrTx/>
              <a:buSzTx/>
              <a:buFontTx/>
              <a:buNone/>
            </a:pPr>
            <a:endParaRPr lang="en-US" altLang="en-US">
              <a:solidFill>
                <a:schemeClr val="tx1"/>
              </a:solidFill>
              <a:latin typeface="Arial" panose="020B0604020202020204" pitchFamily="34" charset="0"/>
            </a:endParaRPr>
          </a:p>
        </p:txBody>
      </p:sp>
      <p:sp>
        <p:nvSpPr>
          <p:cNvPr id="37902" name="Rectangle 12"/>
          <p:cNvSpPr>
            <a:spLocks noChangeArrowheads="1"/>
          </p:cNvSpPr>
          <p:nvPr/>
        </p:nvSpPr>
        <p:spPr bwMode="auto">
          <a:xfrm>
            <a:off x="990600" y="4495800"/>
            <a:ext cx="762000" cy="384175"/>
          </a:xfrm>
          <a:prstGeom prst="rect">
            <a:avLst/>
          </a:prstGeom>
          <a:noFill/>
          <a:ln w="9525">
            <a:solidFill>
              <a:schemeClr val="tx2"/>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eaLnBrk="1" hangingPunct="1">
              <a:spcBef>
                <a:spcPct val="0"/>
              </a:spcBef>
              <a:buClrTx/>
              <a:buSzTx/>
              <a:buFontTx/>
              <a:buNone/>
            </a:pPr>
            <a:endParaRPr lang="en-US" altLang="en-US">
              <a:solidFill>
                <a:schemeClr val="tx1"/>
              </a:solidFill>
              <a:latin typeface="Arial" panose="020B0604020202020204" pitchFamily="34" charset="0"/>
            </a:endParaRPr>
          </a:p>
        </p:txBody>
      </p:sp>
      <p:sp>
        <p:nvSpPr>
          <p:cNvPr id="37903" name="Text Box 13"/>
          <p:cNvSpPr txBox="1">
            <a:spLocks noChangeArrowheads="1"/>
          </p:cNvSpPr>
          <p:nvPr/>
        </p:nvSpPr>
        <p:spPr bwMode="auto">
          <a:xfrm>
            <a:off x="1185863" y="4548188"/>
            <a:ext cx="376237"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algn="ctr">
              <a:spcBef>
                <a:spcPct val="0"/>
              </a:spcBef>
              <a:buClrTx/>
              <a:buSzTx/>
              <a:buFontTx/>
              <a:buNone/>
            </a:pPr>
            <a:r>
              <a:rPr lang="en-US" altLang="en-US" sz="1600">
                <a:solidFill>
                  <a:schemeClr val="tx2"/>
                </a:solidFill>
                <a:latin typeface="Arial" panose="020B0604020202020204" pitchFamily="34" charset="0"/>
              </a:rPr>
              <a:t>IP</a:t>
            </a:r>
          </a:p>
        </p:txBody>
      </p:sp>
      <p:sp>
        <p:nvSpPr>
          <p:cNvPr id="37904" name="Rectangle 14"/>
          <p:cNvSpPr>
            <a:spLocks noChangeArrowheads="1"/>
          </p:cNvSpPr>
          <p:nvPr/>
        </p:nvSpPr>
        <p:spPr bwMode="auto">
          <a:xfrm>
            <a:off x="990600" y="4495800"/>
            <a:ext cx="762000" cy="384175"/>
          </a:xfrm>
          <a:prstGeom prst="rect">
            <a:avLst/>
          </a:prstGeom>
          <a:noFill/>
          <a:ln w="9525">
            <a:solidFill>
              <a:schemeClr val="tx2"/>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eaLnBrk="1" hangingPunct="1">
              <a:spcBef>
                <a:spcPct val="0"/>
              </a:spcBef>
              <a:buClrTx/>
              <a:buSzTx/>
              <a:buFontTx/>
              <a:buNone/>
            </a:pPr>
            <a:endParaRPr lang="en-US" altLang="en-US">
              <a:solidFill>
                <a:schemeClr val="tx1"/>
              </a:solidFill>
              <a:latin typeface="Arial" panose="020B0604020202020204" pitchFamily="34" charset="0"/>
            </a:endParaRPr>
          </a:p>
        </p:txBody>
      </p:sp>
      <p:sp>
        <p:nvSpPr>
          <p:cNvPr id="37905" name="Line 15"/>
          <p:cNvSpPr>
            <a:spLocks noChangeShapeType="1"/>
          </p:cNvSpPr>
          <p:nvPr/>
        </p:nvSpPr>
        <p:spPr bwMode="auto">
          <a:xfrm>
            <a:off x="1371600" y="2895600"/>
            <a:ext cx="0" cy="2286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37906" name="Line 16"/>
          <p:cNvSpPr>
            <a:spLocks noChangeShapeType="1"/>
          </p:cNvSpPr>
          <p:nvPr/>
        </p:nvSpPr>
        <p:spPr bwMode="auto">
          <a:xfrm>
            <a:off x="1371600" y="3505200"/>
            <a:ext cx="0" cy="3048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37907" name="Line 17"/>
          <p:cNvSpPr>
            <a:spLocks noChangeShapeType="1"/>
          </p:cNvSpPr>
          <p:nvPr/>
        </p:nvSpPr>
        <p:spPr bwMode="auto">
          <a:xfrm>
            <a:off x="1371600" y="4191000"/>
            <a:ext cx="0" cy="3048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37908" name="Line 18"/>
          <p:cNvSpPr>
            <a:spLocks noChangeShapeType="1"/>
          </p:cNvSpPr>
          <p:nvPr/>
        </p:nvSpPr>
        <p:spPr bwMode="auto">
          <a:xfrm>
            <a:off x="1371600" y="4876800"/>
            <a:ext cx="0" cy="3048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37909" name="Rectangle 19"/>
          <p:cNvSpPr>
            <a:spLocks noChangeArrowheads="1"/>
          </p:cNvSpPr>
          <p:nvPr/>
        </p:nvSpPr>
        <p:spPr bwMode="auto">
          <a:xfrm>
            <a:off x="3352800" y="5181600"/>
            <a:ext cx="762000" cy="384175"/>
          </a:xfrm>
          <a:prstGeom prst="rect">
            <a:avLst/>
          </a:prstGeom>
          <a:noFill/>
          <a:ln w="9525">
            <a:solidFill>
              <a:schemeClr val="tx2"/>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eaLnBrk="1" hangingPunct="1">
              <a:spcBef>
                <a:spcPct val="0"/>
              </a:spcBef>
              <a:buClrTx/>
              <a:buSzTx/>
              <a:buFontTx/>
              <a:buNone/>
            </a:pPr>
            <a:endParaRPr lang="en-US" altLang="en-US">
              <a:solidFill>
                <a:schemeClr val="tx1"/>
              </a:solidFill>
              <a:latin typeface="Arial" panose="020B0604020202020204" pitchFamily="34" charset="0"/>
            </a:endParaRPr>
          </a:p>
        </p:txBody>
      </p:sp>
      <p:sp>
        <p:nvSpPr>
          <p:cNvPr id="37910" name="Text Box 20"/>
          <p:cNvSpPr txBox="1">
            <a:spLocks noChangeArrowheads="1"/>
          </p:cNvSpPr>
          <p:nvPr/>
        </p:nvSpPr>
        <p:spPr bwMode="auto">
          <a:xfrm>
            <a:off x="3403600" y="5233988"/>
            <a:ext cx="668338"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algn="ctr">
              <a:spcBef>
                <a:spcPct val="0"/>
              </a:spcBef>
              <a:buClrTx/>
              <a:buSzTx/>
              <a:buFontTx/>
              <a:buNone/>
            </a:pPr>
            <a:r>
              <a:rPr lang="en-US" altLang="en-US" sz="1600">
                <a:solidFill>
                  <a:schemeClr val="tx2"/>
                </a:solidFill>
                <a:latin typeface="Arial" panose="020B0604020202020204" pitchFamily="34" charset="0"/>
              </a:rPr>
              <a:t>Link1</a:t>
            </a:r>
          </a:p>
        </p:txBody>
      </p:sp>
      <p:sp>
        <p:nvSpPr>
          <p:cNvPr id="37911" name="Rectangle 21"/>
          <p:cNvSpPr>
            <a:spLocks noChangeArrowheads="1"/>
          </p:cNvSpPr>
          <p:nvPr/>
        </p:nvSpPr>
        <p:spPr bwMode="auto">
          <a:xfrm>
            <a:off x="3352800" y="4495800"/>
            <a:ext cx="1600200" cy="384175"/>
          </a:xfrm>
          <a:prstGeom prst="rect">
            <a:avLst/>
          </a:prstGeom>
          <a:noFill/>
          <a:ln w="9525">
            <a:solidFill>
              <a:schemeClr val="tx2"/>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eaLnBrk="1" hangingPunct="1">
              <a:spcBef>
                <a:spcPct val="0"/>
              </a:spcBef>
              <a:buClrTx/>
              <a:buSzTx/>
              <a:buFontTx/>
              <a:buNone/>
            </a:pPr>
            <a:endParaRPr lang="en-US" altLang="en-US">
              <a:solidFill>
                <a:schemeClr val="tx1"/>
              </a:solidFill>
              <a:latin typeface="Arial" panose="020B0604020202020204" pitchFamily="34" charset="0"/>
            </a:endParaRPr>
          </a:p>
        </p:txBody>
      </p:sp>
      <p:sp>
        <p:nvSpPr>
          <p:cNvPr id="37912" name="Text Box 22"/>
          <p:cNvSpPr txBox="1">
            <a:spLocks noChangeArrowheads="1"/>
          </p:cNvSpPr>
          <p:nvPr/>
        </p:nvSpPr>
        <p:spPr bwMode="auto">
          <a:xfrm>
            <a:off x="3968750" y="4548188"/>
            <a:ext cx="374650"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algn="ctr">
              <a:spcBef>
                <a:spcPct val="0"/>
              </a:spcBef>
              <a:buClrTx/>
              <a:buSzTx/>
              <a:buFontTx/>
              <a:buNone/>
            </a:pPr>
            <a:r>
              <a:rPr lang="en-US" altLang="en-US" sz="1600">
                <a:solidFill>
                  <a:schemeClr val="tx2"/>
                </a:solidFill>
                <a:latin typeface="Arial" panose="020B0604020202020204" pitchFamily="34" charset="0"/>
              </a:rPr>
              <a:t>IP</a:t>
            </a:r>
          </a:p>
        </p:txBody>
      </p:sp>
      <p:sp>
        <p:nvSpPr>
          <p:cNvPr id="37913" name="Rectangle 23"/>
          <p:cNvSpPr>
            <a:spLocks noChangeArrowheads="1"/>
          </p:cNvSpPr>
          <p:nvPr/>
        </p:nvSpPr>
        <p:spPr bwMode="auto">
          <a:xfrm>
            <a:off x="3352800" y="4495800"/>
            <a:ext cx="1600200" cy="384175"/>
          </a:xfrm>
          <a:prstGeom prst="rect">
            <a:avLst/>
          </a:prstGeom>
          <a:noFill/>
          <a:ln w="9525">
            <a:solidFill>
              <a:schemeClr val="tx2"/>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eaLnBrk="1" hangingPunct="1">
              <a:spcBef>
                <a:spcPct val="0"/>
              </a:spcBef>
              <a:buClrTx/>
              <a:buSzTx/>
              <a:buFontTx/>
              <a:buNone/>
            </a:pPr>
            <a:endParaRPr lang="en-US" altLang="en-US">
              <a:solidFill>
                <a:schemeClr val="tx1"/>
              </a:solidFill>
              <a:latin typeface="Arial" panose="020B0604020202020204" pitchFamily="34" charset="0"/>
            </a:endParaRPr>
          </a:p>
        </p:txBody>
      </p:sp>
      <p:sp>
        <p:nvSpPr>
          <p:cNvPr id="37914" name="Line 24"/>
          <p:cNvSpPr>
            <a:spLocks noChangeShapeType="1"/>
          </p:cNvSpPr>
          <p:nvPr/>
        </p:nvSpPr>
        <p:spPr bwMode="auto">
          <a:xfrm>
            <a:off x="3733800" y="4876800"/>
            <a:ext cx="0" cy="304800"/>
          </a:xfrm>
          <a:prstGeom prst="line">
            <a:avLst/>
          </a:prstGeom>
          <a:noFill/>
          <a:ln w="9525">
            <a:solidFill>
              <a:schemeClr val="tx1"/>
            </a:solidFill>
            <a:round/>
            <a:headEnd type="triangle" w="med" len="med"/>
            <a:tailEnd/>
          </a:ln>
          <a:extLst>
            <a:ext uri="{909E8E84-426E-40DD-AFC4-6F175D3DCCD1}">
              <a14:hiddenFill xmlns:a14="http://schemas.microsoft.com/office/drawing/2010/main">
                <a:noFill/>
              </a14:hiddenFill>
            </a:ext>
          </a:extLst>
        </p:spPr>
        <p:txBody>
          <a:bodyPr/>
          <a:lstStyle/>
          <a:p>
            <a:endParaRPr lang="en-US"/>
          </a:p>
        </p:txBody>
      </p:sp>
      <p:sp>
        <p:nvSpPr>
          <p:cNvPr id="37915" name="Rectangle 25"/>
          <p:cNvSpPr>
            <a:spLocks noChangeArrowheads="1"/>
          </p:cNvSpPr>
          <p:nvPr/>
        </p:nvSpPr>
        <p:spPr bwMode="auto">
          <a:xfrm>
            <a:off x="4191000" y="5181600"/>
            <a:ext cx="762000" cy="384175"/>
          </a:xfrm>
          <a:prstGeom prst="rect">
            <a:avLst/>
          </a:prstGeom>
          <a:noFill/>
          <a:ln w="9525">
            <a:solidFill>
              <a:schemeClr val="tx2"/>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eaLnBrk="1" hangingPunct="1">
              <a:spcBef>
                <a:spcPct val="0"/>
              </a:spcBef>
              <a:buClrTx/>
              <a:buSzTx/>
              <a:buFontTx/>
              <a:buNone/>
            </a:pPr>
            <a:endParaRPr lang="en-US" altLang="en-US">
              <a:solidFill>
                <a:schemeClr val="tx1"/>
              </a:solidFill>
              <a:latin typeface="Arial" panose="020B0604020202020204" pitchFamily="34" charset="0"/>
            </a:endParaRPr>
          </a:p>
        </p:txBody>
      </p:sp>
      <p:sp>
        <p:nvSpPr>
          <p:cNvPr id="37916" name="Text Box 26"/>
          <p:cNvSpPr txBox="1">
            <a:spLocks noChangeArrowheads="1"/>
          </p:cNvSpPr>
          <p:nvPr/>
        </p:nvSpPr>
        <p:spPr bwMode="auto">
          <a:xfrm>
            <a:off x="4241800" y="5233988"/>
            <a:ext cx="668338"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algn="ctr">
              <a:spcBef>
                <a:spcPct val="0"/>
              </a:spcBef>
              <a:buClrTx/>
              <a:buSzTx/>
              <a:buFontTx/>
              <a:buNone/>
            </a:pPr>
            <a:r>
              <a:rPr lang="en-US" altLang="en-US" sz="1600">
                <a:solidFill>
                  <a:schemeClr val="tx2"/>
                </a:solidFill>
                <a:latin typeface="Arial" panose="020B0604020202020204" pitchFamily="34" charset="0"/>
              </a:rPr>
              <a:t>Link2</a:t>
            </a:r>
          </a:p>
        </p:txBody>
      </p:sp>
      <p:sp>
        <p:nvSpPr>
          <p:cNvPr id="37917" name="Rectangle 27"/>
          <p:cNvSpPr>
            <a:spLocks noChangeArrowheads="1"/>
          </p:cNvSpPr>
          <p:nvPr/>
        </p:nvSpPr>
        <p:spPr bwMode="auto">
          <a:xfrm>
            <a:off x="4191000" y="5181600"/>
            <a:ext cx="762000" cy="384175"/>
          </a:xfrm>
          <a:prstGeom prst="rect">
            <a:avLst/>
          </a:prstGeom>
          <a:noFill/>
          <a:ln w="9525">
            <a:solidFill>
              <a:schemeClr val="tx2"/>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eaLnBrk="1" hangingPunct="1">
              <a:spcBef>
                <a:spcPct val="0"/>
              </a:spcBef>
              <a:buClrTx/>
              <a:buSzTx/>
              <a:buFontTx/>
              <a:buNone/>
            </a:pPr>
            <a:endParaRPr lang="en-US" altLang="en-US">
              <a:solidFill>
                <a:schemeClr val="tx1"/>
              </a:solidFill>
              <a:latin typeface="Arial" panose="020B0604020202020204" pitchFamily="34" charset="0"/>
            </a:endParaRPr>
          </a:p>
        </p:txBody>
      </p:sp>
      <p:sp>
        <p:nvSpPr>
          <p:cNvPr id="37918" name="Line 28"/>
          <p:cNvSpPr>
            <a:spLocks noChangeShapeType="1"/>
          </p:cNvSpPr>
          <p:nvPr/>
        </p:nvSpPr>
        <p:spPr bwMode="auto">
          <a:xfrm>
            <a:off x="4572000" y="4876800"/>
            <a:ext cx="0" cy="3048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37919" name="Oval 29"/>
          <p:cNvSpPr>
            <a:spLocks noChangeArrowheads="1"/>
          </p:cNvSpPr>
          <p:nvPr/>
        </p:nvSpPr>
        <p:spPr bwMode="auto">
          <a:xfrm>
            <a:off x="6324600" y="2286000"/>
            <a:ext cx="1295400" cy="609600"/>
          </a:xfrm>
          <a:prstGeom prst="ellipse">
            <a:avLst/>
          </a:prstGeom>
          <a:solidFill>
            <a:schemeClr val="accent1"/>
          </a:solidFill>
          <a:ln w="9525">
            <a:solidFill>
              <a:schemeClr val="tx1"/>
            </a:solidFill>
            <a:round/>
            <a:headEnd/>
            <a:tailEnd/>
          </a:ln>
        </p:spPr>
        <p:txBody>
          <a:bodyPr wrap="none" anchor="ct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algn="ctr">
              <a:spcBef>
                <a:spcPct val="0"/>
              </a:spcBef>
              <a:buClrTx/>
              <a:buSzTx/>
              <a:buFontTx/>
              <a:buNone/>
            </a:pPr>
            <a:r>
              <a:rPr lang="en-US" altLang="en-US">
                <a:solidFill>
                  <a:schemeClr val="tx1"/>
                </a:solidFill>
                <a:latin typeface="Arial" panose="020B0604020202020204" pitchFamily="34" charset="0"/>
              </a:rPr>
              <a:t>Web server</a:t>
            </a:r>
          </a:p>
          <a:p>
            <a:pPr algn="ctr">
              <a:spcBef>
                <a:spcPct val="0"/>
              </a:spcBef>
              <a:buClrTx/>
              <a:buSzTx/>
              <a:buFontTx/>
              <a:buNone/>
            </a:pPr>
            <a:r>
              <a:rPr lang="en-US" altLang="en-US">
                <a:solidFill>
                  <a:schemeClr val="tx1"/>
                </a:solidFill>
                <a:latin typeface="Arial" panose="020B0604020202020204" pitchFamily="34" charset="0"/>
              </a:rPr>
              <a:t>process</a:t>
            </a:r>
          </a:p>
        </p:txBody>
      </p:sp>
      <p:sp>
        <p:nvSpPr>
          <p:cNvPr id="37920" name="Rectangle 30"/>
          <p:cNvSpPr>
            <a:spLocks noChangeArrowheads="1"/>
          </p:cNvSpPr>
          <p:nvPr/>
        </p:nvSpPr>
        <p:spPr bwMode="auto">
          <a:xfrm>
            <a:off x="6553200" y="3124200"/>
            <a:ext cx="762000" cy="384175"/>
          </a:xfrm>
          <a:prstGeom prst="rect">
            <a:avLst/>
          </a:prstGeom>
          <a:noFill/>
          <a:ln w="9525">
            <a:solidFill>
              <a:schemeClr val="tx2"/>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eaLnBrk="1" hangingPunct="1">
              <a:spcBef>
                <a:spcPct val="0"/>
              </a:spcBef>
              <a:buClrTx/>
              <a:buSzTx/>
              <a:buFontTx/>
              <a:buNone/>
            </a:pPr>
            <a:endParaRPr lang="en-US" altLang="en-US">
              <a:solidFill>
                <a:schemeClr val="tx1"/>
              </a:solidFill>
              <a:latin typeface="Arial" panose="020B0604020202020204" pitchFamily="34" charset="0"/>
            </a:endParaRPr>
          </a:p>
        </p:txBody>
      </p:sp>
      <p:sp>
        <p:nvSpPr>
          <p:cNvPr id="37921" name="Text Box 31"/>
          <p:cNvSpPr txBox="1">
            <a:spLocks noChangeArrowheads="1"/>
          </p:cNvSpPr>
          <p:nvPr/>
        </p:nvSpPr>
        <p:spPr bwMode="auto">
          <a:xfrm>
            <a:off x="6580188" y="3176588"/>
            <a:ext cx="712787"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algn="ctr">
              <a:spcBef>
                <a:spcPct val="0"/>
              </a:spcBef>
              <a:buClrTx/>
              <a:buSzTx/>
              <a:buFontTx/>
              <a:buNone/>
            </a:pPr>
            <a:r>
              <a:rPr lang="en-US" altLang="en-US" sz="1600">
                <a:solidFill>
                  <a:schemeClr val="tx2"/>
                </a:solidFill>
                <a:latin typeface="Arial" panose="020B0604020202020204" pitchFamily="34" charset="0"/>
              </a:rPr>
              <a:t>HTTP</a:t>
            </a:r>
          </a:p>
        </p:txBody>
      </p:sp>
      <p:sp>
        <p:nvSpPr>
          <p:cNvPr id="37922" name="Rectangle 32"/>
          <p:cNvSpPr>
            <a:spLocks noChangeArrowheads="1"/>
          </p:cNvSpPr>
          <p:nvPr/>
        </p:nvSpPr>
        <p:spPr bwMode="auto">
          <a:xfrm>
            <a:off x="6553200" y="3124200"/>
            <a:ext cx="762000" cy="384175"/>
          </a:xfrm>
          <a:prstGeom prst="rect">
            <a:avLst/>
          </a:prstGeom>
          <a:noFill/>
          <a:ln w="9525">
            <a:solidFill>
              <a:schemeClr val="tx2"/>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eaLnBrk="1" hangingPunct="1">
              <a:spcBef>
                <a:spcPct val="0"/>
              </a:spcBef>
              <a:buClrTx/>
              <a:buSzTx/>
              <a:buFontTx/>
              <a:buNone/>
            </a:pPr>
            <a:endParaRPr lang="en-US" altLang="en-US">
              <a:solidFill>
                <a:schemeClr val="tx1"/>
              </a:solidFill>
              <a:latin typeface="Arial" panose="020B0604020202020204" pitchFamily="34" charset="0"/>
            </a:endParaRPr>
          </a:p>
        </p:txBody>
      </p:sp>
      <p:sp>
        <p:nvSpPr>
          <p:cNvPr id="37923" name="Rectangle 33"/>
          <p:cNvSpPr>
            <a:spLocks noChangeArrowheads="1"/>
          </p:cNvSpPr>
          <p:nvPr/>
        </p:nvSpPr>
        <p:spPr bwMode="auto">
          <a:xfrm>
            <a:off x="6553200" y="3810000"/>
            <a:ext cx="762000" cy="384175"/>
          </a:xfrm>
          <a:prstGeom prst="rect">
            <a:avLst/>
          </a:prstGeom>
          <a:noFill/>
          <a:ln w="9525">
            <a:solidFill>
              <a:schemeClr val="tx2"/>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eaLnBrk="1" hangingPunct="1">
              <a:spcBef>
                <a:spcPct val="0"/>
              </a:spcBef>
              <a:buClrTx/>
              <a:buSzTx/>
              <a:buFontTx/>
              <a:buNone/>
            </a:pPr>
            <a:endParaRPr lang="en-US" altLang="en-US">
              <a:solidFill>
                <a:schemeClr val="tx1"/>
              </a:solidFill>
              <a:latin typeface="Arial" panose="020B0604020202020204" pitchFamily="34" charset="0"/>
            </a:endParaRPr>
          </a:p>
        </p:txBody>
      </p:sp>
      <p:sp>
        <p:nvSpPr>
          <p:cNvPr id="37924" name="Text Box 34"/>
          <p:cNvSpPr txBox="1">
            <a:spLocks noChangeArrowheads="1"/>
          </p:cNvSpPr>
          <p:nvPr/>
        </p:nvSpPr>
        <p:spPr bwMode="auto">
          <a:xfrm>
            <a:off x="6642100" y="3862388"/>
            <a:ext cx="588963"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algn="ctr">
              <a:spcBef>
                <a:spcPct val="0"/>
              </a:spcBef>
              <a:buClrTx/>
              <a:buSzTx/>
              <a:buFontTx/>
              <a:buNone/>
            </a:pPr>
            <a:r>
              <a:rPr lang="en-US" altLang="en-US" sz="1600">
                <a:solidFill>
                  <a:schemeClr val="tx2"/>
                </a:solidFill>
                <a:latin typeface="Arial" panose="020B0604020202020204" pitchFamily="34" charset="0"/>
              </a:rPr>
              <a:t>TCP</a:t>
            </a:r>
          </a:p>
        </p:txBody>
      </p:sp>
      <p:sp>
        <p:nvSpPr>
          <p:cNvPr id="37925" name="Rectangle 35"/>
          <p:cNvSpPr>
            <a:spLocks noChangeArrowheads="1"/>
          </p:cNvSpPr>
          <p:nvPr/>
        </p:nvSpPr>
        <p:spPr bwMode="auto">
          <a:xfrm>
            <a:off x="6553200" y="3810000"/>
            <a:ext cx="762000" cy="384175"/>
          </a:xfrm>
          <a:prstGeom prst="rect">
            <a:avLst/>
          </a:prstGeom>
          <a:noFill/>
          <a:ln w="9525">
            <a:solidFill>
              <a:schemeClr val="tx2"/>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eaLnBrk="1" hangingPunct="1">
              <a:spcBef>
                <a:spcPct val="0"/>
              </a:spcBef>
              <a:buClrTx/>
              <a:buSzTx/>
              <a:buFontTx/>
              <a:buNone/>
            </a:pPr>
            <a:endParaRPr lang="en-US" altLang="en-US">
              <a:solidFill>
                <a:schemeClr val="tx1"/>
              </a:solidFill>
              <a:latin typeface="Arial" panose="020B0604020202020204" pitchFamily="34" charset="0"/>
            </a:endParaRPr>
          </a:p>
        </p:txBody>
      </p:sp>
      <p:sp>
        <p:nvSpPr>
          <p:cNvPr id="37926" name="Rectangle 36"/>
          <p:cNvSpPr>
            <a:spLocks noChangeArrowheads="1"/>
          </p:cNvSpPr>
          <p:nvPr/>
        </p:nvSpPr>
        <p:spPr bwMode="auto">
          <a:xfrm>
            <a:off x="6553200" y="5181600"/>
            <a:ext cx="762000" cy="384175"/>
          </a:xfrm>
          <a:prstGeom prst="rect">
            <a:avLst/>
          </a:prstGeom>
          <a:noFill/>
          <a:ln w="9525">
            <a:solidFill>
              <a:schemeClr val="tx2"/>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eaLnBrk="1" hangingPunct="1">
              <a:spcBef>
                <a:spcPct val="0"/>
              </a:spcBef>
              <a:buClrTx/>
              <a:buSzTx/>
              <a:buFontTx/>
              <a:buNone/>
            </a:pPr>
            <a:endParaRPr lang="en-US" altLang="en-US">
              <a:solidFill>
                <a:schemeClr val="tx1"/>
              </a:solidFill>
              <a:latin typeface="Arial" panose="020B0604020202020204" pitchFamily="34" charset="0"/>
            </a:endParaRPr>
          </a:p>
        </p:txBody>
      </p:sp>
      <p:sp>
        <p:nvSpPr>
          <p:cNvPr id="37927" name="Text Box 37"/>
          <p:cNvSpPr txBox="1">
            <a:spLocks noChangeArrowheads="1"/>
          </p:cNvSpPr>
          <p:nvPr/>
        </p:nvSpPr>
        <p:spPr bwMode="auto">
          <a:xfrm>
            <a:off x="6604000" y="5233988"/>
            <a:ext cx="668338"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algn="ctr">
              <a:spcBef>
                <a:spcPct val="0"/>
              </a:spcBef>
              <a:buClrTx/>
              <a:buSzTx/>
              <a:buFontTx/>
              <a:buNone/>
            </a:pPr>
            <a:r>
              <a:rPr lang="en-US" altLang="en-US" sz="1600">
                <a:solidFill>
                  <a:schemeClr val="tx2"/>
                </a:solidFill>
                <a:latin typeface="Arial" panose="020B0604020202020204" pitchFamily="34" charset="0"/>
              </a:rPr>
              <a:t>Link1</a:t>
            </a:r>
          </a:p>
        </p:txBody>
      </p:sp>
      <p:sp>
        <p:nvSpPr>
          <p:cNvPr id="37928" name="Rectangle 38"/>
          <p:cNvSpPr>
            <a:spLocks noChangeArrowheads="1"/>
          </p:cNvSpPr>
          <p:nvPr/>
        </p:nvSpPr>
        <p:spPr bwMode="auto">
          <a:xfrm>
            <a:off x="6553200" y="5181600"/>
            <a:ext cx="762000" cy="384175"/>
          </a:xfrm>
          <a:prstGeom prst="rect">
            <a:avLst/>
          </a:prstGeom>
          <a:noFill/>
          <a:ln w="9525">
            <a:solidFill>
              <a:schemeClr val="tx2"/>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eaLnBrk="1" hangingPunct="1">
              <a:spcBef>
                <a:spcPct val="0"/>
              </a:spcBef>
              <a:buClrTx/>
              <a:buSzTx/>
              <a:buFontTx/>
              <a:buNone/>
            </a:pPr>
            <a:endParaRPr lang="en-US" altLang="en-US">
              <a:solidFill>
                <a:schemeClr val="tx1"/>
              </a:solidFill>
              <a:latin typeface="Arial" panose="020B0604020202020204" pitchFamily="34" charset="0"/>
            </a:endParaRPr>
          </a:p>
        </p:txBody>
      </p:sp>
      <p:sp>
        <p:nvSpPr>
          <p:cNvPr id="37929" name="Rectangle 39"/>
          <p:cNvSpPr>
            <a:spLocks noChangeArrowheads="1"/>
          </p:cNvSpPr>
          <p:nvPr/>
        </p:nvSpPr>
        <p:spPr bwMode="auto">
          <a:xfrm>
            <a:off x="6553200" y="4495800"/>
            <a:ext cx="762000" cy="384175"/>
          </a:xfrm>
          <a:prstGeom prst="rect">
            <a:avLst/>
          </a:prstGeom>
          <a:noFill/>
          <a:ln w="9525">
            <a:solidFill>
              <a:schemeClr val="tx2"/>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eaLnBrk="1" hangingPunct="1">
              <a:spcBef>
                <a:spcPct val="0"/>
              </a:spcBef>
              <a:buClrTx/>
              <a:buSzTx/>
              <a:buFontTx/>
              <a:buNone/>
            </a:pPr>
            <a:endParaRPr lang="en-US" altLang="en-US">
              <a:solidFill>
                <a:schemeClr val="tx1"/>
              </a:solidFill>
              <a:latin typeface="Arial" panose="020B0604020202020204" pitchFamily="34" charset="0"/>
            </a:endParaRPr>
          </a:p>
        </p:txBody>
      </p:sp>
      <p:sp>
        <p:nvSpPr>
          <p:cNvPr id="37930" name="Text Box 40"/>
          <p:cNvSpPr txBox="1">
            <a:spLocks noChangeArrowheads="1"/>
          </p:cNvSpPr>
          <p:nvPr/>
        </p:nvSpPr>
        <p:spPr bwMode="auto">
          <a:xfrm>
            <a:off x="6748463" y="4548188"/>
            <a:ext cx="376237"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algn="ctr">
              <a:spcBef>
                <a:spcPct val="0"/>
              </a:spcBef>
              <a:buClrTx/>
              <a:buSzTx/>
              <a:buFontTx/>
              <a:buNone/>
            </a:pPr>
            <a:r>
              <a:rPr lang="en-US" altLang="en-US" sz="1600">
                <a:solidFill>
                  <a:schemeClr val="tx2"/>
                </a:solidFill>
                <a:latin typeface="Arial" panose="020B0604020202020204" pitchFamily="34" charset="0"/>
              </a:rPr>
              <a:t>IP</a:t>
            </a:r>
          </a:p>
        </p:txBody>
      </p:sp>
      <p:sp>
        <p:nvSpPr>
          <p:cNvPr id="37931" name="Rectangle 41"/>
          <p:cNvSpPr>
            <a:spLocks noChangeArrowheads="1"/>
          </p:cNvSpPr>
          <p:nvPr/>
        </p:nvSpPr>
        <p:spPr bwMode="auto">
          <a:xfrm>
            <a:off x="6553200" y="4495800"/>
            <a:ext cx="762000" cy="384175"/>
          </a:xfrm>
          <a:prstGeom prst="rect">
            <a:avLst/>
          </a:prstGeom>
          <a:noFill/>
          <a:ln w="9525">
            <a:solidFill>
              <a:schemeClr val="tx2"/>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eaLnBrk="1" hangingPunct="1">
              <a:spcBef>
                <a:spcPct val="0"/>
              </a:spcBef>
              <a:buClrTx/>
              <a:buSzTx/>
              <a:buFontTx/>
              <a:buNone/>
            </a:pPr>
            <a:endParaRPr lang="en-US" altLang="en-US">
              <a:solidFill>
                <a:schemeClr val="tx1"/>
              </a:solidFill>
              <a:latin typeface="Arial" panose="020B0604020202020204" pitchFamily="34" charset="0"/>
            </a:endParaRPr>
          </a:p>
        </p:txBody>
      </p:sp>
      <p:sp>
        <p:nvSpPr>
          <p:cNvPr id="37932" name="Line 42"/>
          <p:cNvSpPr>
            <a:spLocks noChangeShapeType="1"/>
          </p:cNvSpPr>
          <p:nvPr/>
        </p:nvSpPr>
        <p:spPr bwMode="auto">
          <a:xfrm>
            <a:off x="6934200" y="2895600"/>
            <a:ext cx="0" cy="228600"/>
          </a:xfrm>
          <a:prstGeom prst="line">
            <a:avLst/>
          </a:prstGeom>
          <a:noFill/>
          <a:ln w="9525">
            <a:solidFill>
              <a:schemeClr val="tx1"/>
            </a:solidFill>
            <a:round/>
            <a:headEnd type="triangle" w="med" len="med"/>
            <a:tailEnd/>
          </a:ln>
          <a:extLst>
            <a:ext uri="{909E8E84-426E-40DD-AFC4-6F175D3DCCD1}">
              <a14:hiddenFill xmlns:a14="http://schemas.microsoft.com/office/drawing/2010/main">
                <a:noFill/>
              </a14:hiddenFill>
            </a:ext>
          </a:extLst>
        </p:spPr>
        <p:txBody>
          <a:bodyPr/>
          <a:lstStyle/>
          <a:p>
            <a:endParaRPr lang="en-US"/>
          </a:p>
        </p:txBody>
      </p:sp>
      <p:sp>
        <p:nvSpPr>
          <p:cNvPr id="37933" name="Line 43"/>
          <p:cNvSpPr>
            <a:spLocks noChangeShapeType="1"/>
          </p:cNvSpPr>
          <p:nvPr/>
        </p:nvSpPr>
        <p:spPr bwMode="auto">
          <a:xfrm>
            <a:off x="6934200" y="3505200"/>
            <a:ext cx="0" cy="304800"/>
          </a:xfrm>
          <a:prstGeom prst="line">
            <a:avLst/>
          </a:prstGeom>
          <a:noFill/>
          <a:ln w="9525">
            <a:solidFill>
              <a:schemeClr val="tx1"/>
            </a:solidFill>
            <a:round/>
            <a:headEnd type="triangle" w="med" len="med"/>
            <a:tailEnd/>
          </a:ln>
          <a:extLst>
            <a:ext uri="{909E8E84-426E-40DD-AFC4-6F175D3DCCD1}">
              <a14:hiddenFill xmlns:a14="http://schemas.microsoft.com/office/drawing/2010/main">
                <a:noFill/>
              </a14:hiddenFill>
            </a:ext>
          </a:extLst>
        </p:spPr>
        <p:txBody>
          <a:bodyPr/>
          <a:lstStyle/>
          <a:p>
            <a:endParaRPr lang="en-US"/>
          </a:p>
        </p:txBody>
      </p:sp>
      <p:sp>
        <p:nvSpPr>
          <p:cNvPr id="37934" name="Line 44"/>
          <p:cNvSpPr>
            <a:spLocks noChangeShapeType="1"/>
          </p:cNvSpPr>
          <p:nvPr/>
        </p:nvSpPr>
        <p:spPr bwMode="auto">
          <a:xfrm>
            <a:off x="6934200" y="4191000"/>
            <a:ext cx="0" cy="304800"/>
          </a:xfrm>
          <a:prstGeom prst="line">
            <a:avLst/>
          </a:prstGeom>
          <a:noFill/>
          <a:ln w="9525">
            <a:solidFill>
              <a:schemeClr val="tx1"/>
            </a:solidFill>
            <a:round/>
            <a:headEnd type="triangle" w="med" len="med"/>
            <a:tailEnd/>
          </a:ln>
          <a:extLst>
            <a:ext uri="{909E8E84-426E-40DD-AFC4-6F175D3DCCD1}">
              <a14:hiddenFill xmlns:a14="http://schemas.microsoft.com/office/drawing/2010/main">
                <a:noFill/>
              </a14:hiddenFill>
            </a:ext>
          </a:extLst>
        </p:spPr>
        <p:txBody>
          <a:bodyPr/>
          <a:lstStyle/>
          <a:p>
            <a:endParaRPr lang="en-US"/>
          </a:p>
        </p:txBody>
      </p:sp>
      <p:sp>
        <p:nvSpPr>
          <p:cNvPr id="37935" name="Line 45"/>
          <p:cNvSpPr>
            <a:spLocks noChangeShapeType="1"/>
          </p:cNvSpPr>
          <p:nvPr/>
        </p:nvSpPr>
        <p:spPr bwMode="auto">
          <a:xfrm>
            <a:off x="6934200" y="4876800"/>
            <a:ext cx="0" cy="304800"/>
          </a:xfrm>
          <a:prstGeom prst="line">
            <a:avLst/>
          </a:prstGeom>
          <a:noFill/>
          <a:ln w="9525">
            <a:solidFill>
              <a:schemeClr val="tx1"/>
            </a:solidFill>
            <a:round/>
            <a:headEnd type="triangle" w="med" len="med"/>
            <a:tailEnd/>
          </a:ln>
          <a:extLst>
            <a:ext uri="{909E8E84-426E-40DD-AFC4-6F175D3DCCD1}">
              <a14:hiddenFill xmlns:a14="http://schemas.microsoft.com/office/drawing/2010/main">
                <a:noFill/>
              </a14:hiddenFill>
            </a:ext>
          </a:extLst>
        </p:spPr>
        <p:txBody>
          <a:bodyPr/>
          <a:lstStyle/>
          <a:p>
            <a:endParaRPr lang="en-US"/>
          </a:p>
        </p:txBody>
      </p:sp>
      <p:sp>
        <p:nvSpPr>
          <p:cNvPr id="37936" name="Rectangle 46"/>
          <p:cNvSpPr>
            <a:spLocks noChangeArrowheads="1"/>
          </p:cNvSpPr>
          <p:nvPr/>
        </p:nvSpPr>
        <p:spPr bwMode="auto">
          <a:xfrm>
            <a:off x="990600" y="5562600"/>
            <a:ext cx="3124200" cy="304800"/>
          </a:xfrm>
          <a:prstGeom prst="rect">
            <a:avLst/>
          </a:prstGeom>
          <a:solidFill>
            <a:schemeClr val="accent1"/>
          </a:solidFill>
          <a:ln w="9525">
            <a:solidFill>
              <a:schemeClr val="tx1"/>
            </a:solidFill>
            <a:miter lim="800000"/>
            <a:headEnd/>
            <a:tailEnd/>
          </a:ln>
        </p:spPr>
        <p:txBody>
          <a:bodyPr wrap="none" anchor="ct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algn="ctr">
              <a:spcBef>
                <a:spcPct val="0"/>
              </a:spcBef>
              <a:buClrTx/>
              <a:buSzTx/>
              <a:buFontTx/>
              <a:buNone/>
            </a:pPr>
            <a:r>
              <a:rPr lang="en-US" altLang="en-US">
                <a:solidFill>
                  <a:schemeClr val="tx1"/>
                </a:solidFill>
                <a:latin typeface="Arial" panose="020B0604020202020204" pitchFamily="34" charset="0"/>
              </a:rPr>
              <a:t>Physical Link 1</a:t>
            </a:r>
          </a:p>
        </p:txBody>
      </p:sp>
      <p:sp>
        <p:nvSpPr>
          <p:cNvPr id="37937" name="Rectangle 47"/>
          <p:cNvSpPr>
            <a:spLocks noChangeArrowheads="1"/>
          </p:cNvSpPr>
          <p:nvPr/>
        </p:nvSpPr>
        <p:spPr bwMode="auto">
          <a:xfrm>
            <a:off x="4191000" y="5562600"/>
            <a:ext cx="3124200" cy="304800"/>
          </a:xfrm>
          <a:prstGeom prst="rect">
            <a:avLst/>
          </a:prstGeom>
          <a:solidFill>
            <a:schemeClr val="accent1"/>
          </a:solidFill>
          <a:ln w="9525">
            <a:solidFill>
              <a:schemeClr val="tx1"/>
            </a:solidFill>
            <a:miter lim="800000"/>
            <a:headEnd/>
            <a:tailEnd/>
          </a:ln>
        </p:spPr>
        <p:txBody>
          <a:bodyPr wrap="none" anchor="ct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algn="ctr">
              <a:spcBef>
                <a:spcPct val="0"/>
              </a:spcBef>
              <a:buClrTx/>
              <a:buSzTx/>
              <a:buFontTx/>
              <a:buNone/>
            </a:pPr>
            <a:r>
              <a:rPr lang="en-US" altLang="en-US">
                <a:solidFill>
                  <a:schemeClr val="tx1"/>
                </a:solidFill>
                <a:latin typeface="Arial" panose="020B0604020202020204" pitchFamily="34" charset="0"/>
              </a:rPr>
              <a:t>Physical Link 2</a:t>
            </a:r>
          </a:p>
        </p:txBody>
      </p:sp>
      <p:sp>
        <p:nvSpPr>
          <p:cNvPr id="37938" name="Rectangle 48"/>
          <p:cNvSpPr>
            <a:spLocks noChangeArrowheads="1"/>
          </p:cNvSpPr>
          <p:nvPr/>
        </p:nvSpPr>
        <p:spPr bwMode="auto">
          <a:xfrm>
            <a:off x="2362200" y="4876800"/>
            <a:ext cx="304800" cy="304800"/>
          </a:xfrm>
          <a:prstGeom prst="rect">
            <a:avLst/>
          </a:prstGeom>
          <a:solidFill>
            <a:schemeClr val="accent1"/>
          </a:solidFill>
          <a:ln w="9525">
            <a:solidFill>
              <a:schemeClr val="tx1"/>
            </a:solidFill>
            <a:miter lim="800000"/>
            <a:headEnd/>
            <a:tailEnd/>
          </a:ln>
        </p:spPr>
        <p:txBody>
          <a:bodyPr wrap="none" anchor="ct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algn="ctr">
              <a:spcBef>
                <a:spcPct val="0"/>
              </a:spcBef>
              <a:buClrTx/>
              <a:buSzTx/>
              <a:buFontTx/>
              <a:buNone/>
            </a:pPr>
            <a:r>
              <a:rPr lang="en-US" altLang="en-US">
                <a:solidFill>
                  <a:schemeClr val="tx1"/>
                </a:solidFill>
                <a:latin typeface="Arial" panose="020B0604020202020204" pitchFamily="34" charset="0"/>
              </a:rPr>
              <a:t>H</a:t>
            </a:r>
          </a:p>
        </p:txBody>
      </p:sp>
      <p:sp>
        <p:nvSpPr>
          <p:cNvPr id="37939" name="Text Box 49"/>
          <p:cNvSpPr txBox="1">
            <a:spLocks noChangeArrowheads="1"/>
          </p:cNvSpPr>
          <p:nvPr/>
        </p:nvSpPr>
        <p:spPr bwMode="auto">
          <a:xfrm>
            <a:off x="2286000" y="1981200"/>
            <a:ext cx="3886200" cy="1190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a:spcBef>
                <a:spcPct val="0"/>
              </a:spcBef>
              <a:buClrTx/>
              <a:buSzTx/>
              <a:buFontTx/>
              <a:buNone/>
            </a:pPr>
            <a:r>
              <a:rPr lang="en-US" altLang="en-US">
                <a:solidFill>
                  <a:schemeClr val="tx2"/>
                </a:solidFill>
                <a:latin typeface="Arial" panose="020B0604020202020204" pitchFamily="34" charset="0"/>
              </a:rPr>
              <a:t>The router’s link layer receives the packet, strips the link header, and hands the result to the IP forwarding process.</a:t>
            </a:r>
          </a:p>
        </p:txBody>
      </p:sp>
      <p:sp>
        <p:nvSpPr>
          <p:cNvPr id="37940" name="Rectangle 50"/>
          <p:cNvSpPr>
            <a:spLocks noChangeArrowheads="1"/>
          </p:cNvSpPr>
          <p:nvPr/>
        </p:nvSpPr>
        <p:spPr bwMode="auto">
          <a:xfrm>
            <a:off x="2667000" y="4876800"/>
            <a:ext cx="304800" cy="304800"/>
          </a:xfrm>
          <a:prstGeom prst="rect">
            <a:avLst/>
          </a:prstGeom>
          <a:solidFill>
            <a:schemeClr val="accent1"/>
          </a:solidFill>
          <a:ln w="9525">
            <a:solidFill>
              <a:schemeClr val="tx1"/>
            </a:solidFill>
            <a:miter lim="800000"/>
            <a:headEnd/>
            <a:tailEnd/>
          </a:ln>
        </p:spPr>
        <p:txBody>
          <a:bodyPr wrap="none" anchor="ct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algn="ctr">
              <a:spcBef>
                <a:spcPct val="0"/>
              </a:spcBef>
              <a:buClrTx/>
              <a:buSzTx/>
              <a:buFontTx/>
              <a:buNone/>
            </a:pPr>
            <a:r>
              <a:rPr lang="en-US" altLang="en-US">
                <a:solidFill>
                  <a:schemeClr val="tx1"/>
                </a:solidFill>
                <a:latin typeface="Arial" panose="020B0604020202020204" pitchFamily="34" charset="0"/>
              </a:rPr>
              <a:t>T</a:t>
            </a:r>
          </a:p>
        </p:txBody>
      </p:sp>
      <p:grpSp>
        <p:nvGrpSpPr>
          <p:cNvPr id="37941" name="Group 51"/>
          <p:cNvGrpSpPr>
            <a:grpSpLocks/>
          </p:cNvGrpSpPr>
          <p:nvPr/>
        </p:nvGrpSpPr>
        <p:grpSpPr bwMode="auto">
          <a:xfrm>
            <a:off x="3733800" y="4038600"/>
            <a:ext cx="889000" cy="388938"/>
            <a:chOff x="960" y="1536"/>
            <a:chExt cx="912" cy="292"/>
          </a:xfrm>
        </p:grpSpPr>
        <p:sp>
          <p:nvSpPr>
            <p:cNvPr id="37943" name="Rectangle 52"/>
            <p:cNvSpPr>
              <a:spLocks noChangeArrowheads="1"/>
            </p:cNvSpPr>
            <p:nvPr/>
          </p:nvSpPr>
          <p:spPr bwMode="auto">
            <a:xfrm>
              <a:off x="960" y="1536"/>
              <a:ext cx="912"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eaLnBrk="1" hangingPunct="1">
                <a:spcBef>
                  <a:spcPct val="0"/>
                </a:spcBef>
                <a:buClrTx/>
                <a:buSzTx/>
                <a:buFontTx/>
                <a:buNone/>
              </a:pPr>
              <a:endParaRPr lang="en-US" altLang="en-US">
                <a:solidFill>
                  <a:schemeClr val="tx1"/>
                </a:solidFill>
                <a:latin typeface="Arial" panose="020B0604020202020204" pitchFamily="34" charset="0"/>
              </a:endParaRPr>
            </a:p>
          </p:txBody>
        </p:sp>
        <p:sp>
          <p:nvSpPr>
            <p:cNvPr id="37944" name="Text Box 53"/>
            <p:cNvSpPr txBox="1">
              <a:spLocks noChangeArrowheads="1"/>
            </p:cNvSpPr>
            <p:nvPr/>
          </p:nvSpPr>
          <p:spPr bwMode="auto">
            <a:xfrm>
              <a:off x="1014" y="1575"/>
              <a:ext cx="815" cy="2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algn="ctr">
                <a:spcBef>
                  <a:spcPct val="0"/>
                </a:spcBef>
                <a:buClrTx/>
                <a:buSzTx/>
                <a:buFontTx/>
                <a:buNone/>
              </a:pPr>
              <a:r>
                <a:rPr lang="en-US" altLang="en-US" sz="1600">
                  <a:solidFill>
                    <a:schemeClr val="tx2"/>
                  </a:solidFill>
                  <a:latin typeface="Arial" panose="020B0604020202020204" pitchFamily="34" charset="0"/>
                </a:rPr>
                <a:t>Router</a:t>
              </a:r>
            </a:p>
          </p:txBody>
        </p:sp>
        <p:sp>
          <p:nvSpPr>
            <p:cNvPr id="37945" name="Rectangle 54"/>
            <p:cNvSpPr>
              <a:spLocks noChangeArrowheads="1"/>
            </p:cNvSpPr>
            <p:nvPr/>
          </p:nvSpPr>
          <p:spPr bwMode="auto">
            <a:xfrm>
              <a:off x="960" y="1536"/>
              <a:ext cx="912"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eaLnBrk="1" hangingPunct="1">
                <a:spcBef>
                  <a:spcPct val="0"/>
                </a:spcBef>
                <a:buClrTx/>
                <a:buSzTx/>
                <a:buFontTx/>
                <a:buNone/>
              </a:pPr>
              <a:endParaRPr lang="en-US" altLang="en-US">
                <a:solidFill>
                  <a:schemeClr val="tx1"/>
                </a:solidFill>
                <a:latin typeface="Arial" panose="020B0604020202020204" pitchFamily="34" charset="0"/>
              </a:endParaRPr>
            </a:p>
          </p:txBody>
        </p:sp>
      </p:grpSp>
      <p:sp>
        <p:nvSpPr>
          <p:cNvPr id="37942" name="Rectangle 55"/>
          <p:cNvSpPr>
            <a:spLocks noChangeArrowheads="1"/>
          </p:cNvSpPr>
          <p:nvPr/>
        </p:nvSpPr>
        <p:spPr bwMode="auto">
          <a:xfrm>
            <a:off x="2971800" y="4876800"/>
            <a:ext cx="304800" cy="304800"/>
          </a:xfrm>
          <a:prstGeom prst="rect">
            <a:avLst/>
          </a:prstGeom>
          <a:solidFill>
            <a:schemeClr val="accent1"/>
          </a:solidFill>
          <a:ln w="9525">
            <a:solidFill>
              <a:schemeClr val="tx1"/>
            </a:solidFill>
            <a:miter lim="800000"/>
            <a:headEnd/>
            <a:tailEnd/>
          </a:ln>
        </p:spPr>
        <p:txBody>
          <a:bodyPr wrap="none" anchor="ct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algn="ctr">
              <a:spcBef>
                <a:spcPct val="0"/>
              </a:spcBef>
              <a:buClrTx/>
              <a:buSzTx/>
              <a:buFontTx/>
              <a:buNone/>
            </a:pPr>
            <a:r>
              <a:rPr lang="en-US" altLang="en-US">
                <a:solidFill>
                  <a:schemeClr val="tx1"/>
                </a:solidFill>
                <a:latin typeface="Arial" panose="020B0604020202020204" pitchFamily="34" charset="0"/>
              </a:rPr>
              <a:t>I</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p:txBody>
          <a:bodyPr/>
          <a:lstStyle/>
          <a:p>
            <a:pPr eaLnBrk="1" hangingPunct="1"/>
            <a:r>
              <a:rPr lang="en-US" altLang="en-US" smtClean="0"/>
              <a:t>System Models</a:t>
            </a:r>
          </a:p>
        </p:txBody>
      </p:sp>
      <p:sp>
        <p:nvSpPr>
          <p:cNvPr id="7173" name="Rectangle 3"/>
          <p:cNvSpPr>
            <a:spLocks noGrp="1" noChangeArrowheads="1"/>
          </p:cNvSpPr>
          <p:nvPr>
            <p:ph idx="1"/>
          </p:nvPr>
        </p:nvSpPr>
        <p:spPr/>
        <p:txBody>
          <a:bodyPr rtlCol="0">
            <a:normAutofit fontScale="85000" lnSpcReduction="10000"/>
          </a:bodyPr>
          <a:lstStyle/>
          <a:p>
            <a:pPr eaLnBrk="1" fontAlgn="auto" hangingPunct="1">
              <a:lnSpc>
                <a:spcPct val="90000"/>
              </a:lnSpc>
              <a:spcAft>
                <a:spcPts val="0"/>
              </a:spcAft>
              <a:buFont typeface="Wingdings 3" charset="2"/>
              <a:buChar char=""/>
              <a:defRPr/>
            </a:pPr>
            <a:r>
              <a:rPr lang="en-US" altLang="en-US" sz="2000" b="1" dirty="0" smtClean="0">
                <a:solidFill>
                  <a:schemeClr val="tx1">
                    <a:lumMod val="75000"/>
                    <a:lumOff val="25000"/>
                  </a:schemeClr>
                </a:solidFill>
              </a:rPr>
              <a:t>Architectural model</a:t>
            </a:r>
            <a:r>
              <a:rPr lang="en-US" altLang="en-US" sz="2000" dirty="0" smtClean="0">
                <a:solidFill>
                  <a:schemeClr val="tx1">
                    <a:lumMod val="75000"/>
                    <a:lumOff val="25000"/>
                  </a:schemeClr>
                </a:solidFill>
              </a:rPr>
              <a:t> defines the way in which the components of the system are placed and how they interact with one another and the way in which they are mapped onto the underlying network of computers.</a:t>
            </a:r>
          </a:p>
          <a:p>
            <a:pPr eaLnBrk="1" fontAlgn="auto" hangingPunct="1">
              <a:lnSpc>
                <a:spcPct val="90000"/>
              </a:lnSpc>
              <a:spcAft>
                <a:spcPts val="0"/>
              </a:spcAft>
              <a:buFont typeface="Wingdings 3" charset="2"/>
              <a:buChar char=""/>
              <a:defRPr/>
            </a:pPr>
            <a:r>
              <a:rPr lang="en-US" altLang="en-US" sz="2000" b="1" dirty="0" smtClean="0">
                <a:solidFill>
                  <a:schemeClr val="tx1">
                    <a:lumMod val="75000"/>
                    <a:lumOff val="25000"/>
                  </a:schemeClr>
                </a:solidFill>
              </a:rPr>
              <a:t>Fundamental models:</a:t>
            </a:r>
          </a:p>
          <a:p>
            <a:pPr lvl="1" eaLnBrk="1" fontAlgn="auto" hangingPunct="1">
              <a:lnSpc>
                <a:spcPct val="90000"/>
              </a:lnSpc>
              <a:spcAft>
                <a:spcPts val="0"/>
              </a:spcAft>
              <a:buFont typeface="Wingdings 3" charset="2"/>
              <a:buChar char=""/>
              <a:defRPr/>
            </a:pPr>
            <a:r>
              <a:rPr lang="en-US" altLang="en-US" sz="2000" b="1" dirty="0" smtClean="0">
                <a:solidFill>
                  <a:schemeClr val="tx1">
                    <a:lumMod val="75000"/>
                    <a:lumOff val="25000"/>
                  </a:schemeClr>
                </a:solidFill>
              </a:rPr>
              <a:t>Interaction model</a:t>
            </a:r>
            <a:r>
              <a:rPr lang="en-US" altLang="en-US" sz="2000" dirty="0" smtClean="0">
                <a:solidFill>
                  <a:schemeClr val="tx1">
                    <a:lumMod val="75000"/>
                    <a:lumOff val="25000"/>
                  </a:schemeClr>
                </a:solidFill>
              </a:rPr>
              <a:t> deals with communication details among the components and their timing and performance details.</a:t>
            </a:r>
          </a:p>
          <a:p>
            <a:pPr lvl="1" eaLnBrk="1" fontAlgn="auto" hangingPunct="1">
              <a:lnSpc>
                <a:spcPct val="90000"/>
              </a:lnSpc>
              <a:spcAft>
                <a:spcPts val="0"/>
              </a:spcAft>
              <a:buFont typeface="Wingdings 3" charset="2"/>
              <a:buChar char=""/>
              <a:defRPr/>
            </a:pPr>
            <a:r>
              <a:rPr lang="en-US" altLang="en-US" sz="2000" b="1" dirty="0" smtClean="0">
                <a:solidFill>
                  <a:schemeClr val="tx1">
                    <a:lumMod val="75000"/>
                    <a:lumOff val="25000"/>
                  </a:schemeClr>
                </a:solidFill>
              </a:rPr>
              <a:t>Failure model</a:t>
            </a:r>
            <a:r>
              <a:rPr lang="en-US" altLang="en-US" sz="2000" dirty="0" smtClean="0">
                <a:solidFill>
                  <a:schemeClr val="tx1">
                    <a:lumMod val="75000"/>
                    <a:lumOff val="25000"/>
                  </a:schemeClr>
                </a:solidFill>
              </a:rPr>
              <a:t> gives specification of faults and defines reliable communication and correct processes.</a:t>
            </a:r>
          </a:p>
          <a:p>
            <a:pPr lvl="1" eaLnBrk="1" fontAlgn="auto" hangingPunct="1">
              <a:lnSpc>
                <a:spcPct val="90000"/>
              </a:lnSpc>
              <a:spcAft>
                <a:spcPts val="0"/>
              </a:spcAft>
              <a:buFont typeface="Wingdings 3" charset="2"/>
              <a:buChar char=""/>
              <a:defRPr/>
            </a:pPr>
            <a:r>
              <a:rPr lang="en-US" altLang="en-US" sz="2000" b="1" dirty="0" smtClean="0">
                <a:solidFill>
                  <a:schemeClr val="tx1">
                    <a:lumMod val="75000"/>
                    <a:lumOff val="25000"/>
                  </a:schemeClr>
                </a:solidFill>
              </a:rPr>
              <a:t>Security model</a:t>
            </a:r>
            <a:r>
              <a:rPr lang="en-US" altLang="en-US" sz="2000" dirty="0" smtClean="0">
                <a:solidFill>
                  <a:schemeClr val="tx1">
                    <a:lumMod val="75000"/>
                    <a:lumOff val="25000"/>
                  </a:schemeClr>
                </a:solidFill>
              </a:rPr>
              <a:t> specifies possible threats and defines the concept of secure channels.</a:t>
            </a:r>
          </a:p>
          <a:p>
            <a:pPr eaLnBrk="1" fontAlgn="auto" hangingPunct="1">
              <a:lnSpc>
                <a:spcPct val="90000"/>
              </a:lnSpc>
              <a:spcAft>
                <a:spcPts val="0"/>
              </a:spcAft>
              <a:buFont typeface="Wingdings 3" charset="2"/>
              <a:buChar char=""/>
              <a:defRPr/>
            </a:pPr>
            <a:r>
              <a:rPr lang="en-US" altLang="en-US" sz="2000" dirty="0" smtClean="0">
                <a:solidFill>
                  <a:schemeClr val="tx1">
                    <a:lumMod val="75000"/>
                    <a:lumOff val="25000"/>
                  </a:schemeClr>
                </a:solidFill>
              </a:rPr>
              <a:t>We will discuss the various models at a high level in this discussion and will elaborate on each of these as we discuss other systems.</a:t>
            </a:r>
          </a:p>
          <a:p>
            <a:pPr eaLnBrk="1" fontAlgn="auto" hangingPunct="1">
              <a:lnSpc>
                <a:spcPct val="90000"/>
              </a:lnSpc>
              <a:spcAft>
                <a:spcPts val="0"/>
              </a:spcAft>
              <a:buFont typeface="Wingdings 3" charset="2"/>
              <a:buChar char=""/>
              <a:defRPr/>
            </a:pPr>
            <a:endParaRPr lang="en-US" altLang="en-US" sz="2000" dirty="0" smtClean="0">
              <a:solidFill>
                <a:schemeClr val="tx1">
                  <a:lumMod val="75000"/>
                  <a:lumOff val="25000"/>
                </a:schemeClr>
              </a:solidFill>
            </a:endParaRPr>
          </a:p>
        </p:txBody>
      </p:sp>
      <p:sp>
        <p:nvSpPr>
          <p:cNvPr id="4" name="Date Placeholder 3"/>
          <p:cNvSpPr>
            <a:spLocks noGrp="1"/>
          </p:cNvSpPr>
          <p:nvPr>
            <p:ph type="dt" sz="quarter" idx="10"/>
          </p:nvPr>
        </p:nvSpPr>
        <p:spPr/>
        <p:txBody>
          <a:bodyPr/>
          <a:lstStyle/>
          <a:p>
            <a:pPr>
              <a:defRPr/>
            </a:pPr>
            <a:fld id="{443444EF-0F6C-4E7A-BCF6-727685CD0A58}" type="datetime1">
              <a:rPr lang="en-US"/>
              <a:pPr>
                <a:defRPr/>
              </a:pPr>
              <a:t>9/10/2018</a:t>
            </a:fld>
            <a:endParaRPr lang="en-US"/>
          </a:p>
        </p:txBody>
      </p:sp>
      <p:sp>
        <p:nvSpPr>
          <p:cNvPr id="11269" name="Slide Number Placeholder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a:spcBef>
                <a:spcPct val="0"/>
              </a:spcBef>
              <a:buClrTx/>
              <a:buSzTx/>
              <a:buFontTx/>
              <a:buNone/>
            </a:pPr>
            <a:fld id="{B64DFB0E-AC10-4572-AE3A-73F67E0C92D5}" type="slidenum">
              <a:rPr lang="en-US" altLang="en-US" smtClean="0">
                <a:solidFill>
                  <a:schemeClr val="tx1"/>
                </a:solidFill>
                <a:latin typeface="Verdana" panose="020B0604030504040204" pitchFamily="34" charset="0"/>
              </a:rPr>
              <a:pPr>
                <a:spcBef>
                  <a:spcPct val="0"/>
                </a:spcBef>
                <a:buClrTx/>
                <a:buSzTx/>
                <a:buFontTx/>
                <a:buNone/>
              </a:pPr>
              <a:t>3</a:t>
            </a:fld>
            <a:endParaRPr lang="en-US" altLang="en-US" smtClean="0">
              <a:solidFill>
                <a:schemeClr val="tx1"/>
              </a:solidFill>
              <a:latin typeface="Verdana" panose="020B0604030504040204" pitchFamily="34" charset="0"/>
            </a:endParaRP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6"/>
          <p:cNvSpPr>
            <a:spLocks noGrp="1" noChangeArrowheads="1"/>
          </p:cNvSpPr>
          <p:nvPr>
            <p:ph type="title"/>
          </p:nvPr>
        </p:nvSpPr>
        <p:spPr>
          <a:xfrm>
            <a:off x="609600" y="609600"/>
            <a:ext cx="6348413" cy="1320800"/>
          </a:xfrm>
        </p:spPr>
        <p:txBody>
          <a:bodyPr/>
          <a:lstStyle/>
          <a:p>
            <a:pPr eaLnBrk="1" hangingPunct="1"/>
            <a:r>
              <a:rPr lang="en-US" altLang="en-US" smtClean="0"/>
              <a:t>Protocol layering example</a:t>
            </a:r>
          </a:p>
        </p:txBody>
      </p:sp>
      <p:sp>
        <p:nvSpPr>
          <p:cNvPr id="56" name="Date Placeholder 2"/>
          <p:cNvSpPr>
            <a:spLocks noGrp="1"/>
          </p:cNvSpPr>
          <p:nvPr>
            <p:ph type="dt" sz="quarter" idx="10"/>
          </p:nvPr>
        </p:nvSpPr>
        <p:spPr/>
        <p:txBody>
          <a:bodyPr/>
          <a:lstStyle/>
          <a:p>
            <a:pPr>
              <a:defRPr/>
            </a:pPr>
            <a:fld id="{1DD5D111-3B15-49C7-8009-536961D5EDC1}" type="datetime1">
              <a:rPr lang="en-US"/>
              <a:pPr>
                <a:defRPr/>
              </a:pPr>
              <a:t>9/10/2018</a:t>
            </a:fld>
            <a:endParaRPr lang="en-US"/>
          </a:p>
        </p:txBody>
      </p:sp>
      <p:sp>
        <p:nvSpPr>
          <p:cNvPr id="38916" name="Slide Number Placeholder 4"/>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a:spcBef>
                <a:spcPct val="0"/>
              </a:spcBef>
              <a:buClrTx/>
              <a:buSzTx/>
              <a:buFontTx/>
              <a:buNone/>
            </a:pPr>
            <a:fld id="{3BC4B78E-E794-4EB4-8133-2B36F17FABC5}" type="slidenum">
              <a:rPr lang="en-US" altLang="en-US" smtClean="0">
                <a:solidFill>
                  <a:schemeClr val="tx1"/>
                </a:solidFill>
                <a:latin typeface="Verdana" panose="020B0604030504040204" pitchFamily="34" charset="0"/>
              </a:rPr>
              <a:pPr>
                <a:spcBef>
                  <a:spcPct val="0"/>
                </a:spcBef>
                <a:buClrTx/>
                <a:buSzTx/>
                <a:buFontTx/>
                <a:buNone/>
              </a:pPr>
              <a:t>30</a:t>
            </a:fld>
            <a:endParaRPr lang="en-US" altLang="en-US" smtClean="0">
              <a:solidFill>
                <a:schemeClr val="tx1"/>
              </a:solidFill>
              <a:latin typeface="Verdana" panose="020B0604030504040204" pitchFamily="34" charset="0"/>
            </a:endParaRPr>
          </a:p>
        </p:txBody>
      </p:sp>
      <p:sp>
        <p:nvSpPr>
          <p:cNvPr id="38917" name="Rectangle 2"/>
          <p:cNvSpPr>
            <a:spLocks noChangeArrowheads="1"/>
          </p:cNvSpPr>
          <p:nvPr/>
        </p:nvSpPr>
        <p:spPr bwMode="auto">
          <a:xfrm>
            <a:off x="3352800" y="4495800"/>
            <a:ext cx="1600200" cy="384175"/>
          </a:xfrm>
          <a:prstGeom prst="rect">
            <a:avLst/>
          </a:prstGeom>
          <a:solidFill>
            <a:schemeClr val="folHlink"/>
          </a:solidFill>
          <a:ln w="9525">
            <a:solidFill>
              <a:schemeClr val="tx2"/>
            </a:solidFill>
            <a:miter lim="800000"/>
            <a:headEnd/>
            <a:tailEnd/>
          </a:ln>
        </p:spPr>
        <p:txBody>
          <a:bodyPr wrap="none" anchor="ct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eaLnBrk="1" hangingPunct="1">
              <a:spcBef>
                <a:spcPct val="0"/>
              </a:spcBef>
              <a:buClrTx/>
              <a:buSzTx/>
              <a:buFontTx/>
              <a:buNone/>
            </a:pPr>
            <a:endParaRPr lang="en-US" altLang="en-US">
              <a:solidFill>
                <a:schemeClr val="tx1"/>
              </a:solidFill>
              <a:latin typeface="Arial" panose="020B0604020202020204" pitchFamily="34" charset="0"/>
            </a:endParaRPr>
          </a:p>
        </p:txBody>
      </p:sp>
      <p:sp>
        <p:nvSpPr>
          <p:cNvPr id="38918" name="Rectangle 3"/>
          <p:cNvSpPr>
            <a:spLocks noChangeArrowheads="1"/>
          </p:cNvSpPr>
          <p:nvPr/>
        </p:nvSpPr>
        <p:spPr bwMode="auto">
          <a:xfrm>
            <a:off x="990600" y="3810000"/>
            <a:ext cx="762000" cy="384175"/>
          </a:xfrm>
          <a:prstGeom prst="rect">
            <a:avLst/>
          </a:prstGeom>
          <a:noFill/>
          <a:ln w="9525">
            <a:solidFill>
              <a:schemeClr val="tx2"/>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eaLnBrk="1" hangingPunct="1">
              <a:spcBef>
                <a:spcPct val="0"/>
              </a:spcBef>
              <a:buClrTx/>
              <a:buSzTx/>
              <a:buFontTx/>
              <a:buNone/>
            </a:pPr>
            <a:endParaRPr lang="en-US" altLang="en-US">
              <a:solidFill>
                <a:schemeClr val="tx1"/>
              </a:solidFill>
              <a:latin typeface="Arial" panose="020B0604020202020204" pitchFamily="34" charset="0"/>
            </a:endParaRPr>
          </a:p>
        </p:txBody>
      </p:sp>
      <p:sp>
        <p:nvSpPr>
          <p:cNvPr id="38919" name="Text Box 4"/>
          <p:cNvSpPr txBox="1">
            <a:spLocks noChangeArrowheads="1"/>
          </p:cNvSpPr>
          <p:nvPr/>
        </p:nvSpPr>
        <p:spPr bwMode="auto">
          <a:xfrm>
            <a:off x="1017588" y="3176588"/>
            <a:ext cx="712787"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algn="ctr">
              <a:spcBef>
                <a:spcPct val="0"/>
              </a:spcBef>
              <a:buClrTx/>
              <a:buSzTx/>
              <a:buFontTx/>
              <a:buNone/>
            </a:pPr>
            <a:r>
              <a:rPr lang="en-US" altLang="en-US" sz="1600">
                <a:solidFill>
                  <a:schemeClr val="tx2"/>
                </a:solidFill>
                <a:latin typeface="Arial" panose="020B0604020202020204" pitchFamily="34" charset="0"/>
              </a:rPr>
              <a:t>HTTP</a:t>
            </a:r>
          </a:p>
        </p:txBody>
      </p:sp>
      <p:sp>
        <p:nvSpPr>
          <p:cNvPr id="38920" name="Rectangle 5"/>
          <p:cNvSpPr>
            <a:spLocks noChangeArrowheads="1"/>
          </p:cNvSpPr>
          <p:nvPr/>
        </p:nvSpPr>
        <p:spPr bwMode="auto">
          <a:xfrm>
            <a:off x="990600" y="3124200"/>
            <a:ext cx="762000" cy="384175"/>
          </a:xfrm>
          <a:prstGeom prst="rect">
            <a:avLst/>
          </a:prstGeom>
          <a:noFill/>
          <a:ln w="9525">
            <a:solidFill>
              <a:schemeClr val="tx2"/>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eaLnBrk="1" hangingPunct="1">
              <a:spcBef>
                <a:spcPct val="0"/>
              </a:spcBef>
              <a:buClrTx/>
              <a:buSzTx/>
              <a:buFontTx/>
              <a:buNone/>
            </a:pPr>
            <a:endParaRPr lang="en-US" altLang="en-US">
              <a:solidFill>
                <a:schemeClr val="tx1"/>
              </a:solidFill>
              <a:latin typeface="Arial" panose="020B0604020202020204" pitchFamily="34" charset="0"/>
            </a:endParaRPr>
          </a:p>
        </p:txBody>
      </p:sp>
      <p:sp>
        <p:nvSpPr>
          <p:cNvPr id="38921" name="Oval 7"/>
          <p:cNvSpPr>
            <a:spLocks noChangeArrowheads="1"/>
          </p:cNvSpPr>
          <p:nvPr/>
        </p:nvSpPr>
        <p:spPr bwMode="auto">
          <a:xfrm>
            <a:off x="762000" y="2286000"/>
            <a:ext cx="1295400" cy="609600"/>
          </a:xfrm>
          <a:prstGeom prst="ellipse">
            <a:avLst/>
          </a:prstGeom>
          <a:solidFill>
            <a:schemeClr val="accent1"/>
          </a:solidFill>
          <a:ln w="9525">
            <a:solidFill>
              <a:schemeClr val="tx1"/>
            </a:solidFill>
            <a:round/>
            <a:headEnd/>
            <a:tailEnd/>
          </a:ln>
        </p:spPr>
        <p:txBody>
          <a:bodyPr wrap="none" anchor="ct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algn="ctr">
              <a:spcBef>
                <a:spcPct val="0"/>
              </a:spcBef>
              <a:buClrTx/>
              <a:buSzTx/>
              <a:buFontTx/>
              <a:buNone/>
            </a:pPr>
            <a:r>
              <a:rPr lang="en-US" altLang="en-US">
                <a:solidFill>
                  <a:schemeClr val="tx1"/>
                </a:solidFill>
                <a:latin typeface="Arial" panose="020B0604020202020204" pitchFamily="34" charset="0"/>
              </a:rPr>
              <a:t>Browser</a:t>
            </a:r>
          </a:p>
          <a:p>
            <a:pPr algn="ctr">
              <a:spcBef>
                <a:spcPct val="0"/>
              </a:spcBef>
              <a:buClrTx/>
              <a:buSzTx/>
              <a:buFontTx/>
              <a:buNone/>
            </a:pPr>
            <a:r>
              <a:rPr lang="en-US" altLang="en-US">
                <a:solidFill>
                  <a:schemeClr val="tx1"/>
                </a:solidFill>
                <a:latin typeface="Arial" panose="020B0604020202020204" pitchFamily="34" charset="0"/>
              </a:rPr>
              <a:t>process</a:t>
            </a:r>
          </a:p>
        </p:txBody>
      </p:sp>
      <p:sp>
        <p:nvSpPr>
          <p:cNvPr id="38922" name="Text Box 8"/>
          <p:cNvSpPr txBox="1">
            <a:spLocks noChangeArrowheads="1"/>
          </p:cNvSpPr>
          <p:nvPr/>
        </p:nvSpPr>
        <p:spPr bwMode="auto">
          <a:xfrm>
            <a:off x="1079500" y="3862388"/>
            <a:ext cx="588963"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algn="ctr">
              <a:spcBef>
                <a:spcPct val="0"/>
              </a:spcBef>
              <a:buClrTx/>
              <a:buSzTx/>
              <a:buFontTx/>
              <a:buNone/>
            </a:pPr>
            <a:r>
              <a:rPr lang="en-US" altLang="en-US" sz="1600">
                <a:solidFill>
                  <a:schemeClr val="tx2"/>
                </a:solidFill>
                <a:latin typeface="Arial" panose="020B0604020202020204" pitchFamily="34" charset="0"/>
              </a:rPr>
              <a:t>TCP</a:t>
            </a:r>
          </a:p>
        </p:txBody>
      </p:sp>
      <p:sp>
        <p:nvSpPr>
          <p:cNvPr id="38923" name="Rectangle 9"/>
          <p:cNvSpPr>
            <a:spLocks noChangeArrowheads="1"/>
          </p:cNvSpPr>
          <p:nvPr/>
        </p:nvSpPr>
        <p:spPr bwMode="auto">
          <a:xfrm>
            <a:off x="990600" y="5181600"/>
            <a:ext cx="762000" cy="384175"/>
          </a:xfrm>
          <a:prstGeom prst="rect">
            <a:avLst/>
          </a:prstGeom>
          <a:noFill/>
          <a:ln w="9525">
            <a:solidFill>
              <a:schemeClr val="tx2"/>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eaLnBrk="1" hangingPunct="1">
              <a:spcBef>
                <a:spcPct val="0"/>
              </a:spcBef>
              <a:buClrTx/>
              <a:buSzTx/>
              <a:buFontTx/>
              <a:buNone/>
            </a:pPr>
            <a:endParaRPr lang="en-US" altLang="en-US">
              <a:solidFill>
                <a:schemeClr val="tx1"/>
              </a:solidFill>
              <a:latin typeface="Arial" panose="020B0604020202020204" pitchFamily="34" charset="0"/>
            </a:endParaRPr>
          </a:p>
        </p:txBody>
      </p:sp>
      <p:sp>
        <p:nvSpPr>
          <p:cNvPr id="38924" name="Text Box 10"/>
          <p:cNvSpPr txBox="1">
            <a:spLocks noChangeArrowheads="1"/>
          </p:cNvSpPr>
          <p:nvPr/>
        </p:nvSpPr>
        <p:spPr bwMode="auto">
          <a:xfrm>
            <a:off x="1041400" y="5233988"/>
            <a:ext cx="668338"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algn="ctr">
              <a:spcBef>
                <a:spcPct val="0"/>
              </a:spcBef>
              <a:buClrTx/>
              <a:buSzTx/>
              <a:buFontTx/>
              <a:buNone/>
            </a:pPr>
            <a:r>
              <a:rPr lang="en-US" altLang="en-US" sz="1600">
                <a:solidFill>
                  <a:schemeClr val="tx2"/>
                </a:solidFill>
                <a:latin typeface="Arial" panose="020B0604020202020204" pitchFamily="34" charset="0"/>
              </a:rPr>
              <a:t>Link1</a:t>
            </a:r>
          </a:p>
        </p:txBody>
      </p:sp>
      <p:sp>
        <p:nvSpPr>
          <p:cNvPr id="38925" name="Rectangle 11"/>
          <p:cNvSpPr>
            <a:spLocks noChangeArrowheads="1"/>
          </p:cNvSpPr>
          <p:nvPr/>
        </p:nvSpPr>
        <p:spPr bwMode="auto">
          <a:xfrm>
            <a:off x="990600" y="5181600"/>
            <a:ext cx="762000" cy="384175"/>
          </a:xfrm>
          <a:prstGeom prst="rect">
            <a:avLst/>
          </a:prstGeom>
          <a:noFill/>
          <a:ln w="9525">
            <a:solidFill>
              <a:schemeClr val="tx2"/>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eaLnBrk="1" hangingPunct="1">
              <a:spcBef>
                <a:spcPct val="0"/>
              </a:spcBef>
              <a:buClrTx/>
              <a:buSzTx/>
              <a:buFontTx/>
              <a:buNone/>
            </a:pPr>
            <a:endParaRPr lang="en-US" altLang="en-US">
              <a:solidFill>
                <a:schemeClr val="tx1"/>
              </a:solidFill>
              <a:latin typeface="Arial" panose="020B0604020202020204" pitchFamily="34" charset="0"/>
            </a:endParaRPr>
          </a:p>
        </p:txBody>
      </p:sp>
      <p:sp>
        <p:nvSpPr>
          <p:cNvPr id="38926" name="Rectangle 12"/>
          <p:cNvSpPr>
            <a:spLocks noChangeArrowheads="1"/>
          </p:cNvSpPr>
          <p:nvPr/>
        </p:nvSpPr>
        <p:spPr bwMode="auto">
          <a:xfrm>
            <a:off x="990600" y="4495800"/>
            <a:ext cx="762000" cy="384175"/>
          </a:xfrm>
          <a:prstGeom prst="rect">
            <a:avLst/>
          </a:prstGeom>
          <a:noFill/>
          <a:ln w="9525">
            <a:solidFill>
              <a:schemeClr val="tx2"/>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eaLnBrk="1" hangingPunct="1">
              <a:spcBef>
                <a:spcPct val="0"/>
              </a:spcBef>
              <a:buClrTx/>
              <a:buSzTx/>
              <a:buFontTx/>
              <a:buNone/>
            </a:pPr>
            <a:endParaRPr lang="en-US" altLang="en-US">
              <a:solidFill>
                <a:schemeClr val="tx1"/>
              </a:solidFill>
              <a:latin typeface="Arial" panose="020B0604020202020204" pitchFamily="34" charset="0"/>
            </a:endParaRPr>
          </a:p>
        </p:txBody>
      </p:sp>
      <p:sp>
        <p:nvSpPr>
          <p:cNvPr id="38927" name="Text Box 13"/>
          <p:cNvSpPr txBox="1">
            <a:spLocks noChangeArrowheads="1"/>
          </p:cNvSpPr>
          <p:nvPr/>
        </p:nvSpPr>
        <p:spPr bwMode="auto">
          <a:xfrm>
            <a:off x="1185863" y="4548188"/>
            <a:ext cx="376237"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algn="ctr">
              <a:spcBef>
                <a:spcPct val="0"/>
              </a:spcBef>
              <a:buClrTx/>
              <a:buSzTx/>
              <a:buFontTx/>
              <a:buNone/>
            </a:pPr>
            <a:r>
              <a:rPr lang="en-US" altLang="en-US" sz="1600">
                <a:solidFill>
                  <a:schemeClr val="tx2"/>
                </a:solidFill>
                <a:latin typeface="Arial" panose="020B0604020202020204" pitchFamily="34" charset="0"/>
              </a:rPr>
              <a:t>IP</a:t>
            </a:r>
          </a:p>
        </p:txBody>
      </p:sp>
      <p:sp>
        <p:nvSpPr>
          <p:cNvPr id="38928" name="Rectangle 14"/>
          <p:cNvSpPr>
            <a:spLocks noChangeArrowheads="1"/>
          </p:cNvSpPr>
          <p:nvPr/>
        </p:nvSpPr>
        <p:spPr bwMode="auto">
          <a:xfrm>
            <a:off x="990600" y="4495800"/>
            <a:ext cx="762000" cy="384175"/>
          </a:xfrm>
          <a:prstGeom prst="rect">
            <a:avLst/>
          </a:prstGeom>
          <a:noFill/>
          <a:ln w="9525">
            <a:solidFill>
              <a:schemeClr val="tx2"/>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eaLnBrk="1" hangingPunct="1">
              <a:spcBef>
                <a:spcPct val="0"/>
              </a:spcBef>
              <a:buClrTx/>
              <a:buSzTx/>
              <a:buFontTx/>
              <a:buNone/>
            </a:pPr>
            <a:endParaRPr lang="en-US" altLang="en-US">
              <a:solidFill>
                <a:schemeClr val="tx1"/>
              </a:solidFill>
              <a:latin typeface="Arial" panose="020B0604020202020204" pitchFamily="34" charset="0"/>
            </a:endParaRPr>
          </a:p>
        </p:txBody>
      </p:sp>
      <p:sp>
        <p:nvSpPr>
          <p:cNvPr id="38929" name="Line 15"/>
          <p:cNvSpPr>
            <a:spLocks noChangeShapeType="1"/>
          </p:cNvSpPr>
          <p:nvPr/>
        </p:nvSpPr>
        <p:spPr bwMode="auto">
          <a:xfrm>
            <a:off x="1371600" y="2895600"/>
            <a:ext cx="0" cy="2286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38930" name="Line 16"/>
          <p:cNvSpPr>
            <a:spLocks noChangeShapeType="1"/>
          </p:cNvSpPr>
          <p:nvPr/>
        </p:nvSpPr>
        <p:spPr bwMode="auto">
          <a:xfrm>
            <a:off x="1371600" y="3505200"/>
            <a:ext cx="0" cy="3048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38931" name="Line 17"/>
          <p:cNvSpPr>
            <a:spLocks noChangeShapeType="1"/>
          </p:cNvSpPr>
          <p:nvPr/>
        </p:nvSpPr>
        <p:spPr bwMode="auto">
          <a:xfrm>
            <a:off x="1371600" y="4191000"/>
            <a:ext cx="0" cy="3048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38932" name="Line 18"/>
          <p:cNvSpPr>
            <a:spLocks noChangeShapeType="1"/>
          </p:cNvSpPr>
          <p:nvPr/>
        </p:nvSpPr>
        <p:spPr bwMode="auto">
          <a:xfrm>
            <a:off x="1371600" y="4876800"/>
            <a:ext cx="0" cy="3048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38933" name="Rectangle 19"/>
          <p:cNvSpPr>
            <a:spLocks noChangeArrowheads="1"/>
          </p:cNvSpPr>
          <p:nvPr/>
        </p:nvSpPr>
        <p:spPr bwMode="auto">
          <a:xfrm>
            <a:off x="3352800" y="5181600"/>
            <a:ext cx="762000" cy="384175"/>
          </a:xfrm>
          <a:prstGeom prst="rect">
            <a:avLst/>
          </a:prstGeom>
          <a:noFill/>
          <a:ln w="9525">
            <a:solidFill>
              <a:schemeClr val="tx2"/>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eaLnBrk="1" hangingPunct="1">
              <a:spcBef>
                <a:spcPct val="0"/>
              </a:spcBef>
              <a:buClrTx/>
              <a:buSzTx/>
              <a:buFontTx/>
              <a:buNone/>
            </a:pPr>
            <a:endParaRPr lang="en-US" altLang="en-US">
              <a:solidFill>
                <a:schemeClr val="tx1"/>
              </a:solidFill>
              <a:latin typeface="Arial" panose="020B0604020202020204" pitchFamily="34" charset="0"/>
            </a:endParaRPr>
          </a:p>
        </p:txBody>
      </p:sp>
      <p:sp>
        <p:nvSpPr>
          <p:cNvPr id="38934" name="Text Box 20"/>
          <p:cNvSpPr txBox="1">
            <a:spLocks noChangeArrowheads="1"/>
          </p:cNvSpPr>
          <p:nvPr/>
        </p:nvSpPr>
        <p:spPr bwMode="auto">
          <a:xfrm>
            <a:off x="3403600" y="5233988"/>
            <a:ext cx="668338"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algn="ctr">
              <a:spcBef>
                <a:spcPct val="0"/>
              </a:spcBef>
              <a:buClrTx/>
              <a:buSzTx/>
              <a:buFontTx/>
              <a:buNone/>
            </a:pPr>
            <a:r>
              <a:rPr lang="en-US" altLang="en-US" sz="1600">
                <a:solidFill>
                  <a:schemeClr val="tx2"/>
                </a:solidFill>
                <a:latin typeface="Arial" panose="020B0604020202020204" pitchFamily="34" charset="0"/>
              </a:rPr>
              <a:t>Link1</a:t>
            </a:r>
          </a:p>
        </p:txBody>
      </p:sp>
      <p:sp>
        <p:nvSpPr>
          <p:cNvPr id="38935" name="Rectangle 21"/>
          <p:cNvSpPr>
            <a:spLocks noChangeArrowheads="1"/>
          </p:cNvSpPr>
          <p:nvPr/>
        </p:nvSpPr>
        <p:spPr bwMode="auto">
          <a:xfrm>
            <a:off x="3352800" y="5181600"/>
            <a:ext cx="762000" cy="384175"/>
          </a:xfrm>
          <a:prstGeom prst="rect">
            <a:avLst/>
          </a:prstGeom>
          <a:noFill/>
          <a:ln w="9525">
            <a:solidFill>
              <a:schemeClr val="tx2"/>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eaLnBrk="1" hangingPunct="1">
              <a:spcBef>
                <a:spcPct val="0"/>
              </a:spcBef>
              <a:buClrTx/>
              <a:buSzTx/>
              <a:buFontTx/>
              <a:buNone/>
            </a:pPr>
            <a:endParaRPr lang="en-US" altLang="en-US">
              <a:solidFill>
                <a:schemeClr val="tx1"/>
              </a:solidFill>
              <a:latin typeface="Arial" panose="020B0604020202020204" pitchFamily="34" charset="0"/>
            </a:endParaRPr>
          </a:p>
        </p:txBody>
      </p:sp>
      <p:sp>
        <p:nvSpPr>
          <p:cNvPr id="38936" name="Rectangle 22"/>
          <p:cNvSpPr>
            <a:spLocks noChangeArrowheads="1"/>
          </p:cNvSpPr>
          <p:nvPr/>
        </p:nvSpPr>
        <p:spPr bwMode="auto">
          <a:xfrm>
            <a:off x="3352800" y="4495800"/>
            <a:ext cx="1600200" cy="384175"/>
          </a:xfrm>
          <a:prstGeom prst="rect">
            <a:avLst/>
          </a:prstGeom>
          <a:noFill/>
          <a:ln w="9525">
            <a:solidFill>
              <a:schemeClr val="tx2"/>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eaLnBrk="1" hangingPunct="1">
              <a:spcBef>
                <a:spcPct val="0"/>
              </a:spcBef>
              <a:buClrTx/>
              <a:buSzTx/>
              <a:buFontTx/>
              <a:buNone/>
            </a:pPr>
            <a:endParaRPr lang="en-US" altLang="en-US">
              <a:solidFill>
                <a:schemeClr val="tx1"/>
              </a:solidFill>
              <a:latin typeface="Arial" panose="020B0604020202020204" pitchFamily="34" charset="0"/>
            </a:endParaRPr>
          </a:p>
        </p:txBody>
      </p:sp>
      <p:sp>
        <p:nvSpPr>
          <p:cNvPr id="38937" name="Text Box 23"/>
          <p:cNvSpPr txBox="1">
            <a:spLocks noChangeArrowheads="1"/>
          </p:cNvSpPr>
          <p:nvPr/>
        </p:nvSpPr>
        <p:spPr bwMode="auto">
          <a:xfrm>
            <a:off x="3968750" y="4548188"/>
            <a:ext cx="374650"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algn="ctr">
              <a:spcBef>
                <a:spcPct val="0"/>
              </a:spcBef>
              <a:buClrTx/>
              <a:buSzTx/>
              <a:buFontTx/>
              <a:buNone/>
            </a:pPr>
            <a:r>
              <a:rPr lang="en-US" altLang="en-US" sz="1600">
                <a:solidFill>
                  <a:schemeClr val="tx2"/>
                </a:solidFill>
                <a:latin typeface="Arial" panose="020B0604020202020204" pitchFamily="34" charset="0"/>
              </a:rPr>
              <a:t>IP</a:t>
            </a:r>
          </a:p>
        </p:txBody>
      </p:sp>
      <p:sp>
        <p:nvSpPr>
          <p:cNvPr id="38938" name="Line 24"/>
          <p:cNvSpPr>
            <a:spLocks noChangeShapeType="1"/>
          </p:cNvSpPr>
          <p:nvPr/>
        </p:nvSpPr>
        <p:spPr bwMode="auto">
          <a:xfrm>
            <a:off x="3733800" y="4876800"/>
            <a:ext cx="0" cy="304800"/>
          </a:xfrm>
          <a:prstGeom prst="line">
            <a:avLst/>
          </a:prstGeom>
          <a:noFill/>
          <a:ln w="9525">
            <a:solidFill>
              <a:schemeClr val="tx1"/>
            </a:solidFill>
            <a:round/>
            <a:headEnd type="triangle" w="med" len="med"/>
            <a:tailEnd/>
          </a:ln>
          <a:extLst>
            <a:ext uri="{909E8E84-426E-40DD-AFC4-6F175D3DCCD1}">
              <a14:hiddenFill xmlns:a14="http://schemas.microsoft.com/office/drawing/2010/main">
                <a:noFill/>
              </a14:hiddenFill>
            </a:ext>
          </a:extLst>
        </p:spPr>
        <p:txBody>
          <a:bodyPr/>
          <a:lstStyle/>
          <a:p>
            <a:endParaRPr lang="en-US"/>
          </a:p>
        </p:txBody>
      </p:sp>
      <p:sp>
        <p:nvSpPr>
          <p:cNvPr id="38939" name="Rectangle 25"/>
          <p:cNvSpPr>
            <a:spLocks noChangeArrowheads="1"/>
          </p:cNvSpPr>
          <p:nvPr/>
        </p:nvSpPr>
        <p:spPr bwMode="auto">
          <a:xfrm>
            <a:off x="4191000" y="5181600"/>
            <a:ext cx="762000" cy="384175"/>
          </a:xfrm>
          <a:prstGeom prst="rect">
            <a:avLst/>
          </a:prstGeom>
          <a:noFill/>
          <a:ln w="9525">
            <a:solidFill>
              <a:schemeClr val="tx2"/>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eaLnBrk="1" hangingPunct="1">
              <a:spcBef>
                <a:spcPct val="0"/>
              </a:spcBef>
              <a:buClrTx/>
              <a:buSzTx/>
              <a:buFontTx/>
              <a:buNone/>
            </a:pPr>
            <a:endParaRPr lang="en-US" altLang="en-US">
              <a:solidFill>
                <a:schemeClr val="tx1"/>
              </a:solidFill>
              <a:latin typeface="Arial" panose="020B0604020202020204" pitchFamily="34" charset="0"/>
            </a:endParaRPr>
          </a:p>
        </p:txBody>
      </p:sp>
      <p:sp>
        <p:nvSpPr>
          <p:cNvPr id="38940" name="Text Box 26"/>
          <p:cNvSpPr txBox="1">
            <a:spLocks noChangeArrowheads="1"/>
          </p:cNvSpPr>
          <p:nvPr/>
        </p:nvSpPr>
        <p:spPr bwMode="auto">
          <a:xfrm>
            <a:off x="4241800" y="5233988"/>
            <a:ext cx="668338"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algn="ctr">
              <a:spcBef>
                <a:spcPct val="0"/>
              </a:spcBef>
              <a:buClrTx/>
              <a:buSzTx/>
              <a:buFontTx/>
              <a:buNone/>
            </a:pPr>
            <a:r>
              <a:rPr lang="en-US" altLang="en-US" sz="1600">
                <a:solidFill>
                  <a:schemeClr val="tx2"/>
                </a:solidFill>
                <a:latin typeface="Arial" panose="020B0604020202020204" pitchFamily="34" charset="0"/>
              </a:rPr>
              <a:t>Link2</a:t>
            </a:r>
          </a:p>
        </p:txBody>
      </p:sp>
      <p:sp>
        <p:nvSpPr>
          <p:cNvPr id="38941" name="Rectangle 27"/>
          <p:cNvSpPr>
            <a:spLocks noChangeArrowheads="1"/>
          </p:cNvSpPr>
          <p:nvPr/>
        </p:nvSpPr>
        <p:spPr bwMode="auto">
          <a:xfrm>
            <a:off x="4191000" y="5181600"/>
            <a:ext cx="762000" cy="384175"/>
          </a:xfrm>
          <a:prstGeom prst="rect">
            <a:avLst/>
          </a:prstGeom>
          <a:noFill/>
          <a:ln w="9525">
            <a:solidFill>
              <a:schemeClr val="tx2"/>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eaLnBrk="1" hangingPunct="1">
              <a:spcBef>
                <a:spcPct val="0"/>
              </a:spcBef>
              <a:buClrTx/>
              <a:buSzTx/>
              <a:buFontTx/>
              <a:buNone/>
            </a:pPr>
            <a:endParaRPr lang="en-US" altLang="en-US">
              <a:solidFill>
                <a:schemeClr val="tx1"/>
              </a:solidFill>
              <a:latin typeface="Arial" panose="020B0604020202020204" pitchFamily="34" charset="0"/>
            </a:endParaRPr>
          </a:p>
        </p:txBody>
      </p:sp>
      <p:sp>
        <p:nvSpPr>
          <p:cNvPr id="38942" name="Line 28"/>
          <p:cNvSpPr>
            <a:spLocks noChangeShapeType="1"/>
          </p:cNvSpPr>
          <p:nvPr/>
        </p:nvSpPr>
        <p:spPr bwMode="auto">
          <a:xfrm>
            <a:off x="4572000" y="4876800"/>
            <a:ext cx="0" cy="3048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38943" name="Oval 29"/>
          <p:cNvSpPr>
            <a:spLocks noChangeArrowheads="1"/>
          </p:cNvSpPr>
          <p:nvPr/>
        </p:nvSpPr>
        <p:spPr bwMode="auto">
          <a:xfrm>
            <a:off x="6324600" y="2286000"/>
            <a:ext cx="1295400" cy="609600"/>
          </a:xfrm>
          <a:prstGeom prst="ellipse">
            <a:avLst/>
          </a:prstGeom>
          <a:solidFill>
            <a:schemeClr val="accent1"/>
          </a:solidFill>
          <a:ln w="9525">
            <a:solidFill>
              <a:schemeClr val="tx1"/>
            </a:solidFill>
            <a:round/>
            <a:headEnd/>
            <a:tailEnd/>
          </a:ln>
        </p:spPr>
        <p:txBody>
          <a:bodyPr wrap="none" anchor="ct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algn="ctr">
              <a:spcBef>
                <a:spcPct val="0"/>
              </a:spcBef>
              <a:buClrTx/>
              <a:buSzTx/>
              <a:buFontTx/>
              <a:buNone/>
            </a:pPr>
            <a:r>
              <a:rPr lang="en-US" altLang="en-US">
                <a:solidFill>
                  <a:schemeClr val="tx1"/>
                </a:solidFill>
                <a:latin typeface="Arial" panose="020B0604020202020204" pitchFamily="34" charset="0"/>
              </a:rPr>
              <a:t>Web server</a:t>
            </a:r>
          </a:p>
          <a:p>
            <a:pPr algn="ctr">
              <a:spcBef>
                <a:spcPct val="0"/>
              </a:spcBef>
              <a:buClrTx/>
              <a:buSzTx/>
              <a:buFontTx/>
              <a:buNone/>
            </a:pPr>
            <a:r>
              <a:rPr lang="en-US" altLang="en-US">
                <a:solidFill>
                  <a:schemeClr val="tx1"/>
                </a:solidFill>
                <a:latin typeface="Arial" panose="020B0604020202020204" pitchFamily="34" charset="0"/>
              </a:rPr>
              <a:t>process</a:t>
            </a:r>
          </a:p>
        </p:txBody>
      </p:sp>
      <p:sp>
        <p:nvSpPr>
          <p:cNvPr id="38944" name="Rectangle 30"/>
          <p:cNvSpPr>
            <a:spLocks noChangeArrowheads="1"/>
          </p:cNvSpPr>
          <p:nvPr/>
        </p:nvSpPr>
        <p:spPr bwMode="auto">
          <a:xfrm>
            <a:off x="6553200" y="3124200"/>
            <a:ext cx="762000" cy="384175"/>
          </a:xfrm>
          <a:prstGeom prst="rect">
            <a:avLst/>
          </a:prstGeom>
          <a:noFill/>
          <a:ln w="9525">
            <a:solidFill>
              <a:schemeClr val="tx2"/>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eaLnBrk="1" hangingPunct="1">
              <a:spcBef>
                <a:spcPct val="0"/>
              </a:spcBef>
              <a:buClrTx/>
              <a:buSzTx/>
              <a:buFontTx/>
              <a:buNone/>
            </a:pPr>
            <a:endParaRPr lang="en-US" altLang="en-US">
              <a:solidFill>
                <a:schemeClr val="tx1"/>
              </a:solidFill>
              <a:latin typeface="Arial" panose="020B0604020202020204" pitchFamily="34" charset="0"/>
            </a:endParaRPr>
          </a:p>
        </p:txBody>
      </p:sp>
      <p:sp>
        <p:nvSpPr>
          <p:cNvPr id="38945" name="Text Box 31"/>
          <p:cNvSpPr txBox="1">
            <a:spLocks noChangeArrowheads="1"/>
          </p:cNvSpPr>
          <p:nvPr/>
        </p:nvSpPr>
        <p:spPr bwMode="auto">
          <a:xfrm>
            <a:off x="6580188" y="3176588"/>
            <a:ext cx="712787"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algn="ctr">
              <a:spcBef>
                <a:spcPct val="0"/>
              </a:spcBef>
              <a:buClrTx/>
              <a:buSzTx/>
              <a:buFontTx/>
              <a:buNone/>
            </a:pPr>
            <a:r>
              <a:rPr lang="en-US" altLang="en-US" sz="1600">
                <a:solidFill>
                  <a:schemeClr val="tx2"/>
                </a:solidFill>
                <a:latin typeface="Arial" panose="020B0604020202020204" pitchFamily="34" charset="0"/>
              </a:rPr>
              <a:t>HTTP</a:t>
            </a:r>
          </a:p>
        </p:txBody>
      </p:sp>
      <p:sp>
        <p:nvSpPr>
          <p:cNvPr id="38946" name="Rectangle 32"/>
          <p:cNvSpPr>
            <a:spLocks noChangeArrowheads="1"/>
          </p:cNvSpPr>
          <p:nvPr/>
        </p:nvSpPr>
        <p:spPr bwMode="auto">
          <a:xfrm>
            <a:off x="6553200" y="3124200"/>
            <a:ext cx="762000" cy="384175"/>
          </a:xfrm>
          <a:prstGeom prst="rect">
            <a:avLst/>
          </a:prstGeom>
          <a:noFill/>
          <a:ln w="9525">
            <a:solidFill>
              <a:schemeClr val="tx2"/>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eaLnBrk="1" hangingPunct="1">
              <a:spcBef>
                <a:spcPct val="0"/>
              </a:spcBef>
              <a:buClrTx/>
              <a:buSzTx/>
              <a:buFontTx/>
              <a:buNone/>
            </a:pPr>
            <a:endParaRPr lang="en-US" altLang="en-US">
              <a:solidFill>
                <a:schemeClr val="tx1"/>
              </a:solidFill>
              <a:latin typeface="Arial" panose="020B0604020202020204" pitchFamily="34" charset="0"/>
            </a:endParaRPr>
          </a:p>
        </p:txBody>
      </p:sp>
      <p:sp>
        <p:nvSpPr>
          <p:cNvPr id="38947" name="Rectangle 33"/>
          <p:cNvSpPr>
            <a:spLocks noChangeArrowheads="1"/>
          </p:cNvSpPr>
          <p:nvPr/>
        </p:nvSpPr>
        <p:spPr bwMode="auto">
          <a:xfrm>
            <a:off x="6553200" y="3810000"/>
            <a:ext cx="762000" cy="384175"/>
          </a:xfrm>
          <a:prstGeom prst="rect">
            <a:avLst/>
          </a:prstGeom>
          <a:noFill/>
          <a:ln w="9525">
            <a:solidFill>
              <a:schemeClr val="tx2"/>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eaLnBrk="1" hangingPunct="1">
              <a:spcBef>
                <a:spcPct val="0"/>
              </a:spcBef>
              <a:buClrTx/>
              <a:buSzTx/>
              <a:buFontTx/>
              <a:buNone/>
            </a:pPr>
            <a:endParaRPr lang="en-US" altLang="en-US">
              <a:solidFill>
                <a:schemeClr val="tx1"/>
              </a:solidFill>
              <a:latin typeface="Arial" panose="020B0604020202020204" pitchFamily="34" charset="0"/>
            </a:endParaRPr>
          </a:p>
        </p:txBody>
      </p:sp>
      <p:sp>
        <p:nvSpPr>
          <p:cNvPr id="38948" name="Text Box 34"/>
          <p:cNvSpPr txBox="1">
            <a:spLocks noChangeArrowheads="1"/>
          </p:cNvSpPr>
          <p:nvPr/>
        </p:nvSpPr>
        <p:spPr bwMode="auto">
          <a:xfrm>
            <a:off x="6642100" y="3862388"/>
            <a:ext cx="588963"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algn="ctr">
              <a:spcBef>
                <a:spcPct val="0"/>
              </a:spcBef>
              <a:buClrTx/>
              <a:buSzTx/>
              <a:buFontTx/>
              <a:buNone/>
            </a:pPr>
            <a:r>
              <a:rPr lang="en-US" altLang="en-US" sz="1600">
                <a:solidFill>
                  <a:schemeClr val="tx2"/>
                </a:solidFill>
                <a:latin typeface="Arial" panose="020B0604020202020204" pitchFamily="34" charset="0"/>
              </a:rPr>
              <a:t>TCP</a:t>
            </a:r>
          </a:p>
        </p:txBody>
      </p:sp>
      <p:sp>
        <p:nvSpPr>
          <p:cNvPr id="38949" name="Rectangle 35"/>
          <p:cNvSpPr>
            <a:spLocks noChangeArrowheads="1"/>
          </p:cNvSpPr>
          <p:nvPr/>
        </p:nvSpPr>
        <p:spPr bwMode="auto">
          <a:xfrm>
            <a:off x="6553200" y="3810000"/>
            <a:ext cx="762000" cy="384175"/>
          </a:xfrm>
          <a:prstGeom prst="rect">
            <a:avLst/>
          </a:prstGeom>
          <a:noFill/>
          <a:ln w="9525">
            <a:solidFill>
              <a:schemeClr val="tx2"/>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eaLnBrk="1" hangingPunct="1">
              <a:spcBef>
                <a:spcPct val="0"/>
              </a:spcBef>
              <a:buClrTx/>
              <a:buSzTx/>
              <a:buFontTx/>
              <a:buNone/>
            </a:pPr>
            <a:endParaRPr lang="en-US" altLang="en-US">
              <a:solidFill>
                <a:schemeClr val="tx1"/>
              </a:solidFill>
              <a:latin typeface="Arial" panose="020B0604020202020204" pitchFamily="34" charset="0"/>
            </a:endParaRPr>
          </a:p>
        </p:txBody>
      </p:sp>
      <p:sp>
        <p:nvSpPr>
          <p:cNvPr id="38950" name="Rectangle 36"/>
          <p:cNvSpPr>
            <a:spLocks noChangeArrowheads="1"/>
          </p:cNvSpPr>
          <p:nvPr/>
        </p:nvSpPr>
        <p:spPr bwMode="auto">
          <a:xfrm>
            <a:off x="6553200" y="5181600"/>
            <a:ext cx="762000" cy="384175"/>
          </a:xfrm>
          <a:prstGeom prst="rect">
            <a:avLst/>
          </a:prstGeom>
          <a:noFill/>
          <a:ln w="9525">
            <a:solidFill>
              <a:schemeClr val="tx2"/>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eaLnBrk="1" hangingPunct="1">
              <a:spcBef>
                <a:spcPct val="0"/>
              </a:spcBef>
              <a:buClrTx/>
              <a:buSzTx/>
              <a:buFontTx/>
              <a:buNone/>
            </a:pPr>
            <a:endParaRPr lang="en-US" altLang="en-US">
              <a:solidFill>
                <a:schemeClr val="tx1"/>
              </a:solidFill>
              <a:latin typeface="Arial" panose="020B0604020202020204" pitchFamily="34" charset="0"/>
            </a:endParaRPr>
          </a:p>
        </p:txBody>
      </p:sp>
      <p:sp>
        <p:nvSpPr>
          <p:cNvPr id="38951" name="Text Box 37"/>
          <p:cNvSpPr txBox="1">
            <a:spLocks noChangeArrowheads="1"/>
          </p:cNvSpPr>
          <p:nvPr/>
        </p:nvSpPr>
        <p:spPr bwMode="auto">
          <a:xfrm>
            <a:off x="6604000" y="5233988"/>
            <a:ext cx="668338"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algn="ctr">
              <a:spcBef>
                <a:spcPct val="0"/>
              </a:spcBef>
              <a:buClrTx/>
              <a:buSzTx/>
              <a:buFontTx/>
              <a:buNone/>
            </a:pPr>
            <a:r>
              <a:rPr lang="en-US" altLang="en-US" sz="1600">
                <a:solidFill>
                  <a:schemeClr val="tx2"/>
                </a:solidFill>
                <a:latin typeface="Arial" panose="020B0604020202020204" pitchFamily="34" charset="0"/>
              </a:rPr>
              <a:t>Link1</a:t>
            </a:r>
          </a:p>
        </p:txBody>
      </p:sp>
      <p:sp>
        <p:nvSpPr>
          <p:cNvPr id="38952" name="Rectangle 38"/>
          <p:cNvSpPr>
            <a:spLocks noChangeArrowheads="1"/>
          </p:cNvSpPr>
          <p:nvPr/>
        </p:nvSpPr>
        <p:spPr bwMode="auto">
          <a:xfrm>
            <a:off x="6553200" y="5181600"/>
            <a:ext cx="762000" cy="384175"/>
          </a:xfrm>
          <a:prstGeom prst="rect">
            <a:avLst/>
          </a:prstGeom>
          <a:noFill/>
          <a:ln w="9525">
            <a:solidFill>
              <a:schemeClr val="tx2"/>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eaLnBrk="1" hangingPunct="1">
              <a:spcBef>
                <a:spcPct val="0"/>
              </a:spcBef>
              <a:buClrTx/>
              <a:buSzTx/>
              <a:buFontTx/>
              <a:buNone/>
            </a:pPr>
            <a:endParaRPr lang="en-US" altLang="en-US">
              <a:solidFill>
                <a:schemeClr val="tx1"/>
              </a:solidFill>
              <a:latin typeface="Arial" panose="020B0604020202020204" pitchFamily="34" charset="0"/>
            </a:endParaRPr>
          </a:p>
        </p:txBody>
      </p:sp>
      <p:sp>
        <p:nvSpPr>
          <p:cNvPr id="38953" name="Rectangle 39"/>
          <p:cNvSpPr>
            <a:spLocks noChangeArrowheads="1"/>
          </p:cNvSpPr>
          <p:nvPr/>
        </p:nvSpPr>
        <p:spPr bwMode="auto">
          <a:xfrm>
            <a:off x="6553200" y="4495800"/>
            <a:ext cx="762000" cy="384175"/>
          </a:xfrm>
          <a:prstGeom prst="rect">
            <a:avLst/>
          </a:prstGeom>
          <a:noFill/>
          <a:ln w="9525">
            <a:solidFill>
              <a:schemeClr val="tx2"/>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eaLnBrk="1" hangingPunct="1">
              <a:spcBef>
                <a:spcPct val="0"/>
              </a:spcBef>
              <a:buClrTx/>
              <a:buSzTx/>
              <a:buFontTx/>
              <a:buNone/>
            </a:pPr>
            <a:endParaRPr lang="en-US" altLang="en-US">
              <a:solidFill>
                <a:schemeClr val="tx1"/>
              </a:solidFill>
              <a:latin typeface="Arial" panose="020B0604020202020204" pitchFamily="34" charset="0"/>
            </a:endParaRPr>
          </a:p>
        </p:txBody>
      </p:sp>
      <p:sp>
        <p:nvSpPr>
          <p:cNvPr id="38954" name="Text Box 40"/>
          <p:cNvSpPr txBox="1">
            <a:spLocks noChangeArrowheads="1"/>
          </p:cNvSpPr>
          <p:nvPr/>
        </p:nvSpPr>
        <p:spPr bwMode="auto">
          <a:xfrm>
            <a:off x="6748463" y="4548188"/>
            <a:ext cx="376237"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algn="ctr">
              <a:spcBef>
                <a:spcPct val="0"/>
              </a:spcBef>
              <a:buClrTx/>
              <a:buSzTx/>
              <a:buFontTx/>
              <a:buNone/>
            </a:pPr>
            <a:r>
              <a:rPr lang="en-US" altLang="en-US" sz="1600">
                <a:solidFill>
                  <a:schemeClr val="tx2"/>
                </a:solidFill>
                <a:latin typeface="Arial" panose="020B0604020202020204" pitchFamily="34" charset="0"/>
              </a:rPr>
              <a:t>IP</a:t>
            </a:r>
          </a:p>
        </p:txBody>
      </p:sp>
      <p:sp>
        <p:nvSpPr>
          <p:cNvPr id="38955" name="Rectangle 41"/>
          <p:cNvSpPr>
            <a:spLocks noChangeArrowheads="1"/>
          </p:cNvSpPr>
          <p:nvPr/>
        </p:nvSpPr>
        <p:spPr bwMode="auto">
          <a:xfrm>
            <a:off x="6553200" y="4495800"/>
            <a:ext cx="762000" cy="384175"/>
          </a:xfrm>
          <a:prstGeom prst="rect">
            <a:avLst/>
          </a:prstGeom>
          <a:noFill/>
          <a:ln w="9525">
            <a:solidFill>
              <a:schemeClr val="tx2"/>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eaLnBrk="1" hangingPunct="1">
              <a:spcBef>
                <a:spcPct val="0"/>
              </a:spcBef>
              <a:buClrTx/>
              <a:buSzTx/>
              <a:buFontTx/>
              <a:buNone/>
            </a:pPr>
            <a:endParaRPr lang="en-US" altLang="en-US">
              <a:solidFill>
                <a:schemeClr val="tx1"/>
              </a:solidFill>
              <a:latin typeface="Arial" panose="020B0604020202020204" pitchFamily="34" charset="0"/>
            </a:endParaRPr>
          </a:p>
        </p:txBody>
      </p:sp>
      <p:sp>
        <p:nvSpPr>
          <p:cNvPr id="38956" name="Line 42"/>
          <p:cNvSpPr>
            <a:spLocks noChangeShapeType="1"/>
          </p:cNvSpPr>
          <p:nvPr/>
        </p:nvSpPr>
        <p:spPr bwMode="auto">
          <a:xfrm>
            <a:off x="6934200" y="2895600"/>
            <a:ext cx="0" cy="228600"/>
          </a:xfrm>
          <a:prstGeom prst="line">
            <a:avLst/>
          </a:prstGeom>
          <a:noFill/>
          <a:ln w="9525">
            <a:solidFill>
              <a:schemeClr val="tx1"/>
            </a:solidFill>
            <a:round/>
            <a:headEnd type="triangle" w="med" len="med"/>
            <a:tailEnd/>
          </a:ln>
          <a:extLst>
            <a:ext uri="{909E8E84-426E-40DD-AFC4-6F175D3DCCD1}">
              <a14:hiddenFill xmlns:a14="http://schemas.microsoft.com/office/drawing/2010/main">
                <a:noFill/>
              </a14:hiddenFill>
            </a:ext>
          </a:extLst>
        </p:spPr>
        <p:txBody>
          <a:bodyPr/>
          <a:lstStyle/>
          <a:p>
            <a:endParaRPr lang="en-US"/>
          </a:p>
        </p:txBody>
      </p:sp>
      <p:sp>
        <p:nvSpPr>
          <p:cNvPr id="38957" name="Line 43"/>
          <p:cNvSpPr>
            <a:spLocks noChangeShapeType="1"/>
          </p:cNvSpPr>
          <p:nvPr/>
        </p:nvSpPr>
        <p:spPr bwMode="auto">
          <a:xfrm>
            <a:off x="6934200" y="3505200"/>
            <a:ext cx="0" cy="304800"/>
          </a:xfrm>
          <a:prstGeom prst="line">
            <a:avLst/>
          </a:prstGeom>
          <a:noFill/>
          <a:ln w="9525">
            <a:solidFill>
              <a:schemeClr val="tx1"/>
            </a:solidFill>
            <a:round/>
            <a:headEnd type="triangle" w="med" len="med"/>
            <a:tailEnd/>
          </a:ln>
          <a:extLst>
            <a:ext uri="{909E8E84-426E-40DD-AFC4-6F175D3DCCD1}">
              <a14:hiddenFill xmlns:a14="http://schemas.microsoft.com/office/drawing/2010/main">
                <a:noFill/>
              </a14:hiddenFill>
            </a:ext>
          </a:extLst>
        </p:spPr>
        <p:txBody>
          <a:bodyPr/>
          <a:lstStyle/>
          <a:p>
            <a:endParaRPr lang="en-US"/>
          </a:p>
        </p:txBody>
      </p:sp>
      <p:sp>
        <p:nvSpPr>
          <p:cNvPr id="38958" name="Line 44"/>
          <p:cNvSpPr>
            <a:spLocks noChangeShapeType="1"/>
          </p:cNvSpPr>
          <p:nvPr/>
        </p:nvSpPr>
        <p:spPr bwMode="auto">
          <a:xfrm>
            <a:off x="6934200" y="4191000"/>
            <a:ext cx="0" cy="304800"/>
          </a:xfrm>
          <a:prstGeom prst="line">
            <a:avLst/>
          </a:prstGeom>
          <a:noFill/>
          <a:ln w="9525">
            <a:solidFill>
              <a:schemeClr val="tx1"/>
            </a:solidFill>
            <a:round/>
            <a:headEnd type="triangle" w="med" len="med"/>
            <a:tailEnd/>
          </a:ln>
          <a:extLst>
            <a:ext uri="{909E8E84-426E-40DD-AFC4-6F175D3DCCD1}">
              <a14:hiddenFill xmlns:a14="http://schemas.microsoft.com/office/drawing/2010/main">
                <a:noFill/>
              </a14:hiddenFill>
            </a:ext>
          </a:extLst>
        </p:spPr>
        <p:txBody>
          <a:bodyPr/>
          <a:lstStyle/>
          <a:p>
            <a:endParaRPr lang="en-US"/>
          </a:p>
        </p:txBody>
      </p:sp>
      <p:sp>
        <p:nvSpPr>
          <p:cNvPr id="38959" name="Line 45"/>
          <p:cNvSpPr>
            <a:spLocks noChangeShapeType="1"/>
          </p:cNvSpPr>
          <p:nvPr/>
        </p:nvSpPr>
        <p:spPr bwMode="auto">
          <a:xfrm>
            <a:off x="6934200" y="4876800"/>
            <a:ext cx="0" cy="304800"/>
          </a:xfrm>
          <a:prstGeom prst="line">
            <a:avLst/>
          </a:prstGeom>
          <a:noFill/>
          <a:ln w="9525">
            <a:solidFill>
              <a:schemeClr val="tx1"/>
            </a:solidFill>
            <a:round/>
            <a:headEnd type="triangle" w="med" len="med"/>
            <a:tailEnd/>
          </a:ln>
          <a:extLst>
            <a:ext uri="{909E8E84-426E-40DD-AFC4-6F175D3DCCD1}">
              <a14:hiddenFill xmlns:a14="http://schemas.microsoft.com/office/drawing/2010/main">
                <a:noFill/>
              </a14:hiddenFill>
            </a:ext>
          </a:extLst>
        </p:spPr>
        <p:txBody>
          <a:bodyPr/>
          <a:lstStyle/>
          <a:p>
            <a:endParaRPr lang="en-US"/>
          </a:p>
        </p:txBody>
      </p:sp>
      <p:sp>
        <p:nvSpPr>
          <p:cNvPr id="38960" name="Rectangle 46"/>
          <p:cNvSpPr>
            <a:spLocks noChangeArrowheads="1"/>
          </p:cNvSpPr>
          <p:nvPr/>
        </p:nvSpPr>
        <p:spPr bwMode="auto">
          <a:xfrm>
            <a:off x="990600" y="5562600"/>
            <a:ext cx="3124200" cy="304800"/>
          </a:xfrm>
          <a:prstGeom prst="rect">
            <a:avLst/>
          </a:prstGeom>
          <a:solidFill>
            <a:schemeClr val="accent1"/>
          </a:solidFill>
          <a:ln w="9525">
            <a:solidFill>
              <a:schemeClr val="tx1"/>
            </a:solidFill>
            <a:miter lim="800000"/>
            <a:headEnd/>
            <a:tailEnd/>
          </a:ln>
        </p:spPr>
        <p:txBody>
          <a:bodyPr wrap="none" anchor="ct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algn="ctr">
              <a:spcBef>
                <a:spcPct val="0"/>
              </a:spcBef>
              <a:buClrTx/>
              <a:buSzTx/>
              <a:buFontTx/>
              <a:buNone/>
            </a:pPr>
            <a:r>
              <a:rPr lang="en-US" altLang="en-US">
                <a:solidFill>
                  <a:schemeClr val="tx1"/>
                </a:solidFill>
                <a:latin typeface="Arial" panose="020B0604020202020204" pitchFamily="34" charset="0"/>
              </a:rPr>
              <a:t>Physical Link 1</a:t>
            </a:r>
          </a:p>
        </p:txBody>
      </p:sp>
      <p:sp>
        <p:nvSpPr>
          <p:cNvPr id="38961" name="Rectangle 47"/>
          <p:cNvSpPr>
            <a:spLocks noChangeArrowheads="1"/>
          </p:cNvSpPr>
          <p:nvPr/>
        </p:nvSpPr>
        <p:spPr bwMode="auto">
          <a:xfrm>
            <a:off x="4191000" y="5562600"/>
            <a:ext cx="3124200" cy="304800"/>
          </a:xfrm>
          <a:prstGeom prst="rect">
            <a:avLst/>
          </a:prstGeom>
          <a:solidFill>
            <a:schemeClr val="accent1"/>
          </a:solidFill>
          <a:ln w="9525">
            <a:solidFill>
              <a:schemeClr val="tx1"/>
            </a:solidFill>
            <a:miter lim="800000"/>
            <a:headEnd/>
            <a:tailEnd/>
          </a:ln>
        </p:spPr>
        <p:txBody>
          <a:bodyPr wrap="none" anchor="ct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algn="ctr">
              <a:spcBef>
                <a:spcPct val="0"/>
              </a:spcBef>
              <a:buClrTx/>
              <a:buSzTx/>
              <a:buFontTx/>
              <a:buNone/>
            </a:pPr>
            <a:r>
              <a:rPr lang="en-US" altLang="en-US">
                <a:solidFill>
                  <a:schemeClr val="tx1"/>
                </a:solidFill>
                <a:latin typeface="Arial" panose="020B0604020202020204" pitchFamily="34" charset="0"/>
              </a:rPr>
              <a:t>Physical Link 2</a:t>
            </a:r>
          </a:p>
        </p:txBody>
      </p:sp>
      <p:sp>
        <p:nvSpPr>
          <p:cNvPr id="38962" name="Rectangle 48"/>
          <p:cNvSpPr>
            <a:spLocks noChangeArrowheads="1"/>
          </p:cNvSpPr>
          <p:nvPr/>
        </p:nvSpPr>
        <p:spPr bwMode="auto">
          <a:xfrm>
            <a:off x="5029200" y="4876800"/>
            <a:ext cx="304800" cy="304800"/>
          </a:xfrm>
          <a:prstGeom prst="rect">
            <a:avLst/>
          </a:prstGeom>
          <a:solidFill>
            <a:schemeClr val="accent1"/>
          </a:solidFill>
          <a:ln w="9525">
            <a:solidFill>
              <a:schemeClr val="tx1"/>
            </a:solidFill>
            <a:miter lim="800000"/>
            <a:headEnd/>
            <a:tailEnd/>
          </a:ln>
        </p:spPr>
        <p:txBody>
          <a:bodyPr wrap="none" anchor="ct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algn="ctr">
              <a:spcBef>
                <a:spcPct val="0"/>
              </a:spcBef>
              <a:buClrTx/>
              <a:buSzTx/>
              <a:buFontTx/>
              <a:buNone/>
            </a:pPr>
            <a:r>
              <a:rPr lang="en-US" altLang="en-US">
                <a:solidFill>
                  <a:schemeClr val="tx1"/>
                </a:solidFill>
                <a:latin typeface="Arial" panose="020B0604020202020204" pitchFamily="34" charset="0"/>
              </a:rPr>
              <a:t>H</a:t>
            </a:r>
          </a:p>
        </p:txBody>
      </p:sp>
      <p:sp>
        <p:nvSpPr>
          <p:cNvPr id="38963" name="Text Box 49"/>
          <p:cNvSpPr txBox="1">
            <a:spLocks noChangeArrowheads="1"/>
          </p:cNvSpPr>
          <p:nvPr/>
        </p:nvSpPr>
        <p:spPr bwMode="auto">
          <a:xfrm>
            <a:off x="2286000" y="1981200"/>
            <a:ext cx="3886200" cy="1739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a:spcBef>
                <a:spcPct val="0"/>
              </a:spcBef>
              <a:buClrTx/>
              <a:buSzTx/>
              <a:buFontTx/>
              <a:buNone/>
            </a:pPr>
            <a:r>
              <a:rPr lang="en-US" altLang="en-US">
                <a:solidFill>
                  <a:schemeClr val="tx2"/>
                </a:solidFill>
                <a:latin typeface="Arial" panose="020B0604020202020204" pitchFamily="34" charset="0"/>
              </a:rPr>
              <a:t>The router’s IP forwarding process looks at the destination IP address, determines what the next hop is, and hands the packet to the appropriate link layer with the appropriate next hop link address.</a:t>
            </a:r>
          </a:p>
        </p:txBody>
      </p:sp>
      <p:sp>
        <p:nvSpPr>
          <p:cNvPr id="38964" name="Rectangle 50"/>
          <p:cNvSpPr>
            <a:spLocks noChangeArrowheads="1"/>
          </p:cNvSpPr>
          <p:nvPr/>
        </p:nvSpPr>
        <p:spPr bwMode="auto">
          <a:xfrm>
            <a:off x="5334000" y="4876800"/>
            <a:ext cx="304800" cy="304800"/>
          </a:xfrm>
          <a:prstGeom prst="rect">
            <a:avLst/>
          </a:prstGeom>
          <a:solidFill>
            <a:schemeClr val="accent1"/>
          </a:solidFill>
          <a:ln w="9525">
            <a:solidFill>
              <a:schemeClr val="tx1"/>
            </a:solidFill>
            <a:miter lim="800000"/>
            <a:headEnd/>
            <a:tailEnd/>
          </a:ln>
        </p:spPr>
        <p:txBody>
          <a:bodyPr wrap="none" anchor="ct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algn="ctr">
              <a:spcBef>
                <a:spcPct val="0"/>
              </a:spcBef>
              <a:buClrTx/>
              <a:buSzTx/>
              <a:buFontTx/>
              <a:buNone/>
            </a:pPr>
            <a:r>
              <a:rPr lang="en-US" altLang="en-US">
                <a:solidFill>
                  <a:schemeClr val="tx1"/>
                </a:solidFill>
                <a:latin typeface="Arial" panose="020B0604020202020204" pitchFamily="34" charset="0"/>
              </a:rPr>
              <a:t>T</a:t>
            </a:r>
          </a:p>
        </p:txBody>
      </p:sp>
      <p:grpSp>
        <p:nvGrpSpPr>
          <p:cNvPr id="38965" name="Group 51"/>
          <p:cNvGrpSpPr>
            <a:grpSpLocks/>
          </p:cNvGrpSpPr>
          <p:nvPr/>
        </p:nvGrpSpPr>
        <p:grpSpPr bwMode="auto">
          <a:xfrm>
            <a:off x="3733800" y="4038600"/>
            <a:ext cx="889000" cy="388938"/>
            <a:chOff x="960" y="1536"/>
            <a:chExt cx="912" cy="292"/>
          </a:xfrm>
        </p:grpSpPr>
        <p:sp>
          <p:nvSpPr>
            <p:cNvPr id="38967" name="Rectangle 52"/>
            <p:cNvSpPr>
              <a:spLocks noChangeArrowheads="1"/>
            </p:cNvSpPr>
            <p:nvPr/>
          </p:nvSpPr>
          <p:spPr bwMode="auto">
            <a:xfrm>
              <a:off x="960" y="1536"/>
              <a:ext cx="912"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eaLnBrk="1" hangingPunct="1">
                <a:spcBef>
                  <a:spcPct val="0"/>
                </a:spcBef>
                <a:buClrTx/>
                <a:buSzTx/>
                <a:buFontTx/>
                <a:buNone/>
              </a:pPr>
              <a:endParaRPr lang="en-US" altLang="en-US">
                <a:solidFill>
                  <a:schemeClr val="tx1"/>
                </a:solidFill>
                <a:latin typeface="Arial" panose="020B0604020202020204" pitchFamily="34" charset="0"/>
              </a:endParaRPr>
            </a:p>
          </p:txBody>
        </p:sp>
        <p:sp>
          <p:nvSpPr>
            <p:cNvPr id="38968" name="Text Box 53"/>
            <p:cNvSpPr txBox="1">
              <a:spLocks noChangeArrowheads="1"/>
            </p:cNvSpPr>
            <p:nvPr/>
          </p:nvSpPr>
          <p:spPr bwMode="auto">
            <a:xfrm>
              <a:off x="1014" y="1575"/>
              <a:ext cx="815" cy="2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algn="ctr">
                <a:spcBef>
                  <a:spcPct val="0"/>
                </a:spcBef>
                <a:buClrTx/>
                <a:buSzTx/>
                <a:buFontTx/>
                <a:buNone/>
              </a:pPr>
              <a:r>
                <a:rPr lang="en-US" altLang="en-US" sz="1600">
                  <a:solidFill>
                    <a:schemeClr val="tx2"/>
                  </a:solidFill>
                  <a:latin typeface="Arial" panose="020B0604020202020204" pitchFamily="34" charset="0"/>
                </a:rPr>
                <a:t>Router</a:t>
              </a:r>
            </a:p>
          </p:txBody>
        </p:sp>
        <p:sp>
          <p:nvSpPr>
            <p:cNvPr id="38969" name="Rectangle 54"/>
            <p:cNvSpPr>
              <a:spLocks noChangeArrowheads="1"/>
            </p:cNvSpPr>
            <p:nvPr/>
          </p:nvSpPr>
          <p:spPr bwMode="auto">
            <a:xfrm>
              <a:off x="960" y="1536"/>
              <a:ext cx="912"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eaLnBrk="1" hangingPunct="1">
                <a:spcBef>
                  <a:spcPct val="0"/>
                </a:spcBef>
                <a:buClrTx/>
                <a:buSzTx/>
                <a:buFontTx/>
                <a:buNone/>
              </a:pPr>
              <a:endParaRPr lang="en-US" altLang="en-US">
                <a:solidFill>
                  <a:schemeClr val="tx1"/>
                </a:solidFill>
                <a:latin typeface="Arial" panose="020B0604020202020204" pitchFamily="34" charset="0"/>
              </a:endParaRPr>
            </a:p>
          </p:txBody>
        </p:sp>
      </p:grpSp>
      <p:sp>
        <p:nvSpPr>
          <p:cNvPr id="38966" name="Rectangle 55"/>
          <p:cNvSpPr>
            <a:spLocks noChangeArrowheads="1"/>
          </p:cNvSpPr>
          <p:nvPr/>
        </p:nvSpPr>
        <p:spPr bwMode="auto">
          <a:xfrm>
            <a:off x="5638800" y="4876800"/>
            <a:ext cx="304800" cy="304800"/>
          </a:xfrm>
          <a:prstGeom prst="rect">
            <a:avLst/>
          </a:prstGeom>
          <a:solidFill>
            <a:schemeClr val="accent1"/>
          </a:solidFill>
          <a:ln w="9525">
            <a:solidFill>
              <a:schemeClr val="tx1"/>
            </a:solidFill>
            <a:miter lim="800000"/>
            <a:headEnd/>
            <a:tailEnd/>
          </a:ln>
        </p:spPr>
        <p:txBody>
          <a:bodyPr wrap="none" anchor="ct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algn="ctr">
              <a:spcBef>
                <a:spcPct val="0"/>
              </a:spcBef>
              <a:buClrTx/>
              <a:buSzTx/>
              <a:buFontTx/>
              <a:buNone/>
            </a:pPr>
            <a:r>
              <a:rPr lang="en-US" altLang="en-US">
                <a:solidFill>
                  <a:schemeClr val="tx1"/>
                </a:solidFill>
                <a:latin typeface="Arial" panose="020B0604020202020204" pitchFamily="34" charset="0"/>
              </a:rPr>
              <a:t>I</a:t>
            </a: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5"/>
          <p:cNvSpPr>
            <a:spLocks noGrp="1" noChangeArrowheads="1"/>
          </p:cNvSpPr>
          <p:nvPr>
            <p:ph type="title"/>
          </p:nvPr>
        </p:nvSpPr>
        <p:spPr>
          <a:xfrm>
            <a:off x="609600" y="609600"/>
            <a:ext cx="6348413" cy="1320800"/>
          </a:xfrm>
        </p:spPr>
        <p:txBody>
          <a:bodyPr/>
          <a:lstStyle/>
          <a:p>
            <a:pPr eaLnBrk="1" hangingPunct="1"/>
            <a:r>
              <a:rPr lang="en-US" altLang="en-US" smtClean="0"/>
              <a:t>Protocol layering example</a:t>
            </a:r>
          </a:p>
        </p:txBody>
      </p:sp>
      <p:sp>
        <p:nvSpPr>
          <p:cNvPr id="65" name="Date Placeholder 2"/>
          <p:cNvSpPr>
            <a:spLocks noGrp="1"/>
          </p:cNvSpPr>
          <p:nvPr>
            <p:ph type="dt" sz="quarter" idx="10"/>
          </p:nvPr>
        </p:nvSpPr>
        <p:spPr/>
        <p:txBody>
          <a:bodyPr/>
          <a:lstStyle/>
          <a:p>
            <a:pPr>
              <a:defRPr/>
            </a:pPr>
            <a:fld id="{399491CE-23B3-403E-8E70-4432F986822B}" type="datetime1">
              <a:rPr lang="en-US"/>
              <a:pPr>
                <a:defRPr/>
              </a:pPr>
              <a:t>9/10/2018</a:t>
            </a:fld>
            <a:endParaRPr lang="en-US"/>
          </a:p>
        </p:txBody>
      </p:sp>
      <p:sp>
        <p:nvSpPr>
          <p:cNvPr id="39940" name="Slide Number Placeholder 4"/>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a:spcBef>
                <a:spcPct val="0"/>
              </a:spcBef>
              <a:buClrTx/>
              <a:buSzTx/>
              <a:buFontTx/>
              <a:buNone/>
            </a:pPr>
            <a:fld id="{3FFA1EE9-AAB8-472F-A601-08E5686FED5A}" type="slidenum">
              <a:rPr lang="en-US" altLang="en-US" smtClean="0">
                <a:solidFill>
                  <a:schemeClr val="tx1"/>
                </a:solidFill>
                <a:latin typeface="Verdana" panose="020B0604030504040204" pitchFamily="34" charset="0"/>
              </a:rPr>
              <a:pPr>
                <a:spcBef>
                  <a:spcPct val="0"/>
                </a:spcBef>
                <a:buClrTx/>
                <a:buSzTx/>
                <a:buFontTx/>
                <a:buNone/>
              </a:pPr>
              <a:t>31</a:t>
            </a:fld>
            <a:endParaRPr lang="en-US" altLang="en-US" smtClean="0">
              <a:solidFill>
                <a:schemeClr val="tx1"/>
              </a:solidFill>
              <a:latin typeface="Verdana" panose="020B0604030504040204" pitchFamily="34" charset="0"/>
            </a:endParaRPr>
          </a:p>
        </p:txBody>
      </p:sp>
      <p:sp>
        <p:nvSpPr>
          <p:cNvPr id="39941" name="Rectangle 2"/>
          <p:cNvSpPr>
            <a:spLocks noChangeArrowheads="1"/>
          </p:cNvSpPr>
          <p:nvPr/>
        </p:nvSpPr>
        <p:spPr bwMode="auto">
          <a:xfrm>
            <a:off x="990600" y="3810000"/>
            <a:ext cx="762000" cy="384175"/>
          </a:xfrm>
          <a:prstGeom prst="rect">
            <a:avLst/>
          </a:prstGeom>
          <a:noFill/>
          <a:ln w="9525">
            <a:solidFill>
              <a:schemeClr val="tx2"/>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eaLnBrk="1" hangingPunct="1">
              <a:spcBef>
                <a:spcPct val="0"/>
              </a:spcBef>
              <a:buClrTx/>
              <a:buSzTx/>
              <a:buFontTx/>
              <a:buNone/>
            </a:pPr>
            <a:endParaRPr lang="en-US" altLang="en-US">
              <a:solidFill>
                <a:schemeClr val="tx1"/>
              </a:solidFill>
              <a:latin typeface="Arial" panose="020B0604020202020204" pitchFamily="34" charset="0"/>
            </a:endParaRPr>
          </a:p>
        </p:txBody>
      </p:sp>
      <p:sp>
        <p:nvSpPr>
          <p:cNvPr id="39942" name="Text Box 3"/>
          <p:cNvSpPr txBox="1">
            <a:spLocks noChangeArrowheads="1"/>
          </p:cNvSpPr>
          <p:nvPr/>
        </p:nvSpPr>
        <p:spPr bwMode="auto">
          <a:xfrm>
            <a:off x="1017588" y="3176588"/>
            <a:ext cx="712787"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algn="ctr">
              <a:spcBef>
                <a:spcPct val="0"/>
              </a:spcBef>
              <a:buClrTx/>
              <a:buSzTx/>
              <a:buFontTx/>
              <a:buNone/>
            </a:pPr>
            <a:r>
              <a:rPr lang="en-US" altLang="en-US" sz="1600">
                <a:solidFill>
                  <a:schemeClr val="tx2"/>
                </a:solidFill>
                <a:latin typeface="Arial" panose="020B0604020202020204" pitchFamily="34" charset="0"/>
              </a:rPr>
              <a:t>HTTP</a:t>
            </a:r>
          </a:p>
        </p:txBody>
      </p:sp>
      <p:sp>
        <p:nvSpPr>
          <p:cNvPr id="39943" name="Rectangle 4"/>
          <p:cNvSpPr>
            <a:spLocks noChangeArrowheads="1"/>
          </p:cNvSpPr>
          <p:nvPr/>
        </p:nvSpPr>
        <p:spPr bwMode="auto">
          <a:xfrm>
            <a:off x="990600" y="3124200"/>
            <a:ext cx="762000" cy="384175"/>
          </a:xfrm>
          <a:prstGeom prst="rect">
            <a:avLst/>
          </a:prstGeom>
          <a:noFill/>
          <a:ln w="9525">
            <a:solidFill>
              <a:schemeClr val="tx2"/>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eaLnBrk="1" hangingPunct="1">
              <a:spcBef>
                <a:spcPct val="0"/>
              </a:spcBef>
              <a:buClrTx/>
              <a:buSzTx/>
              <a:buFontTx/>
              <a:buNone/>
            </a:pPr>
            <a:endParaRPr lang="en-US" altLang="en-US">
              <a:solidFill>
                <a:schemeClr val="tx1"/>
              </a:solidFill>
              <a:latin typeface="Arial" panose="020B0604020202020204" pitchFamily="34" charset="0"/>
            </a:endParaRPr>
          </a:p>
        </p:txBody>
      </p:sp>
      <p:sp>
        <p:nvSpPr>
          <p:cNvPr id="39944" name="Oval 6"/>
          <p:cNvSpPr>
            <a:spLocks noChangeArrowheads="1"/>
          </p:cNvSpPr>
          <p:nvPr/>
        </p:nvSpPr>
        <p:spPr bwMode="auto">
          <a:xfrm>
            <a:off x="762000" y="2286000"/>
            <a:ext cx="1295400" cy="609600"/>
          </a:xfrm>
          <a:prstGeom prst="ellipse">
            <a:avLst/>
          </a:prstGeom>
          <a:solidFill>
            <a:schemeClr val="accent1"/>
          </a:solidFill>
          <a:ln w="9525">
            <a:solidFill>
              <a:schemeClr val="tx1"/>
            </a:solidFill>
            <a:round/>
            <a:headEnd/>
            <a:tailEnd/>
          </a:ln>
        </p:spPr>
        <p:txBody>
          <a:bodyPr wrap="none" anchor="ct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algn="ctr">
              <a:spcBef>
                <a:spcPct val="0"/>
              </a:spcBef>
              <a:buClrTx/>
              <a:buSzTx/>
              <a:buFontTx/>
              <a:buNone/>
            </a:pPr>
            <a:r>
              <a:rPr lang="en-US" altLang="en-US">
                <a:solidFill>
                  <a:schemeClr val="tx1"/>
                </a:solidFill>
                <a:latin typeface="Arial" panose="020B0604020202020204" pitchFamily="34" charset="0"/>
              </a:rPr>
              <a:t>Browser</a:t>
            </a:r>
          </a:p>
          <a:p>
            <a:pPr algn="ctr">
              <a:spcBef>
                <a:spcPct val="0"/>
              </a:spcBef>
              <a:buClrTx/>
              <a:buSzTx/>
              <a:buFontTx/>
              <a:buNone/>
            </a:pPr>
            <a:r>
              <a:rPr lang="en-US" altLang="en-US">
                <a:solidFill>
                  <a:schemeClr val="tx1"/>
                </a:solidFill>
                <a:latin typeface="Arial" panose="020B0604020202020204" pitchFamily="34" charset="0"/>
              </a:rPr>
              <a:t>process</a:t>
            </a:r>
          </a:p>
        </p:txBody>
      </p:sp>
      <p:sp>
        <p:nvSpPr>
          <p:cNvPr id="39945" name="Text Box 7"/>
          <p:cNvSpPr txBox="1">
            <a:spLocks noChangeArrowheads="1"/>
          </p:cNvSpPr>
          <p:nvPr/>
        </p:nvSpPr>
        <p:spPr bwMode="auto">
          <a:xfrm>
            <a:off x="1079500" y="3862388"/>
            <a:ext cx="588963"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algn="ctr">
              <a:spcBef>
                <a:spcPct val="0"/>
              </a:spcBef>
              <a:buClrTx/>
              <a:buSzTx/>
              <a:buFontTx/>
              <a:buNone/>
            </a:pPr>
            <a:r>
              <a:rPr lang="en-US" altLang="en-US" sz="1600">
                <a:solidFill>
                  <a:schemeClr val="tx2"/>
                </a:solidFill>
                <a:latin typeface="Arial" panose="020B0604020202020204" pitchFamily="34" charset="0"/>
              </a:rPr>
              <a:t>TCP</a:t>
            </a:r>
          </a:p>
        </p:txBody>
      </p:sp>
      <p:sp>
        <p:nvSpPr>
          <p:cNvPr id="39946" name="Rectangle 8"/>
          <p:cNvSpPr>
            <a:spLocks noChangeArrowheads="1"/>
          </p:cNvSpPr>
          <p:nvPr/>
        </p:nvSpPr>
        <p:spPr bwMode="auto">
          <a:xfrm>
            <a:off x="990600" y="5181600"/>
            <a:ext cx="762000" cy="384175"/>
          </a:xfrm>
          <a:prstGeom prst="rect">
            <a:avLst/>
          </a:prstGeom>
          <a:noFill/>
          <a:ln w="9525">
            <a:solidFill>
              <a:schemeClr val="tx2"/>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eaLnBrk="1" hangingPunct="1">
              <a:spcBef>
                <a:spcPct val="0"/>
              </a:spcBef>
              <a:buClrTx/>
              <a:buSzTx/>
              <a:buFontTx/>
              <a:buNone/>
            </a:pPr>
            <a:endParaRPr lang="en-US" altLang="en-US">
              <a:solidFill>
                <a:schemeClr val="tx1"/>
              </a:solidFill>
              <a:latin typeface="Arial" panose="020B0604020202020204" pitchFamily="34" charset="0"/>
            </a:endParaRPr>
          </a:p>
        </p:txBody>
      </p:sp>
      <p:sp>
        <p:nvSpPr>
          <p:cNvPr id="39947" name="Text Box 9"/>
          <p:cNvSpPr txBox="1">
            <a:spLocks noChangeArrowheads="1"/>
          </p:cNvSpPr>
          <p:nvPr/>
        </p:nvSpPr>
        <p:spPr bwMode="auto">
          <a:xfrm>
            <a:off x="1041400" y="5233988"/>
            <a:ext cx="668338"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algn="ctr">
              <a:spcBef>
                <a:spcPct val="0"/>
              </a:spcBef>
              <a:buClrTx/>
              <a:buSzTx/>
              <a:buFontTx/>
              <a:buNone/>
            </a:pPr>
            <a:r>
              <a:rPr lang="en-US" altLang="en-US" sz="1600">
                <a:solidFill>
                  <a:schemeClr val="tx2"/>
                </a:solidFill>
                <a:latin typeface="Arial" panose="020B0604020202020204" pitchFamily="34" charset="0"/>
              </a:rPr>
              <a:t>Link1</a:t>
            </a:r>
          </a:p>
        </p:txBody>
      </p:sp>
      <p:sp>
        <p:nvSpPr>
          <p:cNvPr id="39948" name="Rectangle 10"/>
          <p:cNvSpPr>
            <a:spLocks noChangeArrowheads="1"/>
          </p:cNvSpPr>
          <p:nvPr/>
        </p:nvSpPr>
        <p:spPr bwMode="auto">
          <a:xfrm>
            <a:off x="990600" y="5181600"/>
            <a:ext cx="762000" cy="384175"/>
          </a:xfrm>
          <a:prstGeom prst="rect">
            <a:avLst/>
          </a:prstGeom>
          <a:noFill/>
          <a:ln w="9525">
            <a:solidFill>
              <a:schemeClr val="tx2"/>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eaLnBrk="1" hangingPunct="1">
              <a:spcBef>
                <a:spcPct val="0"/>
              </a:spcBef>
              <a:buClrTx/>
              <a:buSzTx/>
              <a:buFontTx/>
              <a:buNone/>
            </a:pPr>
            <a:endParaRPr lang="en-US" altLang="en-US">
              <a:solidFill>
                <a:schemeClr val="tx1"/>
              </a:solidFill>
              <a:latin typeface="Arial" panose="020B0604020202020204" pitchFamily="34" charset="0"/>
            </a:endParaRPr>
          </a:p>
        </p:txBody>
      </p:sp>
      <p:sp>
        <p:nvSpPr>
          <p:cNvPr id="39949" name="Rectangle 11"/>
          <p:cNvSpPr>
            <a:spLocks noChangeArrowheads="1"/>
          </p:cNvSpPr>
          <p:nvPr/>
        </p:nvSpPr>
        <p:spPr bwMode="auto">
          <a:xfrm>
            <a:off x="990600" y="4495800"/>
            <a:ext cx="762000" cy="384175"/>
          </a:xfrm>
          <a:prstGeom prst="rect">
            <a:avLst/>
          </a:prstGeom>
          <a:noFill/>
          <a:ln w="9525">
            <a:solidFill>
              <a:schemeClr val="tx2"/>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eaLnBrk="1" hangingPunct="1">
              <a:spcBef>
                <a:spcPct val="0"/>
              </a:spcBef>
              <a:buClrTx/>
              <a:buSzTx/>
              <a:buFontTx/>
              <a:buNone/>
            </a:pPr>
            <a:endParaRPr lang="en-US" altLang="en-US">
              <a:solidFill>
                <a:schemeClr val="tx1"/>
              </a:solidFill>
              <a:latin typeface="Arial" panose="020B0604020202020204" pitchFamily="34" charset="0"/>
            </a:endParaRPr>
          </a:p>
        </p:txBody>
      </p:sp>
      <p:sp>
        <p:nvSpPr>
          <p:cNvPr id="39950" name="Text Box 12"/>
          <p:cNvSpPr txBox="1">
            <a:spLocks noChangeArrowheads="1"/>
          </p:cNvSpPr>
          <p:nvPr/>
        </p:nvSpPr>
        <p:spPr bwMode="auto">
          <a:xfrm>
            <a:off x="1185863" y="4548188"/>
            <a:ext cx="376237"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algn="ctr">
              <a:spcBef>
                <a:spcPct val="0"/>
              </a:spcBef>
              <a:buClrTx/>
              <a:buSzTx/>
              <a:buFontTx/>
              <a:buNone/>
            </a:pPr>
            <a:r>
              <a:rPr lang="en-US" altLang="en-US" sz="1600">
                <a:solidFill>
                  <a:schemeClr val="tx2"/>
                </a:solidFill>
                <a:latin typeface="Arial" panose="020B0604020202020204" pitchFamily="34" charset="0"/>
              </a:rPr>
              <a:t>IP</a:t>
            </a:r>
          </a:p>
        </p:txBody>
      </p:sp>
      <p:sp>
        <p:nvSpPr>
          <p:cNvPr id="39951" name="Rectangle 13"/>
          <p:cNvSpPr>
            <a:spLocks noChangeArrowheads="1"/>
          </p:cNvSpPr>
          <p:nvPr/>
        </p:nvSpPr>
        <p:spPr bwMode="auto">
          <a:xfrm>
            <a:off x="990600" y="4495800"/>
            <a:ext cx="762000" cy="384175"/>
          </a:xfrm>
          <a:prstGeom prst="rect">
            <a:avLst/>
          </a:prstGeom>
          <a:noFill/>
          <a:ln w="9525">
            <a:solidFill>
              <a:schemeClr val="tx2"/>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eaLnBrk="1" hangingPunct="1">
              <a:spcBef>
                <a:spcPct val="0"/>
              </a:spcBef>
              <a:buClrTx/>
              <a:buSzTx/>
              <a:buFontTx/>
              <a:buNone/>
            </a:pPr>
            <a:endParaRPr lang="en-US" altLang="en-US">
              <a:solidFill>
                <a:schemeClr val="tx1"/>
              </a:solidFill>
              <a:latin typeface="Arial" panose="020B0604020202020204" pitchFamily="34" charset="0"/>
            </a:endParaRPr>
          </a:p>
        </p:txBody>
      </p:sp>
      <p:sp>
        <p:nvSpPr>
          <p:cNvPr id="39952" name="Line 14"/>
          <p:cNvSpPr>
            <a:spLocks noChangeShapeType="1"/>
          </p:cNvSpPr>
          <p:nvPr/>
        </p:nvSpPr>
        <p:spPr bwMode="auto">
          <a:xfrm>
            <a:off x="1371600" y="2895600"/>
            <a:ext cx="0" cy="2286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39953" name="Line 15"/>
          <p:cNvSpPr>
            <a:spLocks noChangeShapeType="1"/>
          </p:cNvSpPr>
          <p:nvPr/>
        </p:nvSpPr>
        <p:spPr bwMode="auto">
          <a:xfrm>
            <a:off x="1371600" y="3505200"/>
            <a:ext cx="0" cy="3048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39954" name="Line 16"/>
          <p:cNvSpPr>
            <a:spLocks noChangeShapeType="1"/>
          </p:cNvSpPr>
          <p:nvPr/>
        </p:nvSpPr>
        <p:spPr bwMode="auto">
          <a:xfrm>
            <a:off x="1371600" y="4191000"/>
            <a:ext cx="0" cy="3048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39955" name="Line 17"/>
          <p:cNvSpPr>
            <a:spLocks noChangeShapeType="1"/>
          </p:cNvSpPr>
          <p:nvPr/>
        </p:nvSpPr>
        <p:spPr bwMode="auto">
          <a:xfrm>
            <a:off x="1371600" y="4876800"/>
            <a:ext cx="0" cy="3048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39956" name="Rectangle 18"/>
          <p:cNvSpPr>
            <a:spLocks noChangeArrowheads="1"/>
          </p:cNvSpPr>
          <p:nvPr/>
        </p:nvSpPr>
        <p:spPr bwMode="auto">
          <a:xfrm>
            <a:off x="3352800" y="5181600"/>
            <a:ext cx="762000" cy="384175"/>
          </a:xfrm>
          <a:prstGeom prst="rect">
            <a:avLst/>
          </a:prstGeom>
          <a:noFill/>
          <a:ln w="9525">
            <a:solidFill>
              <a:schemeClr val="tx2"/>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eaLnBrk="1" hangingPunct="1">
              <a:spcBef>
                <a:spcPct val="0"/>
              </a:spcBef>
              <a:buClrTx/>
              <a:buSzTx/>
              <a:buFontTx/>
              <a:buNone/>
            </a:pPr>
            <a:endParaRPr lang="en-US" altLang="en-US">
              <a:solidFill>
                <a:schemeClr val="tx1"/>
              </a:solidFill>
              <a:latin typeface="Arial" panose="020B0604020202020204" pitchFamily="34" charset="0"/>
            </a:endParaRPr>
          </a:p>
        </p:txBody>
      </p:sp>
      <p:sp>
        <p:nvSpPr>
          <p:cNvPr id="39957" name="Text Box 19"/>
          <p:cNvSpPr txBox="1">
            <a:spLocks noChangeArrowheads="1"/>
          </p:cNvSpPr>
          <p:nvPr/>
        </p:nvSpPr>
        <p:spPr bwMode="auto">
          <a:xfrm>
            <a:off x="3403600" y="5233988"/>
            <a:ext cx="668338"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algn="ctr">
              <a:spcBef>
                <a:spcPct val="0"/>
              </a:spcBef>
              <a:buClrTx/>
              <a:buSzTx/>
              <a:buFontTx/>
              <a:buNone/>
            </a:pPr>
            <a:r>
              <a:rPr lang="en-US" altLang="en-US" sz="1600">
                <a:solidFill>
                  <a:schemeClr val="tx2"/>
                </a:solidFill>
                <a:latin typeface="Arial" panose="020B0604020202020204" pitchFamily="34" charset="0"/>
              </a:rPr>
              <a:t>Link1</a:t>
            </a:r>
          </a:p>
        </p:txBody>
      </p:sp>
      <p:sp>
        <p:nvSpPr>
          <p:cNvPr id="39958" name="Rectangle 20"/>
          <p:cNvSpPr>
            <a:spLocks noChangeArrowheads="1"/>
          </p:cNvSpPr>
          <p:nvPr/>
        </p:nvSpPr>
        <p:spPr bwMode="auto">
          <a:xfrm>
            <a:off x="3352800" y="5181600"/>
            <a:ext cx="762000" cy="384175"/>
          </a:xfrm>
          <a:prstGeom prst="rect">
            <a:avLst/>
          </a:prstGeom>
          <a:noFill/>
          <a:ln w="9525">
            <a:solidFill>
              <a:schemeClr val="tx2"/>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eaLnBrk="1" hangingPunct="1">
              <a:spcBef>
                <a:spcPct val="0"/>
              </a:spcBef>
              <a:buClrTx/>
              <a:buSzTx/>
              <a:buFontTx/>
              <a:buNone/>
            </a:pPr>
            <a:endParaRPr lang="en-US" altLang="en-US">
              <a:solidFill>
                <a:schemeClr val="tx1"/>
              </a:solidFill>
              <a:latin typeface="Arial" panose="020B0604020202020204" pitchFamily="34" charset="0"/>
            </a:endParaRPr>
          </a:p>
        </p:txBody>
      </p:sp>
      <p:sp>
        <p:nvSpPr>
          <p:cNvPr id="39959" name="Rectangle 21"/>
          <p:cNvSpPr>
            <a:spLocks noChangeArrowheads="1"/>
          </p:cNvSpPr>
          <p:nvPr/>
        </p:nvSpPr>
        <p:spPr bwMode="auto">
          <a:xfrm>
            <a:off x="3352800" y="4495800"/>
            <a:ext cx="1600200" cy="384175"/>
          </a:xfrm>
          <a:prstGeom prst="rect">
            <a:avLst/>
          </a:prstGeom>
          <a:noFill/>
          <a:ln w="9525">
            <a:solidFill>
              <a:schemeClr val="tx2"/>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eaLnBrk="1" hangingPunct="1">
              <a:spcBef>
                <a:spcPct val="0"/>
              </a:spcBef>
              <a:buClrTx/>
              <a:buSzTx/>
              <a:buFontTx/>
              <a:buNone/>
            </a:pPr>
            <a:endParaRPr lang="en-US" altLang="en-US">
              <a:solidFill>
                <a:schemeClr val="tx1"/>
              </a:solidFill>
              <a:latin typeface="Arial" panose="020B0604020202020204" pitchFamily="34" charset="0"/>
            </a:endParaRPr>
          </a:p>
        </p:txBody>
      </p:sp>
      <p:sp>
        <p:nvSpPr>
          <p:cNvPr id="39960" name="Text Box 22"/>
          <p:cNvSpPr txBox="1">
            <a:spLocks noChangeArrowheads="1"/>
          </p:cNvSpPr>
          <p:nvPr/>
        </p:nvSpPr>
        <p:spPr bwMode="auto">
          <a:xfrm>
            <a:off x="3968750" y="4548188"/>
            <a:ext cx="374650"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algn="ctr">
              <a:spcBef>
                <a:spcPct val="0"/>
              </a:spcBef>
              <a:buClrTx/>
              <a:buSzTx/>
              <a:buFontTx/>
              <a:buNone/>
            </a:pPr>
            <a:r>
              <a:rPr lang="en-US" altLang="en-US" sz="1600">
                <a:solidFill>
                  <a:schemeClr val="tx2"/>
                </a:solidFill>
                <a:latin typeface="Arial" panose="020B0604020202020204" pitchFamily="34" charset="0"/>
              </a:rPr>
              <a:t>IP</a:t>
            </a:r>
          </a:p>
        </p:txBody>
      </p:sp>
      <p:sp>
        <p:nvSpPr>
          <p:cNvPr id="39961" name="Rectangle 23"/>
          <p:cNvSpPr>
            <a:spLocks noChangeArrowheads="1"/>
          </p:cNvSpPr>
          <p:nvPr/>
        </p:nvSpPr>
        <p:spPr bwMode="auto">
          <a:xfrm>
            <a:off x="3352800" y="4495800"/>
            <a:ext cx="1600200" cy="384175"/>
          </a:xfrm>
          <a:prstGeom prst="rect">
            <a:avLst/>
          </a:prstGeom>
          <a:noFill/>
          <a:ln w="9525">
            <a:solidFill>
              <a:schemeClr val="tx2"/>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eaLnBrk="1" hangingPunct="1">
              <a:spcBef>
                <a:spcPct val="0"/>
              </a:spcBef>
              <a:buClrTx/>
              <a:buSzTx/>
              <a:buFontTx/>
              <a:buNone/>
            </a:pPr>
            <a:endParaRPr lang="en-US" altLang="en-US">
              <a:solidFill>
                <a:schemeClr val="tx1"/>
              </a:solidFill>
              <a:latin typeface="Arial" panose="020B0604020202020204" pitchFamily="34" charset="0"/>
            </a:endParaRPr>
          </a:p>
        </p:txBody>
      </p:sp>
      <p:sp>
        <p:nvSpPr>
          <p:cNvPr id="39962" name="Line 24"/>
          <p:cNvSpPr>
            <a:spLocks noChangeShapeType="1"/>
          </p:cNvSpPr>
          <p:nvPr/>
        </p:nvSpPr>
        <p:spPr bwMode="auto">
          <a:xfrm>
            <a:off x="3733800" y="4876800"/>
            <a:ext cx="0" cy="304800"/>
          </a:xfrm>
          <a:prstGeom prst="line">
            <a:avLst/>
          </a:prstGeom>
          <a:noFill/>
          <a:ln w="9525">
            <a:solidFill>
              <a:schemeClr val="tx1"/>
            </a:solidFill>
            <a:round/>
            <a:headEnd type="triangle" w="med" len="med"/>
            <a:tailEnd/>
          </a:ln>
          <a:extLst>
            <a:ext uri="{909E8E84-426E-40DD-AFC4-6F175D3DCCD1}">
              <a14:hiddenFill xmlns:a14="http://schemas.microsoft.com/office/drawing/2010/main">
                <a:noFill/>
              </a14:hiddenFill>
            </a:ext>
          </a:extLst>
        </p:spPr>
        <p:txBody>
          <a:bodyPr/>
          <a:lstStyle/>
          <a:p>
            <a:endParaRPr lang="en-US"/>
          </a:p>
        </p:txBody>
      </p:sp>
      <p:sp>
        <p:nvSpPr>
          <p:cNvPr id="39963" name="Rectangle 25"/>
          <p:cNvSpPr>
            <a:spLocks noChangeArrowheads="1"/>
          </p:cNvSpPr>
          <p:nvPr/>
        </p:nvSpPr>
        <p:spPr bwMode="auto">
          <a:xfrm>
            <a:off x="4191000" y="5181600"/>
            <a:ext cx="762000" cy="384175"/>
          </a:xfrm>
          <a:prstGeom prst="rect">
            <a:avLst/>
          </a:prstGeom>
          <a:noFill/>
          <a:ln w="9525">
            <a:solidFill>
              <a:schemeClr val="tx2"/>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eaLnBrk="1" hangingPunct="1">
              <a:spcBef>
                <a:spcPct val="0"/>
              </a:spcBef>
              <a:buClrTx/>
              <a:buSzTx/>
              <a:buFontTx/>
              <a:buNone/>
            </a:pPr>
            <a:endParaRPr lang="en-US" altLang="en-US">
              <a:solidFill>
                <a:schemeClr val="tx1"/>
              </a:solidFill>
              <a:latin typeface="Arial" panose="020B0604020202020204" pitchFamily="34" charset="0"/>
            </a:endParaRPr>
          </a:p>
        </p:txBody>
      </p:sp>
      <p:sp>
        <p:nvSpPr>
          <p:cNvPr id="39964" name="Text Box 26"/>
          <p:cNvSpPr txBox="1">
            <a:spLocks noChangeArrowheads="1"/>
          </p:cNvSpPr>
          <p:nvPr/>
        </p:nvSpPr>
        <p:spPr bwMode="auto">
          <a:xfrm>
            <a:off x="4241800" y="5233988"/>
            <a:ext cx="668338"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algn="ctr">
              <a:spcBef>
                <a:spcPct val="0"/>
              </a:spcBef>
              <a:buClrTx/>
              <a:buSzTx/>
              <a:buFontTx/>
              <a:buNone/>
            </a:pPr>
            <a:r>
              <a:rPr lang="en-US" altLang="en-US" sz="1600">
                <a:solidFill>
                  <a:schemeClr val="tx2"/>
                </a:solidFill>
                <a:latin typeface="Arial" panose="020B0604020202020204" pitchFamily="34" charset="0"/>
              </a:rPr>
              <a:t>Link2</a:t>
            </a:r>
          </a:p>
        </p:txBody>
      </p:sp>
      <p:sp>
        <p:nvSpPr>
          <p:cNvPr id="39965" name="Rectangle 27"/>
          <p:cNvSpPr>
            <a:spLocks noChangeArrowheads="1"/>
          </p:cNvSpPr>
          <p:nvPr/>
        </p:nvSpPr>
        <p:spPr bwMode="auto">
          <a:xfrm>
            <a:off x="4191000" y="5181600"/>
            <a:ext cx="762000" cy="384175"/>
          </a:xfrm>
          <a:prstGeom prst="rect">
            <a:avLst/>
          </a:prstGeom>
          <a:noFill/>
          <a:ln w="9525">
            <a:solidFill>
              <a:schemeClr val="tx2"/>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eaLnBrk="1" hangingPunct="1">
              <a:spcBef>
                <a:spcPct val="0"/>
              </a:spcBef>
              <a:buClrTx/>
              <a:buSzTx/>
              <a:buFontTx/>
              <a:buNone/>
            </a:pPr>
            <a:endParaRPr lang="en-US" altLang="en-US">
              <a:solidFill>
                <a:schemeClr val="tx1"/>
              </a:solidFill>
              <a:latin typeface="Arial" panose="020B0604020202020204" pitchFamily="34" charset="0"/>
            </a:endParaRPr>
          </a:p>
        </p:txBody>
      </p:sp>
      <p:sp>
        <p:nvSpPr>
          <p:cNvPr id="39966" name="Line 28"/>
          <p:cNvSpPr>
            <a:spLocks noChangeShapeType="1"/>
          </p:cNvSpPr>
          <p:nvPr/>
        </p:nvSpPr>
        <p:spPr bwMode="auto">
          <a:xfrm>
            <a:off x="4572000" y="4876800"/>
            <a:ext cx="0" cy="3048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39967" name="Oval 29"/>
          <p:cNvSpPr>
            <a:spLocks noChangeArrowheads="1"/>
          </p:cNvSpPr>
          <p:nvPr/>
        </p:nvSpPr>
        <p:spPr bwMode="auto">
          <a:xfrm>
            <a:off x="6324600" y="2286000"/>
            <a:ext cx="1295400" cy="609600"/>
          </a:xfrm>
          <a:prstGeom prst="ellipse">
            <a:avLst/>
          </a:prstGeom>
          <a:solidFill>
            <a:schemeClr val="accent1"/>
          </a:solidFill>
          <a:ln w="9525">
            <a:solidFill>
              <a:schemeClr val="tx1"/>
            </a:solidFill>
            <a:round/>
            <a:headEnd/>
            <a:tailEnd/>
          </a:ln>
        </p:spPr>
        <p:txBody>
          <a:bodyPr wrap="none" anchor="ct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algn="ctr">
              <a:spcBef>
                <a:spcPct val="0"/>
              </a:spcBef>
              <a:buClrTx/>
              <a:buSzTx/>
              <a:buFontTx/>
              <a:buNone/>
            </a:pPr>
            <a:r>
              <a:rPr lang="en-US" altLang="en-US">
                <a:solidFill>
                  <a:schemeClr val="tx1"/>
                </a:solidFill>
                <a:latin typeface="Arial" panose="020B0604020202020204" pitchFamily="34" charset="0"/>
              </a:rPr>
              <a:t>Web server</a:t>
            </a:r>
          </a:p>
          <a:p>
            <a:pPr algn="ctr">
              <a:spcBef>
                <a:spcPct val="0"/>
              </a:spcBef>
              <a:buClrTx/>
              <a:buSzTx/>
              <a:buFontTx/>
              <a:buNone/>
            </a:pPr>
            <a:r>
              <a:rPr lang="en-US" altLang="en-US">
                <a:solidFill>
                  <a:schemeClr val="tx1"/>
                </a:solidFill>
                <a:latin typeface="Arial" panose="020B0604020202020204" pitchFamily="34" charset="0"/>
              </a:rPr>
              <a:t>process</a:t>
            </a:r>
          </a:p>
        </p:txBody>
      </p:sp>
      <p:sp>
        <p:nvSpPr>
          <p:cNvPr id="39968" name="Rectangle 30"/>
          <p:cNvSpPr>
            <a:spLocks noChangeArrowheads="1"/>
          </p:cNvSpPr>
          <p:nvPr/>
        </p:nvSpPr>
        <p:spPr bwMode="auto">
          <a:xfrm>
            <a:off x="6553200" y="3124200"/>
            <a:ext cx="762000" cy="384175"/>
          </a:xfrm>
          <a:prstGeom prst="rect">
            <a:avLst/>
          </a:prstGeom>
          <a:noFill/>
          <a:ln w="9525">
            <a:solidFill>
              <a:schemeClr val="tx2"/>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eaLnBrk="1" hangingPunct="1">
              <a:spcBef>
                <a:spcPct val="0"/>
              </a:spcBef>
              <a:buClrTx/>
              <a:buSzTx/>
              <a:buFontTx/>
              <a:buNone/>
            </a:pPr>
            <a:endParaRPr lang="en-US" altLang="en-US">
              <a:solidFill>
                <a:schemeClr val="tx1"/>
              </a:solidFill>
              <a:latin typeface="Arial" panose="020B0604020202020204" pitchFamily="34" charset="0"/>
            </a:endParaRPr>
          </a:p>
        </p:txBody>
      </p:sp>
      <p:sp>
        <p:nvSpPr>
          <p:cNvPr id="39969" name="Text Box 31"/>
          <p:cNvSpPr txBox="1">
            <a:spLocks noChangeArrowheads="1"/>
          </p:cNvSpPr>
          <p:nvPr/>
        </p:nvSpPr>
        <p:spPr bwMode="auto">
          <a:xfrm>
            <a:off x="6580188" y="3176588"/>
            <a:ext cx="712787"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algn="ctr">
              <a:spcBef>
                <a:spcPct val="0"/>
              </a:spcBef>
              <a:buClrTx/>
              <a:buSzTx/>
              <a:buFontTx/>
              <a:buNone/>
            </a:pPr>
            <a:r>
              <a:rPr lang="en-US" altLang="en-US" sz="1600">
                <a:solidFill>
                  <a:schemeClr val="tx2"/>
                </a:solidFill>
                <a:latin typeface="Arial" panose="020B0604020202020204" pitchFamily="34" charset="0"/>
              </a:rPr>
              <a:t>HTTP</a:t>
            </a:r>
          </a:p>
        </p:txBody>
      </p:sp>
      <p:sp>
        <p:nvSpPr>
          <p:cNvPr id="39970" name="Rectangle 32"/>
          <p:cNvSpPr>
            <a:spLocks noChangeArrowheads="1"/>
          </p:cNvSpPr>
          <p:nvPr/>
        </p:nvSpPr>
        <p:spPr bwMode="auto">
          <a:xfrm>
            <a:off x="6553200" y="3124200"/>
            <a:ext cx="762000" cy="384175"/>
          </a:xfrm>
          <a:prstGeom prst="rect">
            <a:avLst/>
          </a:prstGeom>
          <a:noFill/>
          <a:ln w="9525">
            <a:solidFill>
              <a:schemeClr val="tx2"/>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eaLnBrk="1" hangingPunct="1">
              <a:spcBef>
                <a:spcPct val="0"/>
              </a:spcBef>
              <a:buClrTx/>
              <a:buSzTx/>
              <a:buFontTx/>
              <a:buNone/>
            </a:pPr>
            <a:endParaRPr lang="en-US" altLang="en-US">
              <a:solidFill>
                <a:schemeClr val="tx1"/>
              </a:solidFill>
              <a:latin typeface="Arial" panose="020B0604020202020204" pitchFamily="34" charset="0"/>
            </a:endParaRPr>
          </a:p>
        </p:txBody>
      </p:sp>
      <p:sp>
        <p:nvSpPr>
          <p:cNvPr id="39971" name="Rectangle 33"/>
          <p:cNvSpPr>
            <a:spLocks noChangeArrowheads="1"/>
          </p:cNvSpPr>
          <p:nvPr/>
        </p:nvSpPr>
        <p:spPr bwMode="auto">
          <a:xfrm>
            <a:off x="6553200" y="3810000"/>
            <a:ext cx="762000" cy="384175"/>
          </a:xfrm>
          <a:prstGeom prst="rect">
            <a:avLst/>
          </a:prstGeom>
          <a:noFill/>
          <a:ln w="9525">
            <a:solidFill>
              <a:schemeClr val="tx2"/>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eaLnBrk="1" hangingPunct="1">
              <a:spcBef>
                <a:spcPct val="0"/>
              </a:spcBef>
              <a:buClrTx/>
              <a:buSzTx/>
              <a:buFontTx/>
              <a:buNone/>
            </a:pPr>
            <a:endParaRPr lang="en-US" altLang="en-US">
              <a:solidFill>
                <a:schemeClr val="tx1"/>
              </a:solidFill>
              <a:latin typeface="Arial" panose="020B0604020202020204" pitchFamily="34" charset="0"/>
            </a:endParaRPr>
          </a:p>
        </p:txBody>
      </p:sp>
      <p:sp>
        <p:nvSpPr>
          <p:cNvPr id="39972" name="Text Box 34"/>
          <p:cNvSpPr txBox="1">
            <a:spLocks noChangeArrowheads="1"/>
          </p:cNvSpPr>
          <p:nvPr/>
        </p:nvSpPr>
        <p:spPr bwMode="auto">
          <a:xfrm>
            <a:off x="6642100" y="3862388"/>
            <a:ext cx="588963"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algn="ctr">
              <a:spcBef>
                <a:spcPct val="0"/>
              </a:spcBef>
              <a:buClrTx/>
              <a:buSzTx/>
              <a:buFontTx/>
              <a:buNone/>
            </a:pPr>
            <a:r>
              <a:rPr lang="en-US" altLang="en-US" sz="1600">
                <a:solidFill>
                  <a:schemeClr val="tx2"/>
                </a:solidFill>
                <a:latin typeface="Arial" panose="020B0604020202020204" pitchFamily="34" charset="0"/>
              </a:rPr>
              <a:t>TCP</a:t>
            </a:r>
          </a:p>
        </p:txBody>
      </p:sp>
      <p:sp>
        <p:nvSpPr>
          <p:cNvPr id="39973" name="Rectangle 35"/>
          <p:cNvSpPr>
            <a:spLocks noChangeArrowheads="1"/>
          </p:cNvSpPr>
          <p:nvPr/>
        </p:nvSpPr>
        <p:spPr bwMode="auto">
          <a:xfrm>
            <a:off x="6553200" y="3810000"/>
            <a:ext cx="762000" cy="384175"/>
          </a:xfrm>
          <a:prstGeom prst="rect">
            <a:avLst/>
          </a:prstGeom>
          <a:noFill/>
          <a:ln w="9525">
            <a:solidFill>
              <a:schemeClr val="tx2"/>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eaLnBrk="1" hangingPunct="1">
              <a:spcBef>
                <a:spcPct val="0"/>
              </a:spcBef>
              <a:buClrTx/>
              <a:buSzTx/>
              <a:buFontTx/>
              <a:buNone/>
            </a:pPr>
            <a:endParaRPr lang="en-US" altLang="en-US">
              <a:solidFill>
                <a:schemeClr val="tx1"/>
              </a:solidFill>
              <a:latin typeface="Arial" panose="020B0604020202020204" pitchFamily="34" charset="0"/>
            </a:endParaRPr>
          </a:p>
        </p:txBody>
      </p:sp>
      <p:sp>
        <p:nvSpPr>
          <p:cNvPr id="39974" name="Rectangle 36"/>
          <p:cNvSpPr>
            <a:spLocks noChangeArrowheads="1"/>
          </p:cNvSpPr>
          <p:nvPr/>
        </p:nvSpPr>
        <p:spPr bwMode="auto">
          <a:xfrm>
            <a:off x="6553200" y="5181600"/>
            <a:ext cx="762000" cy="384175"/>
          </a:xfrm>
          <a:prstGeom prst="rect">
            <a:avLst/>
          </a:prstGeom>
          <a:noFill/>
          <a:ln w="9525">
            <a:solidFill>
              <a:schemeClr val="tx2"/>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eaLnBrk="1" hangingPunct="1">
              <a:spcBef>
                <a:spcPct val="0"/>
              </a:spcBef>
              <a:buClrTx/>
              <a:buSzTx/>
              <a:buFontTx/>
              <a:buNone/>
            </a:pPr>
            <a:endParaRPr lang="en-US" altLang="en-US">
              <a:solidFill>
                <a:schemeClr val="tx1"/>
              </a:solidFill>
              <a:latin typeface="Arial" panose="020B0604020202020204" pitchFamily="34" charset="0"/>
            </a:endParaRPr>
          </a:p>
        </p:txBody>
      </p:sp>
      <p:sp>
        <p:nvSpPr>
          <p:cNvPr id="39975" name="Text Box 37"/>
          <p:cNvSpPr txBox="1">
            <a:spLocks noChangeArrowheads="1"/>
          </p:cNvSpPr>
          <p:nvPr/>
        </p:nvSpPr>
        <p:spPr bwMode="auto">
          <a:xfrm>
            <a:off x="6604000" y="5233988"/>
            <a:ext cx="668338"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algn="ctr">
              <a:spcBef>
                <a:spcPct val="0"/>
              </a:spcBef>
              <a:buClrTx/>
              <a:buSzTx/>
              <a:buFontTx/>
              <a:buNone/>
            </a:pPr>
            <a:r>
              <a:rPr lang="en-US" altLang="en-US" sz="1600">
                <a:solidFill>
                  <a:schemeClr val="tx2"/>
                </a:solidFill>
                <a:latin typeface="Arial" panose="020B0604020202020204" pitchFamily="34" charset="0"/>
              </a:rPr>
              <a:t>Link1</a:t>
            </a:r>
          </a:p>
        </p:txBody>
      </p:sp>
      <p:sp>
        <p:nvSpPr>
          <p:cNvPr id="39976" name="Rectangle 38"/>
          <p:cNvSpPr>
            <a:spLocks noChangeArrowheads="1"/>
          </p:cNvSpPr>
          <p:nvPr/>
        </p:nvSpPr>
        <p:spPr bwMode="auto">
          <a:xfrm>
            <a:off x="6553200" y="5181600"/>
            <a:ext cx="762000" cy="384175"/>
          </a:xfrm>
          <a:prstGeom prst="rect">
            <a:avLst/>
          </a:prstGeom>
          <a:noFill/>
          <a:ln w="9525">
            <a:solidFill>
              <a:schemeClr val="tx2"/>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eaLnBrk="1" hangingPunct="1">
              <a:spcBef>
                <a:spcPct val="0"/>
              </a:spcBef>
              <a:buClrTx/>
              <a:buSzTx/>
              <a:buFontTx/>
              <a:buNone/>
            </a:pPr>
            <a:endParaRPr lang="en-US" altLang="en-US">
              <a:solidFill>
                <a:schemeClr val="tx1"/>
              </a:solidFill>
              <a:latin typeface="Arial" panose="020B0604020202020204" pitchFamily="34" charset="0"/>
            </a:endParaRPr>
          </a:p>
        </p:txBody>
      </p:sp>
      <p:sp>
        <p:nvSpPr>
          <p:cNvPr id="39977" name="Rectangle 39"/>
          <p:cNvSpPr>
            <a:spLocks noChangeArrowheads="1"/>
          </p:cNvSpPr>
          <p:nvPr/>
        </p:nvSpPr>
        <p:spPr bwMode="auto">
          <a:xfrm>
            <a:off x="6553200" y="4495800"/>
            <a:ext cx="762000" cy="384175"/>
          </a:xfrm>
          <a:prstGeom prst="rect">
            <a:avLst/>
          </a:prstGeom>
          <a:noFill/>
          <a:ln w="9525">
            <a:solidFill>
              <a:schemeClr val="tx2"/>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eaLnBrk="1" hangingPunct="1">
              <a:spcBef>
                <a:spcPct val="0"/>
              </a:spcBef>
              <a:buClrTx/>
              <a:buSzTx/>
              <a:buFontTx/>
              <a:buNone/>
            </a:pPr>
            <a:endParaRPr lang="en-US" altLang="en-US">
              <a:solidFill>
                <a:schemeClr val="tx1"/>
              </a:solidFill>
              <a:latin typeface="Arial" panose="020B0604020202020204" pitchFamily="34" charset="0"/>
            </a:endParaRPr>
          </a:p>
        </p:txBody>
      </p:sp>
      <p:sp>
        <p:nvSpPr>
          <p:cNvPr id="39978" name="Text Box 40"/>
          <p:cNvSpPr txBox="1">
            <a:spLocks noChangeArrowheads="1"/>
          </p:cNvSpPr>
          <p:nvPr/>
        </p:nvSpPr>
        <p:spPr bwMode="auto">
          <a:xfrm>
            <a:off x="6748463" y="4548188"/>
            <a:ext cx="376237"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algn="ctr">
              <a:spcBef>
                <a:spcPct val="0"/>
              </a:spcBef>
              <a:buClrTx/>
              <a:buSzTx/>
              <a:buFontTx/>
              <a:buNone/>
            </a:pPr>
            <a:r>
              <a:rPr lang="en-US" altLang="en-US" sz="1600">
                <a:solidFill>
                  <a:schemeClr val="tx2"/>
                </a:solidFill>
                <a:latin typeface="Arial" panose="020B0604020202020204" pitchFamily="34" charset="0"/>
              </a:rPr>
              <a:t>IP</a:t>
            </a:r>
          </a:p>
        </p:txBody>
      </p:sp>
      <p:sp>
        <p:nvSpPr>
          <p:cNvPr id="39979" name="Rectangle 41"/>
          <p:cNvSpPr>
            <a:spLocks noChangeArrowheads="1"/>
          </p:cNvSpPr>
          <p:nvPr/>
        </p:nvSpPr>
        <p:spPr bwMode="auto">
          <a:xfrm>
            <a:off x="6553200" y="4495800"/>
            <a:ext cx="762000" cy="384175"/>
          </a:xfrm>
          <a:prstGeom prst="rect">
            <a:avLst/>
          </a:prstGeom>
          <a:noFill/>
          <a:ln w="9525">
            <a:solidFill>
              <a:schemeClr val="tx2"/>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eaLnBrk="1" hangingPunct="1">
              <a:spcBef>
                <a:spcPct val="0"/>
              </a:spcBef>
              <a:buClrTx/>
              <a:buSzTx/>
              <a:buFontTx/>
              <a:buNone/>
            </a:pPr>
            <a:endParaRPr lang="en-US" altLang="en-US">
              <a:solidFill>
                <a:schemeClr val="tx1"/>
              </a:solidFill>
              <a:latin typeface="Arial" panose="020B0604020202020204" pitchFamily="34" charset="0"/>
            </a:endParaRPr>
          </a:p>
        </p:txBody>
      </p:sp>
      <p:sp>
        <p:nvSpPr>
          <p:cNvPr id="39980" name="Line 42"/>
          <p:cNvSpPr>
            <a:spLocks noChangeShapeType="1"/>
          </p:cNvSpPr>
          <p:nvPr/>
        </p:nvSpPr>
        <p:spPr bwMode="auto">
          <a:xfrm>
            <a:off x="6934200" y="2895600"/>
            <a:ext cx="0" cy="228600"/>
          </a:xfrm>
          <a:prstGeom prst="line">
            <a:avLst/>
          </a:prstGeom>
          <a:noFill/>
          <a:ln w="9525">
            <a:solidFill>
              <a:schemeClr val="tx1"/>
            </a:solidFill>
            <a:round/>
            <a:headEnd type="triangle" w="med" len="med"/>
            <a:tailEnd/>
          </a:ln>
          <a:extLst>
            <a:ext uri="{909E8E84-426E-40DD-AFC4-6F175D3DCCD1}">
              <a14:hiddenFill xmlns:a14="http://schemas.microsoft.com/office/drawing/2010/main">
                <a:noFill/>
              </a14:hiddenFill>
            </a:ext>
          </a:extLst>
        </p:spPr>
        <p:txBody>
          <a:bodyPr/>
          <a:lstStyle/>
          <a:p>
            <a:endParaRPr lang="en-US"/>
          </a:p>
        </p:txBody>
      </p:sp>
      <p:sp>
        <p:nvSpPr>
          <p:cNvPr id="39981" name="Line 43"/>
          <p:cNvSpPr>
            <a:spLocks noChangeShapeType="1"/>
          </p:cNvSpPr>
          <p:nvPr/>
        </p:nvSpPr>
        <p:spPr bwMode="auto">
          <a:xfrm>
            <a:off x="6934200" y="3505200"/>
            <a:ext cx="0" cy="304800"/>
          </a:xfrm>
          <a:prstGeom prst="line">
            <a:avLst/>
          </a:prstGeom>
          <a:noFill/>
          <a:ln w="9525">
            <a:solidFill>
              <a:schemeClr val="tx1"/>
            </a:solidFill>
            <a:round/>
            <a:headEnd type="triangle" w="med" len="med"/>
            <a:tailEnd/>
          </a:ln>
          <a:extLst>
            <a:ext uri="{909E8E84-426E-40DD-AFC4-6F175D3DCCD1}">
              <a14:hiddenFill xmlns:a14="http://schemas.microsoft.com/office/drawing/2010/main">
                <a:noFill/>
              </a14:hiddenFill>
            </a:ext>
          </a:extLst>
        </p:spPr>
        <p:txBody>
          <a:bodyPr/>
          <a:lstStyle/>
          <a:p>
            <a:endParaRPr lang="en-US"/>
          </a:p>
        </p:txBody>
      </p:sp>
      <p:sp>
        <p:nvSpPr>
          <p:cNvPr id="39982" name="Line 44"/>
          <p:cNvSpPr>
            <a:spLocks noChangeShapeType="1"/>
          </p:cNvSpPr>
          <p:nvPr/>
        </p:nvSpPr>
        <p:spPr bwMode="auto">
          <a:xfrm>
            <a:off x="6934200" y="4191000"/>
            <a:ext cx="0" cy="304800"/>
          </a:xfrm>
          <a:prstGeom prst="line">
            <a:avLst/>
          </a:prstGeom>
          <a:noFill/>
          <a:ln w="9525">
            <a:solidFill>
              <a:schemeClr val="tx1"/>
            </a:solidFill>
            <a:round/>
            <a:headEnd type="triangle" w="med" len="med"/>
            <a:tailEnd/>
          </a:ln>
          <a:extLst>
            <a:ext uri="{909E8E84-426E-40DD-AFC4-6F175D3DCCD1}">
              <a14:hiddenFill xmlns:a14="http://schemas.microsoft.com/office/drawing/2010/main">
                <a:noFill/>
              </a14:hiddenFill>
            </a:ext>
          </a:extLst>
        </p:spPr>
        <p:txBody>
          <a:bodyPr/>
          <a:lstStyle/>
          <a:p>
            <a:endParaRPr lang="en-US"/>
          </a:p>
        </p:txBody>
      </p:sp>
      <p:sp>
        <p:nvSpPr>
          <p:cNvPr id="39983" name="Line 45"/>
          <p:cNvSpPr>
            <a:spLocks noChangeShapeType="1"/>
          </p:cNvSpPr>
          <p:nvPr/>
        </p:nvSpPr>
        <p:spPr bwMode="auto">
          <a:xfrm>
            <a:off x="6934200" y="4876800"/>
            <a:ext cx="0" cy="304800"/>
          </a:xfrm>
          <a:prstGeom prst="line">
            <a:avLst/>
          </a:prstGeom>
          <a:noFill/>
          <a:ln w="9525">
            <a:solidFill>
              <a:schemeClr val="tx1"/>
            </a:solidFill>
            <a:round/>
            <a:headEnd type="triangle" w="med" len="med"/>
            <a:tailEnd/>
          </a:ln>
          <a:extLst>
            <a:ext uri="{909E8E84-426E-40DD-AFC4-6F175D3DCCD1}">
              <a14:hiddenFill xmlns:a14="http://schemas.microsoft.com/office/drawing/2010/main">
                <a:noFill/>
              </a14:hiddenFill>
            </a:ext>
          </a:extLst>
        </p:spPr>
        <p:txBody>
          <a:bodyPr/>
          <a:lstStyle/>
          <a:p>
            <a:endParaRPr lang="en-US"/>
          </a:p>
        </p:txBody>
      </p:sp>
      <p:sp>
        <p:nvSpPr>
          <p:cNvPr id="39984" name="Rectangle 46"/>
          <p:cNvSpPr>
            <a:spLocks noChangeArrowheads="1"/>
          </p:cNvSpPr>
          <p:nvPr/>
        </p:nvSpPr>
        <p:spPr bwMode="auto">
          <a:xfrm>
            <a:off x="990600" y="5562600"/>
            <a:ext cx="3124200" cy="304800"/>
          </a:xfrm>
          <a:prstGeom prst="rect">
            <a:avLst/>
          </a:prstGeom>
          <a:solidFill>
            <a:schemeClr val="accent1"/>
          </a:solidFill>
          <a:ln w="9525">
            <a:solidFill>
              <a:schemeClr val="tx1"/>
            </a:solidFill>
            <a:miter lim="800000"/>
            <a:headEnd/>
            <a:tailEnd/>
          </a:ln>
        </p:spPr>
        <p:txBody>
          <a:bodyPr wrap="none" anchor="ct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algn="ctr">
              <a:spcBef>
                <a:spcPct val="0"/>
              </a:spcBef>
              <a:buClrTx/>
              <a:buSzTx/>
              <a:buFontTx/>
              <a:buNone/>
            </a:pPr>
            <a:r>
              <a:rPr lang="en-US" altLang="en-US">
                <a:solidFill>
                  <a:schemeClr val="tx1"/>
                </a:solidFill>
                <a:latin typeface="Arial" panose="020B0604020202020204" pitchFamily="34" charset="0"/>
              </a:rPr>
              <a:t>Physical Link 1</a:t>
            </a:r>
          </a:p>
        </p:txBody>
      </p:sp>
      <p:sp>
        <p:nvSpPr>
          <p:cNvPr id="39985" name="Rectangle 47"/>
          <p:cNvSpPr>
            <a:spLocks noChangeArrowheads="1"/>
          </p:cNvSpPr>
          <p:nvPr/>
        </p:nvSpPr>
        <p:spPr bwMode="auto">
          <a:xfrm>
            <a:off x="4191000" y="5562600"/>
            <a:ext cx="3124200" cy="304800"/>
          </a:xfrm>
          <a:prstGeom prst="rect">
            <a:avLst/>
          </a:prstGeom>
          <a:solidFill>
            <a:schemeClr val="accent1"/>
          </a:solidFill>
          <a:ln w="9525">
            <a:solidFill>
              <a:schemeClr val="tx1"/>
            </a:solidFill>
            <a:miter lim="800000"/>
            <a:headEnd/>
            <a:tailEnd/>
          </a:ln>
        </p:spPr>
        <p:txBody>
          <a:bodyPr wrap="none" anchor="ct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algn="ctr">
              <a:spcBef>
                <a:spcPct val="0"/>
              </a:spcBef>
              <a:buClrTx/>
              <a:buSzTx/>
              <a:buFontTx/>
              <a:buNone/>
            </a:pPr>
            <a:r>
              <a:rPr lang="en-US" altLang="en-US">
                <a:solidFill>
                  <a:schemeClr val="tx1"/>
                </a:solidFill>
                <a:latin typeface="Arial" panose="020B0604020202020204" pitchFamily="34" charset="0"/>
              </a:rPr>
              <a:t>Physical Link 2</a:t>
            </a:r>
          </a:p>
        </p:txBody>
      </p:sp>
      <p:sp>
        <p:nvSpPr>
          <p:cNvPr id="39986" name="Rectangle 48"/>
          <p:cNvSpPr>
            <a:spLocks noChangeArrowheads="1"/>
          </p:cNvSpPr>
          <p:nvPr/>
        </p:nvSpPr>
        <p:spPr bwMode="auto">
          <a:xfrm>
            <a:off x="4648200" y="6019800"/>
            <a:ext cx="304800" cy="304800"/>
          </a:xfrm>
          <a:prstGeom prst="rect">
            <a:avLst/>
          </a:prstGeom>
          <a:solidFill>
            <a:schemeClr val="accent1"/>
          </a:solidFill>
          <a:ln w="9525">
            <a:solidFill>
              <a:schemeClr val="tx1"/>
            </a:solidFill>
            <a:miter lim="800000"/>
            <a:headEnd/>
            <a:tailEnd/>
          </a:ln>
        </p:spPr>
        <p:txBody>
          <a:bodyPr wrap="none" anchor="ct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algn="ctr">
              <a:spcBef>
                <a:spcPct val="0"/>
              </a:spcBef>
              <a:buClrTx/>
              <a:buSzTx/>
              <a:buFontTx/>
              <a:buNone/>
            </a:pPr>
            <a:r>
              <a:rPr lang="en-US" altLang="en-US">
                <a:solidFill>
                  <a:schemeClr val="tx1"/>
                </a:solidFill>
                <a:latin typeface="Arial" panose="020B0604020202020204" pitchFamily="34" charset="0"/>
              </a:rPr>
              <a:t>H</a:t>
            </a:r>
          </a:p>
        </p:txBody>
      </p:sp>
      <p:sp>
        <p:nvSpPr>
          <p:cNvPr id="39987" name="Text Box 49"/>
          <p:cNvSpPr txBox="1">
            <a:spLocks noChangeArrowheads="1"/>
          </p:cNvSpPr>
          <p:nvPr/>
        </p:nvSpPr>
        <p:spPr bwMode="auto">
          <a:xfrm>
            <a:off x="2286000" y="1981200"/>
            <a:ext cx="3886200" cy="1190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a:spcBef>
                <a:spcPct val="0"/>
              </a:spcBef>
              <a:buClrTx/>
              <a:buSzTx/>
              <a:buFontTx/>
              <a:buNone/>
            </a:pPr>
            <a:r>
              <a:rPr lang="en-US" altLang="en-US">
                <a:solidFill>
                  <a:schemeClr val="tx2"/>
                </a:solidFill>
                <a:latin typeface="Arial" panose="020B0604020202020204" pitchFamily="34" charset="0"/>
              </a:rPr>
              <a:t>The packet goes over the link to the web server, after which each layer processes and strips its corresponding header.</a:t>
            </a:r>
          </a:p>
        </p:txBody>
      </p:sp>
      <p:sp>
        <p:nvSpPr>
          <p:cNvPr id="39988" name="Rectangle 50"/>
          <p:cNvSpPr>
            <a:spLocks noChangeArrowheads="1"/>
          </p:cNvSpPr>
          <p:nvPr/>
        </p:nvSpPr>
        <p:spPr bwMode="auto">
          <a:xfrm>
            <a:off x="4953000" y="6019800"/>
            <a:ext cx="304800" cy="304800"/>
          </a:xfrm>
          <a:prstGeom prst="rect">
            <a:avLst/>
          </a:prstGeom>
          <a:solidFill>
            <a:schemeClr val="accent1"/>
          </a:solidFill>
          <a:ln w="9525">
            <a:solidFill>
              <a:schemeClr val="tx1"/>
            </a:solidFill>
            <a:miter lim="800000"/>
            <a:headEnd/>
            <a:tailEnd/>
          </a:ln>
        </p:spPr>
        <p:txBody>
          <a:bodyPr wrap="none" anchor="ct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algn="ctr">
              <a:spcBef>
                <a:spcPct val="0"/>
              </a:spcBef>
              <a:buClrTx/>
              <a:buSzTx/>
              <a:buFontTx/>
              <a:buNone/>
            </a:pPr>
            <a:r>
              <a:rPr lang="en-US" altLang="en-US">
                <a:solidFill>
                  <a:schemeClr val="tx1"/>
                </a:solidFill>
                <a:latin typeface="Arial" panose="020B0604020202020204" pitchFamily="34" charset="0"/>
              </a:rPr>
              <a:t>T</a:t>
            </a:r>
          </a:p>
        </p:txBody>
      </p:sp>
      <p:grpSp>
        <p:nvGrpSpPr>
          <p:cNvPr id="39989" name="Group 51"/>
          <p:cNvGrpSpPr>
            <a:grpSpLocks/>
          </p:cNvGrpSpPr>
          <p:nvPr/>
        </p:nvGrpSpPr>
        <p:grpSpPr bwMode="auto">
          <a:xfrm>
            <a:off x="3733800" y="4038600"/>
            <a:ext cx="889000" cy="388938"/>
            <a:chOff x="960" y="1536"/>
            <a:chExt cx="912" cy="292"/>
          </a:xfrm>
        </p:grpSpPr>
        <p:sp>
          <p:nvSpPr>
            <p:cNvPr id="40000" name="Rectangle 52"/>
            <p:cNvSpPr>
              <a:spLocks noChangeArrowheads="1"/>
            </p:cNvSpPr>
            <p:nvPr/>
          </p:nvSpPr>
          <p:spPr bwMode="auto">
            <a:xfrm>
              <a:off x="960" y="1536"/>
              <a:ext cx="912"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eaLnBrk="1" hangingPunct="1">
                <a:spcBef>
                  <a:spcPct val="0"/>
                </a:spcBef>
                <a:buClrTx/>
                <a:buSzTx/>
                <a:buFontTx/>
                <a:buNone/>
              </a:pPr>
              <a:endParaRPr lang="en-US" altLang="en-US">
                <a:solidFill>
                  <a:schemeClr val="tx1"/>
                </a:solidFill>
                <a:latin typeface="Arial" panose="020B0604020202020204" pitchFamily="34" charset="0"/>
              </a:endParaRPr>
            </a:p>
          </p:txBody>
        </p:sp>
        <p:sp>
          <p:nvSpPr>
            <p:cNvPr id="40001" name="Text Box 53"/>
            <p:cNvSpPr txBox="1">
              <a:spLocks noChangeArrowheads="1"/>
            </p:cNvSpPr>
            <p:nvPr/>
          </p:nvSpPr>
          <p:spPr bwMode="auto">
            <a:xfrm>
              <a:off x="1014" y="1575"/>
              <a:ext cx="815" cy="2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algn="ctr">
                <a:spcBef>
                  <a:spcPct val="0"/>
                </a:spcBef>
                <a:buClrTx/>
                <a:buSzTx/>
                <a:buFontTx/>
                <a:buNone/>
              </a:pPr>
              <a:r>
                <a:rPr lang="en-US" altLang="en-US" sz="1600">
                  <a:solidFill>
                    <a:schemeClr val="tx2"/>
                  </a:solidFill>
                  <a:latin typeface="Arial" panose="020B0604020202020204" pitchFamily="34" charset="0"/>
                </a:rPr>
                <a:t>Router</a:t>
              </a:r>
            </a:p>
          </p:txBody>
        </p:sp>
        <p:sp>
          <p:nvSpPr>
            <p:cNvPr id="40002" name="Rectangle 54"/>
            <p:cNvSpPr>
              <a:spLocks noChangeArrowheads="1"/>
            </p:cNvSpPr>
            <p:nvPr/>
          </p:nvSpPr>
          <p:spPr bwMode="auto">
            <a:xfrm>
              <a:off x="960" y="1536"/>
              <a:ext cx="912"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eaLnBrk="1" hangingPunct="1">
                <a:spcBef>
                  <a:spcPct val="0"/>
                </a:spcBef>
                <a:buClrTx/>
                <a:buSzTx/>
                <a:buFontTx/>
                <a:buNone/>
              </a:pPr>
              <a:endParaRPr lang="en-US" altLang="en-US">
                <a:solidFill>
                  <a:schemeClr val="tx1"/>
                </a:solidFill>
                <a:latin typeface="Arial" panose="020B0604020202020204" pitchFamily="34" charset="0"/>
              </a:endParaRPr>
            </a:p>
          </p:txBody>
        </p:sp>
      </p:grpSp>
      <p:sp>
        <p:nvSpPr>
          <p:cNvPr id="39990" name="Rectangle 55"/>
          <p:cNvSpPr>
            <a:spLocks noChangeArrowheads="1"/>
          </p:cNvSpPr>
          <p:nvPr/>
        </p:nvSpPr>
        <p:spPr bwMode="auto">
          <a:xfrm>
            <a:off x="5257800" y="6019800"/>
            <a:ext cx="304800" cy="304800"/>
          </a:xfrm>
          <a:prstGeom prst="rect">
            <a:avLst/>
          </a:prstGeom>
          <a:solidFill>
            <a:schemeClr val="accent1"/>
          </a:solidFill>
          <a:ln w="9525">
            <a:solidFill>
              <a:schemeClr val="tx1"/>
            </a:solidFill>
            <a:miter lim="800000"/>
            <a:headEnd/>
            <a:tailEnd/>
          </a:ln>
        </p:spPr>
        <p:txBody>
          <a:bodyPr wrap="none" anchor="ct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algn="ctr">
              <a:spcBef>
                <a:spcPct val="0"/>
              </a:spcBef>
              <a:buClrTx/>
              <a:buSzTx/>
              <a:buFontTx/>
              <a:buNone/>
            </a:pPr>
            <a:r>
              <a:rPr lang="en-US" altLang="en-US">
                <a:solidFill>
                  <a:schemeClr val="tx1"/>
                </a:solidFill>
                <a:latin typeface="Arial" panose="020B0604020202020204" pitchFamily="34" charset="0"/>
              </a:rPr>
              <a:t>I</a:t>
            </a:r>
          </a:p>
        </p:txBody>
      </p:sp>
      <p:sp>
        <p:nvSpPr>
          <p:cNvPr id="39991" name="Rectangle 56"/>
          <p:cNvSpPr>
            <a:spLocks noChangeArrowheads="1"/>
          </p:cNvSpPr>
          <p:nvPr/>
        </p:nvSpPr>
        <p:spPr bwMode="auto">
          <a:xfrm>
            <a:off x="5562600" y="6019800"/>
            <a:ext cx="304800" cy="304800"/>
          </a:xfrm>
          <a:prstGeom prst="rect">
            <a:avLst/>
          </a:prstGeom>
          <a:solidFill>
            <a:schemeClr val="accent1"/>
          </a:solidFill>
          <a:ln w="9525">
            <a:solidFill>
              <a:schemeClr val="tx1"/>
            </a:solidFill>
            <a:miter lim="800000"/>
            <a:headEnd/>
            <a:tailEnd/>
          </a:ln>
        </p:spPr>
        <p:txBody>
          <a:bodyPr wrap="none" anchor="ct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algn="ctr">
              <a:spcBef>
                <a:spcPct val="0"/>
              </a:spcBef>
              <a:buClrTx/>
              <a:buSzTx/>
              <a:buFontTx/>
              <a:buNone/>
            </a:pPr>
            <a:r>
              <a:rPr lang="en-US" altLang="en-US">
                <a:solidFill>
                  <a:schemeClr val="tx1"/>
                </a:solidFill>
                <a:latin typeface="Arial" panose="020B0604020202020204" pitchFamily="34" charset="0"/>
              </a:rPr>
              <a:t>L2</a:t>
            </a:r>
          </a:p>
        </p:txBody>
      </p:sp>
      <p:sp>
        <p:nvSpPr>
          <p:cNvPr id="39992" name="Line 57"/>
          <p:cNvSpPr>
            <a:spLocks noChangeShapeType="1"/>
          </p:cNvSpPr>
          <p:nvPr/>
        </p:nvSpPr>
        <p:spPr bwMode="auto">
          <a:xfrm>
            <a:off x="6019800" y="6172200"/>
            <a:ext cx="609600" cy="0"/>
          </a:xfrm>
          <a:prstGeom prst="line">
            <a:avLst/>
          </a:prstGeom>
          <a:noFill/>
          <a:ln w="3810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39993" name="Rectangle 58"/>
          <p:cNvSpPr>
            <a:spLocks noChangeArrowheads="1"/>
          </p:cNvSpPr>
          <p:nvPr/>
        </p:nvSpPr>
        <p:spPr bwMode="auto">
          <a:xfrm>
            <a:off x="7391400" y="4876800"/>
            <a:ext cx="304800" cy="304800"/>
          </a:xfrm>
          <a:prstGeom prst="rect">
            <a:avLst/>
          </a:prstGeom>
          <a:solidFill>
            <a:schemeClr val="accent1"/>
          </a:solidFill>
          <a:ln w="9525">
            <a:solidFill>
              <a:schemeClr val="tx1"/>
            </a:solidFill>
            <a:miter lim="800000"/>
            <a:headEnd/>
            <a:tailEnd/>
          </a:ln>
        </p:spPr>
        <p:txBody>
          <a:bodyPr wrap="none" anchor="ct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algn="ctr">
              <a:spcBef>
                <a:spcPct val="0"/>
              </a:spcBef>
              <a:buClrTx/>
              <a:buSzTx/>
              <a:buFontTx/>
              <a:buNone/>
            </a:pPr>
            <a:r>
              <a:rPr lang="en-US" altLang="en-US">
                <a:solidFill>
                  <a:schemeClr val="tx1"/>
                </a:solidFill>
                <a:latin typeface="Arial" panose="020B0604020202020204" pitchFamily="34" charset="0"/>
              </a:rPr>
              <a:t>H</a:t>
            </a:r>
          </a:p>
        </p:txBody>
      </p:sp>
      <p:sp>
        <p:nvSpPr>
          <p:cNvPr id="39994" name="Rectangle 59"/>
          <p:cNvSpPr>
            <a:spLocks noChangeArrowheads="1"/>
          </p:cNvSpPr>
          <p:nvPr/>
        </p:nvSpPr>
        <p:spPr bwMode="auto">
          <a:xfrm>
            <a:off x="7696200" y="4876800"/>
            <a:ext cx="304800" cy="304800"/>
          </a:xfrm>
          <a:prstGeom prst="rect">
            <a:avLst/>
          </a:prstGeom>
          <a:solidFill>
            <a:schemeClr val="accent1"/>
          </a:solidFill>
          <a:ln w="9525">
            <a:solidFill>
              <a:schemeClr val="tx1"/>
            </a:solidFill>
            <a:miter lim="800000"/>
            <a:headEnd/>
            <a:tailEnd/>
          </a:ln>
        </p:spPr>
        <p:txBody>
          <a:bodyPr wrap="none" anchor="ct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algn="ctr">
              <a:spcBef>
                <a:spcPct val="0"/>
              </a:spcBef>
              <a:buClrTx/>
              <a:buSzTx/>
              <a:buFontTx/>
              <a:buNone/>
            </a:pPr>
            <a:r>
              <a:rPr lang="en-US" altLang="en-US">
                <a:solidFill>
                  <a:schemeClr val="tx1"/>
                </a:solidFill>
                <a:latin typeface="Arial" panose="020B0604020202020204" pitchFamily="34" charset="0"/>
              </a:rPr>
              <a:t>T</a:t>
            </a:r>
          </a:p>
        </p:txBody>
      </p:sp>
      <p:sp>
        <p:nvSpPr>
          <p:cNvPr id="39995" name="Rectangle 60"/>
          <p:cNvSpPr>
            <a:spLocks noChangeArrowheads="1"/>
          </p:cNvSpPr>
          <p:nvPr/>
        </p:nvSpPr>
        <p:spPr bwMode="auto">
          <a:xfrm>
            <a:off x="8001000" y="4876800"/>
            <a:ext cx="304800" cy="304800"/>
          </a:xfrm>
          <a:prstGeom prst="rect">
            <a:avLst/>
          </a:prstGeom>
          <a:solidFill>
            <a:schemeClr val="accent1"/>
          </a:solidFill>
          <a:ln w="9525">
            <a:solidFill>
              <a:schemeClr val="tx1"/>
            </a:solidFill>
            <a:miter lim="800000"/>
            <a:headEnd/>
            <a:tailEnd/>
          </a:ln>
        </p:spPr>
        <p:txBody>
          <a:bodyPr wrap="none" anchor="ct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algn="ctr">
              <a:spcBef>
                <a:spcPct val="0"/>
              </a:spcBef>
              <a:buClrTx/>
              <a:buSzTx/>
              <a:buFontTx/>
              <a:buNone/>
            </a:pPr>
            <a:r>
              <a:rPr lang="en-US" altLang="en-US">
                <a:solidFill>
                  <a:schemeClr val="tx1"/>
                </a:solidFill>
                <a:latin typeface="Arial" panose="020B0604020202020204" pitchFamily="34" charset="0"/>
              </a:rPr>
              <a:t>I</a:t>
            </a:r>
          </a:p>
        </p:txBody>
      </p:sp>
      <p:sp>
        <p:nvSpPr>
          <p:cNvPr id="39996" name="Rectangle 61"/>
          <p:cNvSpPr>
            <a:spLocks noChangeArrowheads="1"/>
          </p:cNvSpPr>
          <p:nvPr/>
        </p:nvSpPr>
        <p:spPr bwMode="auto">
          <a:xfrm>
            <a:off x="7391400" y="4191000"/>
            <a:ext cx="304800" cy="304800"/>
          </a:xfrm>
          <a:prstGeom prst="rect">
            <a:avLst/>
          </a:prstGeom>
          <a:solidFill>
            <a:schemeClr val="accent1"/>
          </a:solidFill>
          <a:ln w="9525">
            <a:solidFill>
              <a:schemeClr val="tx1"/>
            </a:solidFill>
            <a:miter lim="800000"/>
            <a:headEnd/>
            <a:tailEnd/>
          </a:ln>
        </p:spPr>
        <p:txBody>
          <a:bodyPr wrap="none" anchor="ct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algn="ctr">
              <a:spcBef>
                <a:spcPct val="0"/>
              </a:spcBef>
              <a:buClrTx/>
              <a:buSzTx/>
              <a:buFontTx/>
              <a:buNone/>
            </a:pPr>
            <a:r>
              <a:rPr lang="en-US" altLang="en-US">
                <a:solidFill>
                  <a:schemeClr val="tx1"/>
                </a:solidFill>
                <a:latin typeface="Arial" panose="020B0604020202020204" pitchFamily="34" charset="0"/>
              </a:rPr>
              <a:t>H</a:t>
            </a:r>
          </a:p>
        </p:txBody>
      </p:sp>
      <p:sp>
        <p:nvSpPr>
          <p:cNvPr id="39997" name="Rectangle 62"/>
          <p:cNvSpPr>
            <a:spLocks noChangeArrowheads="1"/>
          </p:cNvSpPr>
          <p:nvPr/>
        </p:nvSpPr>
        <p:spPr bwMode="auto">
          <a:xfrm>
            <a:off x="7696200" y="4191000"/>
            <a:ext cx="304800" cy="304800"/>
          </a:xfrm>
          <a:prstGeom prst="rect">
            <a:avLst/>
          </a:prstGeom>
          <a:solidFill>
            <a:schemeClr val="accent1"/>
          </a:solidFill>
          <a:ln w="9525">
            <a:solidFill>
              <a:schemeClr val="tx1"/>
            </a:solidFill>
            <a:miter lim="800000"/>
            <a:headEnd/>
            <a:tailEnd/>
          </a:ln>
        </p:spPr>
        <p:txBody>
          <a:bodyPr wrap="none" anchor="ct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algn="ctr">
              <a:spcBef>
                <a:spcPct val="0"/>
              </a:spcBef>
              <a:buClrTx/>
              <a:buSzTx/>
              <a:buFontTx/>
              <a:buNone/>
            </a:pPr>
            <a:r>
              <a:rPr lang="en-US" altLang="en-US">
                <a:solidFill>
                  <a:schemeClr val="tx1"/>
                </a:solidFill>
                <a:latin typeface="Arial" panose="020B0604020202020204" pitchFamily="34" charset="0"/>
              </a:rPr>
              <a:t>T</a:t>
            </a:r>
          </a:p>
        </p:txBody>
      </p:sp>
      <p:sp>
        <p:nvSpPr>
          <p:cNvPr id="39998" name="Rectangle 63"/>
          <p:cNvSpPr>
            <a:spLocks noChangeArrowheads="1"/>
          </p:cNvSpPr>
          <p:nvPr/>
        </p:nvSpPr>
        <p:spPr bwMode="auto">
          <a:xfrm>
            <a:off x="7391400" y="3505200"/>
            <a:ext cx="304800" cy="304800"/>
          </a:xfrm>
          <a:prstGeom prst="rect">
            <a:avLst/>
          </a:prstGeom>
          <a:solidFill>
            <a:schemeClr val="accent1"/>
          </a:solidFill>
          <a:ln w="9525">
            <a:solidFill>
              <a:schemeClr val="tx1"/>
            </a:solidFill>
            <a:miter lim="800000"/>
            <a:headEnd/>
            <a:tailEnd/>
          </a:ln>
        </p:spPr>
        <p:txBody>
          <a:bodyPr wrap="none" anchor="ct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algn="ctr">
              <a:spcBef>
                <a:spcPct val="0"/>
              </a:spcBef>
              <a:buClrTx/>
              <a:buSzTx/>
              <a:buFontTx/>
              <a:buNone/>
            </a:pPr>
            <a:r>
              <a:rPr lang="en-US" altLang="en-US">
                <a:solidFill>
                  <a:schemeClr val="tx1"/>
                </a:solidFill>
                <a:latin typeface="Arial" panose="020B0604020202020204" pitchFamily="34" charset="0"/>
              </a:rPr>
              <a:t>H</a:t>
            </a:r>
          </a:p>
        </p:txBody>
      </p:sp>
      <p:sp>
        <p:nvSpPr>
          <p:cNvPr id="39999" name="Line 64"/>
          <p:cNvSpPr>
            <a:spLocks noChangeShapeType="1"/>
          </p:cNvSpPr>
          <p:nvPr/>
        </p:nvSpPr>
        <p:spPr bwMode="auto">
          <a:xfrm flipV="1">
            <a:off x="8458200" y="3657600"/>
            <a:ext cx="0" cy="1295400"/>
          </a:xfrm>
          <a:prstGeom prst="line">
            <a:avLst/>
          </a:prstGeom>
          <a:noFill/>
          <a:ln w="3810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ChangeArrowheads="1"/>
          </p:cNvSpPr>
          <p:nvPr>
            <p:ph type="title"/>
          </p:nvPr>
        </p:nvSpPr>
        <p:spPr/>
        <p:txBody>
          <a:bodyPr/>
          <a:lstStyle/>
          <a:p>
            <a:pPr eaLnBrk="1" hangingPunct="1"/>
            <a:r>
              <a:rPr lang="en-US" altLang="en-US" smtClean="0"/>
              <a:t>Basic elements of any protocol header</a:t>
            </a:r>
          </a:p>
        </p:txBody>
      </p:sp>
      <p:sp>
        <p:nvSpPr>
          <p:cNvPr id="40963" name="Rectangle 3"/>
          <p:cNvSpPr>
            <a:spLocks noGrp="1" noChangeArrowheads="1"/>
          </p:cNvSpPr>
          <p:nvPr>
            <p:ph idx="1"/>
          </p:nvPr>
        </p:nvSpPr>
        <p:spPr/>
        <p:txBody>
          <a:bodyPr/>
          <a:lstStyle/>
          <a:p>
            <a:pPr eaLnBrk="1" hangingPunct="1">
              <a:lnSpc>
                <a:spcPct val="90000"/>
              </a:lnSpc>
            </a:pPr>
            <a:r>
              <a:rPr lang="en-US" altLang="en-US" i="1" smtClean="0">
                <a:solidFill>
                  <a:srgbClr val="DC0000"/>
                </a:solidFill>
              </a:rPr>
              <a:t>Demuxing</a:t>
            </a:r>
            <a:r>
              <a:rPr lang="en-US" altLang="en-US" smtClean="0"/>
              <a:t> field</a:t>
            </a:r>
          </a:p>
          <a:p>
            <a:pPr lvl="1" eaLnBrk="1" hangingPunct="1">
              <a:lnSpc>
                <a:spcPct val="90000"/>
              </a:lnSpc>
            </a:pPr>
            <a:r>
              <a:rPr lang="en-US" altLang="en-US" smtClean="0"/>
              <a:t>Indicates which is the next higher layer (or process, or context, etc.)</a:t>
            </a:r>
          </a:p>
          <a:p>
            <a:pPr eaLnBrk="1" hangingPunct="1">
              <a:lnSpc>
                <a:spcPct val="90000"/>
              </a:lnSpc>
            </a:pPr>
            <a:r>
              <a:rPr lang="en-US" altLang="en-US" i="1" smtClean="0">
                <a:solidFill>
                  <a:srgbClr val="DC0000"/>
                </a:solidFill>
              </a:rPr>
              <a:t>Length</a:t>
            </a:r>
            <a:r>
              <a:rPr lang="en-US" altLang="en-US" smtClean="0"/>
              <a:t> field or header </a:t>
            </a:r>
            <a:r>
              <a:rPr lang="en-US" altLang="en-US" i="1" smtClean="0">
                <a:solidFill>
                  <a:srgbClr val="DC0000"/>
                </a:solidFill>
              </a:rPr>
              <a:t>delimiter</a:t>
            </a:r>
          </a:p>
          <a:p>
            <a:pPr lvl="1" eaLnBrk="1" hangingPunct="1">
              <a:lnSpc>
                <a:spcPct val="90000"/>
              </a:lnSpc>
            </a:pPr>
            <a:r>
              <a:rPr lang="en-US" altLang="en-US" smtClean="0"/>
              <a:t>For the header, optionally for the whole packet</a:t>
            </a:r>
          </a:p>
          <a:p>
            <a:pPr eaLnBrk="1" hangingPunct="1">
              <a:lnSpc>
                <a:spcPct val="90000"/>
              </a:lnSpc>
            </a:pPr>
            <a:r>
              <a:rPr lang="en-US" altLang="en-US" smtClean="0"/>
              <a:t>Header format may be </a:t>
            </a:r>
            <a:r>
              <a:rPr lang="en-US" altLang="en-US" i="1" smtClean="0">
                <a:solidFill>
                  <a:srgbClr val="DC0000"/>
                </a:solidFill>
              </a:rPr>
              <a:t>text</a:t>
            </a:r>
            <a:r>
              <a:rPr lang="en-US" altLang="en-US" smtClean="0"/>
              <a:t> (HTTP, SMTP (email)) or </a:t>
            </a:r>
            <a:r>
              <a:rPr lang="en-US" altLang="en-US" i="1" smtClean="0">
                <a:solidFill>
                  <a:srgbClr val="DC0000"/>
                </a:solidFill>
              </a:rPr>
              <a:t>binary</a:t>
            </a:r>
            <a:r>
              <a:rPr lang="en-US" altLang="en-US" smtClean="0"/>
              <a:t> (IP, TCP, Ethernet)</a:t>
            </a:r>
          </a:p>
        </p:txBody>
      </p:sp>
      <p:sp>
        <p:nvSpPr>
          <p:cNvPr id="4" name="Date Placeholder 3"/>
          <p:cNvSpPr>
            <a:spLocks noGrp="1"/>
          </p:cNvSpPr>
          <p:nvPr>
            <p:ph type="dt" sz="quarter" idx="10"/>
          </p:nvPr>
        </p:nvSpPr>
        <p:spPr/>
        <p:txBody>
          <a:bodyPr/>
          <a:lstStyle/>
          <a:p>
            <a:pPr>
              <a:defRPr/>
            </a:pPr>
            <a:fld id="{D23D6C42-6EC2-4518-800A-9A67CD9AD94D}" type="datetime1">
              <a:rPr lang="en-US"/>
              <a:pPr>
                <a:defRPr/>
              </a:pPr>
              <a:t>9/10/2018</a:t>
            </a:fld>
            <a:endParaRPr lang="en-US"/>
          </a:p>
        </p:txBody>
      </p:sp>
      <p:sp>
        <p:nvSpPr>
          <p:cNvPr id="40965" name="Slide Number Placeholder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a:spcBef>
                <a:spcPct val="0"/>
              </a:spcBef>
              <a:buClrTx/>
              <a:buSzTx/>
              <a:buFontTx/>
              <a:buNone/>
            </a:pPr>
            <a:fld id="{C7AB7114-4119-4219-B12A-CDB5BD085D4B}" type="slidenum">
              <a:rPr lang="en-US" altLang="en-US" smtClean="0">
                <a:solidFill>
                  <a:schemeClr val="tx1"/>
                </a:solidFill>
                <a:latin typeface="Verdana" panose="020B0604030504040204" pitchFamily="34" charset="0"/>
              </a:rPr>
              <a:pPr>
                <a:spcBef>
                  <a:spcPct val="0"/>
                </a:spcBef>
                <a:buClrTx/>
                <a:buSzTx/>
                <a:buFontTx/>
                <a:buNone/>
              </a:pPr>
              <a:t>32</a:t>
            </a:fld>
            <a:endParaRPr lang="en-US" altLang="en-US" smtClean="0">
              <a:solidFill>
                <a:schemeClr val="tx1"/>
              </a:solidFill>
              <a:latin typeface="Verdana" panose="020B0604030504040204" pitchFamily="34" charset="0"/>
            </a:endParaRP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ChangeArrowheads="1"/>
          </p:cNvSpPr>
          <p:nvPr>
            <p:ph type="title"/>
          </p:nvPr>
        </p:nvSpPr>
        <p:spPr>
          <a:xfrm>
            <a:off x="609600" y="609600"/>
            <a:ext cx="6348413" cy="1320800"/>
          </a:xfrm>
        </p:spPr>
        <p:txBody>
          <a:bodyPr/>
          <a:lstStyle/>
          <a:p>
            <a:pPr eaLnBrk="1" hangingPunct="1"/>
            <a:r>
              <a:rPr lang="en-US" altLang="en-US" smtClean="0"/>
              <a:t>Demuxing fields</a:t>
            </a:r>
          </a:p>
        </p:txBody>
      </p:sp>
      <p:sp>
        <p:nvSpPr>
          <p:cNvPr id="41987" name="Rectangle 3"/>
          <p:cNvSpPr>
            <a:spLocks noGrp="1" noChangeArrowheads="1"/>
          </p:cNvSpPr>
          <p:nvPr>
            <p:ph sz="half" idx="1"/>
          </p:nvPr>
        </p:nvSpPr>
        <p:spPr>
          <a:xfrm>
            <a:off x="457200" y="1600200"/>
            <a:ext cx="8229600" cy="4530725"/>
          </a:xfrm>
        </p:spPr>
        <p:txBody>
          <a:bodyPr/>
          <a:lstStyle/>
          <a:p>
            <a:pPr eaLnBrk="1" hangingPunct="1"/>
            <a:r>
              <a:rPr lang="en-US" altLang="en-US" sz="2000" smtClean="0"/>
              <a:t>Ethernet:  Protocol Number</a:t>
            </a:r>
          </a:p>
          <a:p>
            <a:pPr lvl="1" eaLnBrk="1" hangingPunct="1"/>
            <a:r>
              <a:rPr lang="en-US" altLang="en-US" smtClean="0"/>
              <a:t>Indicates IPv4, IPv6, (old: Appletalk, SNA, Decnet, etc.)</a:t>
            </a:r>
          </a:p>
          <a:p>
            <a:pPr eaLnBrk="1" hangingPunct="1"/>
            <a:r>
              <a:rPr lang="en-US" altLang="en-US" sz="2000" smtClean="0"/>
              <a:t>IP:  Protocol Number</a:t>
            </a:r>
          </a:p>
          <a:p>
            <a:pPr lvl="1" eaLnBrk="1" hangingPunct="1"/>
            <a:r>
              <a:rPr lang="en-US" altLang="en-US" smtClean="0"/>
              <a:t>Indicates TCP, UDP, SCTP</a:t>
            </a:r>
          </a:p>
          <a:p>
            <a:pPr eaLnBrk="1" hangingPunct="1"/>
            <a:r>
              <a:rPr lang="en-US" altLang="en-US" sz="2000" smtClean="0"/>
              <a:t>TCP and UDP:  Port Number</a:t>
            </a:r>
          </a:p>
          <a:p>
            <a:pPr lvl="1" eaLnBrk="1" hangingPunct="1"/>
            <a:r>
              <a:rPr lang="en-US" altLang="en-US" smtClean="0"/>
              <a:t>Well known ports indicate FTP, SMTP, HTTP, SIP, many others</a:t>
            </a:r>
          </a:p>
          <a:p>
            <a:pPr lvl="1" eaLnBrk="1" hangingPunct="1"/>
            <a:r>
              <a:rPr lang="en-US" altLang="en-US" smtClean="0"/>
              <a:t>Dynamically negotiated ports indicate specific processes (for these and other protocols)</a:t>
            </a:r>
          </a:p>
          <a:p>
            <a:pPr eaLnBrk="1" hangingPunct="1"/>
            <a:r>
              <a:rPr lang="en-US" altLang="en-US" sz="2000" smtClean="0"/>
              <a:t>HTTP:  Host field</a:t>
            </a:r>
          </a:p>
          <a:p>
            <a:pPr lvl="1" eaLnBrk="1" hangingPunct="1"/>
            <a:r>
              <a:rPr lang="en-US" altLang="en-US" smtClean="0"/>
              <a:t>Indicates “virtual web server” within a physical web server</a:t>
            </a:r>
          </a:p>
          <a:p>
            <a:pPr lvl="1" eaLnBrk="1" hangingPunct="1">
              <a:buFont typeface="Wingdings" panose="05000000000000000000" pitchFamily="2" charset="2"/>
              <a:buNone/>
            </a:pPr>
            <a:endParaRPr lang="en-US" altLang="en-US" smtClean="0"/>
          </a:p>
        </p:txBody>
      </p:sp>
      <p:sp>
        <p:nvSpPr>
          <p:cNvPr id="4" name="Date Placeholder 4"/>
          <p:cNvSpPr>
            <a:spLocks noGrp="1"/>
          </p:cNvSpPr>
          <p:nvPr>
            <p:ph type="dt" sz="quarter" idx="10"/>
          </p:nvPr>
        </p:nvSpPr>
        <p:spPr/>
        <p:txBody>
          <a:bodyPr/>
          <a:lstStyle/>
          <a:p>
            <a:pPr>
              <a:defRPr/>
            </a:pPr>
            <a:fld id="{8504D2AB-CFA9-457A-9DA3-B218C8407C5B}" type="datetime1">
              <a:rPr lang="en-US"/>
              <a:pPr>
                <a:defRPr/>
              </a:pPr>
              <a:t>9/10/2018</a:t>
            </a:fld>
            <a:endParaRPr lang="en-US"/>
          </a:p>
        </p:txBody>
      </p:sp>
      <p:sp>
        <p:nvSpPr>
          <p:cNvPr id="41989" name="Slide Number Placeholder 6"/>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a:spcBef>
                <a:spcPct val="0"/>
              </a:spcBef>
              <a:buClrTx/>
              <a:buSzTx/>
              <a:buFontTx/>
              <a:buNone/>
            </a:pPr>
            <a:fld id="{A10778E2-5483-43FB-B32E-DFEC9B3FE0E2}" type="slidenum">
              <a:rPr lang="en-US" altLang="en-US" smtClean="0">
                <a:solidFill>
                  <a:schemeClr val="tx1"/>
                </a:solidFill>
                <a:latin typeface="Verdana" panose="020B0604030504040204" pitchFamily="34" charset="0"/>
              </a:rPr>
              <a:pPr>
                <a:spcBef>
                  <a:spcPct val="0"/>
                </a:spcBef>
                <a:buClrTx/>
                <a:buSzTx/>
                <a:buFontTx/>
                <a:buNone/>
              </a:pPr>
              <a:t>33</a:t>
            </a:fld>
            <a:endParaRPr lang="en-US" altLang="en-US" smtClean="0">
              <a:solidFill>
                <a:schemeClr val="tx1"/>
              </a:solidFill>
              <a:latin typeface="Verdana" panose="020B0604030504040204" pitchFamily="34" charset="0"/>
            </a:endParaRPr>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p:txBody>
          <a:bodyPr/>
          <a:lstStyle/>
          <a:p>
            <a:pPr eaLnBrk="1" hangingPunct="1"/>
            <a:r>
              <a:rPr lang="en-US" altLang="en-US" smtClean="0"/>
              <a:t>IP (Internet Protocol)</a:t>
            </a:r>
          </a:p>
        </p:txBody>
      </p:sp>
      <p:sp>
        <p:nvSpPr>
          <p:cNvPr id="43011" name="Rectangle 3"/>
          <p:cNvSpPr>
            <a:spLocks noGrp="1" noChangeArrowheads="1"/>
          </p:cNvSpPr>
          <p:nvPr>
            <p:ph idx="1"/>
          </p:nvPr>
        </p:nvSpPr>
        <p:spPr/>
        <p:txBody>
          <a:bodyPr/>
          <a:lstStyle/>
          <a:p>
            <a:pPr eaLnBrk="1" hangingPunct="1"/>
            <a:r>
              <a:rPr lang="en-US" altLang="en-US" sz="2100" smtClean="0"/>
              <a:t>Three services: </a:t>
            </a:r>
          </a:p>
          <a:p>
            <a:pPr lvl="1" eaLnBrk="1" hangingPunct="1"/>
            <a:r>
              <a:rPr lang="en-US" altLang="en-US" sz="1800" i="1" smtClean="0">
                <a:solidFill>
                  <a:srgbClr val="DC0000"/>
                </a:solidFill>
              </a:rPr>
              <a:t>Unicast</a:t>
            </a:r>
            <a:r>
              <a:rPr lang="en-US" altLang="en-US" sz="1800" smtClean="0"/>
              <a:t>:  transmits a packet to a specific host</a:t>
            </a:r>
          </a:p>
          <a:p>
            <a:pPr lvl="1" eaLnBrk="1" hangingPunct="1"/>
            <a:r>
              <a:rPr lang="en-US" altLang="en-US" sz="1800" i="1" smtClean="0">
                <a:solidFill>
                  <a:srgbClr val="DC0000"/>
                </a:solidFill>
              </a:rPr>
              <a:t>Multicast</a:t>
            </a:r>
            <a:r>
              <a:rPr lang="en-US" altLang="en-US" sz="1800" smtClean="0"/>
              <a:t>:  transmits a packet to a group of hosts</a:t>
            </a:r>
          </a:p>
          <a:p>
            <a:pPr lvl="1" eaLnBrk="1" hangingPunct="1"/>
            <a:r>
              <a:rPr lang="en-US" altLang="en-US" sz="1800" i="1" smtClean="0">
                <a:solidFill>
                  <a:srgbClr val="DC0000"/>
                </a:solidFill>
              </a:rPr>
              <a:t>Anycast</a:t>
            </a:r>
            <a:r>
              <a:rPr lang="en-US" altLang="en-US" sz="1800" smtClean="0"/>
              <a:t>:  transmits a packet to one of a group of hosts (typically nearest)</a:t>
            </a:r>
          </a:p>
          <a:p>
            <a:pPr eaLnBrk="1" hangingPunct="1"/>
            <a:r>
              <a:rPr lang="en-US" altLang="en-US" sz="2100" smtClean="0"/>
              <a:t>Destination and source identified by the IP address (32 bits for IPv4, 128 bits for IPv6)</a:t>
            </a:r>
          </a:p>
          <a:p>
            <a:pPr eaLnBrk="1" hangingPunct="1"/>
            <a:r>
              <a:rPr lang="en-US" altLang="en-US" sz="2100" smtClean="0"/>
              <a:t>All services are unreliable</a:t>
            </a:r>
          </a:p>
          <a:p>
            <a:pPr lvl="1" eaLnBrk="1" hangingPunct="1"/>
            <a:r>
              <a:rPr lang="en-US" altLang="en-US" sz="1800" smtClean="0"/>
              <a:t>Packet may be dropped, duplicated, and received in a different order </a:t>
            </a:r>
          </a:p>
        </p:txBody>
      </p:sp>
      <p:sp>
        <p:nvSpPr>
          <p:cNvPr id="4" name="Date Placeholder 3"/>
          <p:cNvSpPr>
            <a:spLocks noGrp="1"/>
          </p:cNvSpPr>
          <p:nvPr>
            <p:ph type="dt" sz="quarter" idx="10"/>
          </p:nvPr>
        </p:nvSpPr>
        <p:spPr/>
        <p:txBody>
          <a:bodyPr/>
          <a:lstStyle/>
          <a:p>
            <a:pPr>
              <a:defRPr/>
            </a:pPr>
            <a:fld id="{C1C8DE5F-ABC2-416A-A50A-34EDFA8878B8}" type="datetime1">
              <a:rPr lang="en-US"/>
              <a:pPr>
                <a:defRPr/>
              </a:pPr>
              <a:t>9/10/2018</a:t>
            </a:fld>
            <a:endParaRPr lang="en-US"/>
          </a:p>
        </p:txBody>
      </p:sp>
      <p:sp>
        <p:nvSpPr>
          <p:cNvPr id="43013" name="Slide Number Placeholder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a:spcBef>
                <a:spcPct val="0"/>
              </a:spcBef>
              <a:buClrTx/>
              <a:buSzTx/>
              <a:buFontTx/>
              <a:buNone/>
            </a:pPr>
            <a:fld id="{20185C64-264F-4A20-A6D5-8403B5357C4D}" type="slidenum">
              <a:rPr lang="en-US" altLang="en-US" smtClean="0">
                <a:solidFill>
                  <a:schemeClr val="tx1"/>
                </a:solidFill>
                <a:latin typeface="Verdana" panose="020B0604030504040204" pitchFamily="34" charset="0"/>
              </a:rPr>
              <a:pPr>
                <a:spcBef>
                  <a:spcPct val="0"/>
                </a:spcBef>
                <a:buClrTx/>
                <a:buSzTx/>
                <a:buFontTx/>
                <a:buNone/>
              </a:pPr>
              <a:t>34</a:t>
            </a:fld>
            <a:endParaRPr lang="en-US" altLang="en-US" smtClean="0">
              <a:solidFill>
                <a:schemeClr val="tx1"/>
              </a:solidFill>
              <a:latin typeface="Verdana" panose="020B0604030504040204" pitchFamily="34" charset="0"/>
            </a:endParaRPr>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p:cNvSpPr>
            <a:spLocks noGrp="1" noChangeArrowheads="1"/>
          </p:cNvSpPr>
          <p:nvPr>
            <p:ph type="title"/>
          </p:nvPr>
        </p:nvSpPr>
        <p:spPr/>
        <p:txBody>
          <a:bodyPr/>
          <a:lstStyle/>
          <a:p>
            <a:pPr eaLnBrk="1" hangingPunct="1"/>
            <a:r>
              <a:rPr lang="en-US" altLang="en-US" smtClean="0"/>
              <a:t>IP(v4) address format</a:t>
            </a:r>
          </a:p>
        </p:txBody>
      </p:sp>
      <p:sp>
        <p:nvSpPr>
          <p:cNvPr id="35845" name="Rectangle 3"/>
          <p:cNvSpPr>
            <a:spLocks noGrp="1" noChangeArrowheads="1"/>
          </p:cNvSpPr>
          <p:nvPr>
            <p:ph idx="1"/>
          </p:nvPr>
        </p:nvSpPr>
        <p:spPr/>
        <p:txBody>
          <a:bodyPr rtlCol="0">
            <a:normAutofit lnSpcReduction="10000"/>
          </a:bodyPr>
          <a:lstStyle/>
          <a:p>
            <a:pPr eaLnBrk="1" fontAlgn="auto" hangingPunct="1">
              <a:lnSpc>
                <a:spcPct val="90000"/>
              </a:lnSpc>
              <a:spcAft>
                <a:spcPts val="0"/>
              </a:spcAft>
              <a:buFont typeface="Wingdings 3" charset="2"/>
              <a:buChar char=""/>
              <a:defRPr/>
            </a:pPr>
            <a:r>
              <a:rPr lang="en-US" altLang="en-US" sz="2100" smtClean="0">
                <a:solidFill>
                  <a:schemeClr val="tx1">
                    <a:lumMod val="75000"/>
                    <a:lumOff val="25000"/>
                  </a:schemeClr>
                </a:solidFill>
              </a:rPr>
              <a:t>In binary, a 32-bit integer</a:t>
            </a:r>
          </a:p>
          <a:p>
            <a:pPr eaLnBrk="1" fontAlgn="auto" hangingPunct="1">
              <a:lnSpc>
                <a:spcPct val="90000"/>
              </a:lnSpc>
              <a:spcAft>
                <a:spcPts val="0"/>
              </a:spcAft>
              <a:buFont typeface="Wingdings 3" charset="2"/>
              <a:buChar char=""/>
              <a:defRPr/>
            </a:pPr>
            <a:r>
              <a:rPr lang="en-US" altLang="en-US" sz="2100" smtClean="0">
                <a:solidFill>
                  <a:schemeClr val="tx1">
                    <a:lumMod val="75000"/>
                    <a:lumOff val="25000"/>
                  </a:schemeClr>
                </a:solidFill>
              </a:rPr>
              <a:t>In text, this:  “128.52.7.243”</a:t>
            </a:r>
          </a:p>
          <a:p>
            <a:pPr lvl="1" eaLnBrk="1" fontAlgn="auto" hangingPunct="1">
              <a:lnSpc>
                <a:spcPct val="90000"/>
              </a:lnSpc>
              <a:spcAft>
                <a:spcPts val="0"/>
              </a:spcAft>
              <a:buFont typeface="Wingdings 3" charset="2"/>
              <a:buChar char=""/>
              <a:defRPr/>
            </a:pPr>
            <a:r>
              <a:rPr lang="en-US" altLang="en-US" sz="1800" smtClean="0">
                <a:solidFill>
                  <a:schemeClr val="tx1">
                    <a:lumMod val="75000"/>
                    <a:lumOff val="25000"/>
                  </a:schemeClr>
                </a:solidFill>
              </a:rPr>
              <a:t>Each decimal digit represents 8 bits (0 – 255)</a:t>
            </a:r>
          </a:p>
          <a:p>
            <a:pPr eaLnBrk="1" fontAlgn="auto" hangingPunct="1">
              <a:lnSpc>
                <a:spcPct val="90000"/>
              </a:lnSpc>
              <a:spcAft>
                <a:spcPts val="0"/>
              </a:spcAft>
              <a:buFont typeface="Wingdings 3" charset="2"/>
              <a:buChar char=""/>
              <a:defRPr/>
            </a:pPr>
            <a:r>
              <a:rPr lang="en-US" altLang="en-US" sz="2100" smtClean="0">
                <a:solidFill>
                  <a:schemeClr val="tx1">
                    <a:lumMod val="75000"/>
                    <a:lumOff val="25000"/>
                  </a:schemeClr>
                </a:solidFill>
              </a:rPr>
              <a:t>“Private” addresses are not globally unique:</a:t>
            </a:r>
          </a:p>
          <a:p>
            <a:pPr lvl="1" eaLnBrk="1" fontAlgn="auto" hangingPunct="1">
              <a:lnSpc>
                <a:spcPct val="90000"/>
              </a:lnSpc>
              <a:spcAft>
                <a:spcPts val="0"/>
              </a:spcAft>
              <a:buFont typeface="Wingdings 3" charset="2"/>
              <a:buChar char=""/>
              <a:defRPr/>
            </a:pPr>
            <a:r>
              <a:rPr lang="en-US" altLang="en-US" sz="1800" smtClean="0">
                <a:solidFill>
                  <a:schemeClr val="tx1">
                    <a:lumMod val="75000"/>
                    <a:lumOff val="25000"/>
                  </a:schemeClr>
                </a:solidFill>
              </a:rPr>
              <a:t>Used behind NAT boxes</a:t>
            </a:r>
          </a:p>
          <a:p>
            <a:pPr lvl="1" eaLnBrk="1" fontAlgn="auto" hangingPunct="1">
              <a:lnSpc>
                <a:spcPct val="90000"/>
              </a:lnSpc>
              <a:spcAft>
                <a:spcPts val="0"/>
              </a:spcAft>
              <a:buFont typeface="Wingdings 3" charset="2"/>
              <a:buChar char=""/>
              <a:defRPr/>
            </a:pPr>
            <a:r>
              <a:rPr lang="en-US" altLang="en-US" sz="1800" smtClean="0">
                <a:solidFill>
                  <a:schemeClr val="tx1">
                    <a:lumMod val="75000"/>
                    <a:lumOff val="25000"/>
                  </a:schemeClr>
                </a:solidFill>
              </a:rPr>
              <a:t>10.0.0.0/8, 172.16.0.0/12, 192.168.0.0/16</a:t>
            </a:r>
          </a:p>
          <a:p>
            <a:pPr eaLnBrk="1" fontAlgn="auto" hangingPunct="1">
              <a:lnSpc>
                <a:spcPct val="90000"/>
              </a:lnSpc>
              <a:spcAft>
                <a:spcPts val="0"/>
              </a:spcAft>
              <a:buFont typeface="Wingdings 3" charset="2"/>
              <a:buChar char=""/>
              <a:defRPr/>
            </a:pPr>
            <a:r>
              <a:rPr lang="en-US" altLang="en-US" sz="2100" smtClean="0">
                <a:solidFill>
                  <a:schemeClr val="tx1">
                    <a:lumMod val="75000"/>
                    <a:lumOff val="25000"/>
                  </a:schemeClr>
                </a:solidFill>
              </a:rPr>
              <a:t>Multicast addresses start with 1110 as the first 4 bits (Class D address)</a:t>
            </a:r>
          </a:p>
          <a:p>
            <a:pPr lvl="1" eaLnBrk="1" fontAlgn="auto" hangingPunct="1">
              <a:lnSpc>
                <a:spcPct val="90000"/>
              </a:lnSpc>
              <a:spcAft>
                <a:spcPts val="0"/>
              </a:spcAft>
              <a:buFont typeface="Wingdings 3" charset="2"/>
              <a:buChar char=""/>
              <a:defRPr/>
            </a:pPr>
            <a:r>
              <a:rPr lang="en-US" altLang="en-US" sz="1800" smtClean="0">
                <a:solidFill>
                  <a:schemeClr val="tx1">
                    <a:lumMod val="75000"/>
                    <a:lumOff val="25000"/>
                  </a:schemeClr>
                </a:solidFill>
              </a:rPr>
              <a:t>224.0.0.0/4</a:t>
            </a:r>
          </a:p>
          <a:p>
            <a:pPr eaLnBrk="1" fontAlgn="auto" hangingPunct="1">
              <a:lnSpc>
                <a:spcPct val="90000"/>
              </a:lnSpc>
              <a:spcAft>
                <a:spcPts val="0"/>
              </a:spcAft>
              <a:buFont typeface="Wingdings 3" charset="2"/>
              <a:buChar char=""/>
              <a:defRPr/>
            </a:pPr>
            <a:r>
              <a:rPr lang="en-US" altLang="en-US" sz="2100" smtClean="0">
                <a:solidFill>
                  <a:schemeClr val="tx1">
                    <a:lumMod val="75000"/>
                    <a:lumOff val="25000"/>
                  </a:schemeClr>
                </a:solidFill>
              </a:rPr>
              <a:t>Unicast and anycast addresses come from the same space</a:t>
            </a:r>
          </a:p>
        </p:txBody>
      </p:sp>
      <p:sp>
        <p:nvSpPr>
          <p:cNvPr id="4" name="Date Placeholder 3"/>
          <p:cNvSpPr>
            <a:spLocks noGrp="1"/>
          </p:cNvSpPr>
          <p:nvPr>
            <p:ph type="dt" sz="quarter" idx="10"/>
          </p:nvPr>
        </p:nvSpPr>
        <p:spPr/>
        <p:txBody>
          <a:bodyPr/>
          <a:lstStyle/>
          <a:p>
            <a:pPr>
              <a:defRPr/>
            </a:pPr>
            <a:fld id="{32A8066C-F45E-42FB-9580-8DB190AB5F1A}" type="datetime1">
              <a:rPr lang="en-US"/>
              <a:pPr>
                <a:defRPr/>
              </a:pPr>
              <a:t>9/10/2018</a:t>
            </a:fld>
            <a:endParaRPr lang="en-US"/>
          </a:p>
        </p:txBody>
      </p:sp>
      <p:sp>
        <p:nvSpPr>
          <p:cNvPr id="44037" name="Slide Number Placeholder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a:spcBef>
                <a:spcPct val="0"/>
              </a:spcBef>
              <a:buClrTx/>
              <a:buSzTx/>
              <a:buFontTx/>
              <a:buNone/>
            </a:pPr>
            <a:fld id="{EB798FB4-B030-4849-B5B0-86AAD8590274}" type="slidenum">
              <a:rPr lang="en-US" altLang="en-US" smtClean="0">
                <a:solidFill>
                  <a:schemeClr val="tx1"/>
                </a:solidFill>
                <a:latin typeface="Verdana" panose="020B0604030504040204" pitchFamily="34" charset="0"/>
              </a:rPr>
              <a:pPr>
                <a:spcBef>
                  <a:spcPct val="0"/>
                </a:spcBef>
                <a:buClrTx/>
                <a:buSzTx/>
                <a:buFontTx/>
                <a:buNone/>
              </a:pPr>
              <a:t>35</a:t>
            </a:fld>
            <a:endParaRPr lang="en-US" altLang="en-US" smtClean="0">
              <a:solidFill>
                <a:schemeClr val="tx1"/>
              </a:solidFill>
              <a:latin typeface="Verdana" panose="020B0604030504040204" pitchFamily="34" charset="0"/>
            </a:endParaRPr>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p:txBody>
          <a:bodyPr/>
          <a:lstStyle/>
          <a:p>
            <a:pPr eaLnBrk="1" hangingPunct="1"/>
            <a:r>
              <a:rPr lang="en-US" altLang="en-US" smtClean="0"/>
              <a:t>UDP (User Datagram Protocol)</a:t>
            </a:r>
          </a:p>
        </p:txBody>
      </p:sp>
      <p:sp>
        <p:nvSpPr>
          <p:cNvPr id="36869" name="Rectangle 3"/>
          <p:cNvSpPr>
            <a:spLocks noGrp="1" noChangeArrowheads="1"/>
          </p:cNvSpPr>
          <p:nvPr>
            <p:ph idx="1"/>
          </p:nvPr>
        </p:nvSpPr>
        <p:spPr/>
        <p:txBody>
          <a:bodyPr rtlCol="0">
            <a:normAutofit lnSpcReduction="10000"/>
          </a:bodyPr>
          <a:lstStyle/>
          <a:p>
            <a:pPr eaLnBrk="1" fontAlgn="auto" hangingPunct="1">
              <a:lnSpc>
                <a:spcPct val="90000"/>
              </a:lnSpc>
              <a:spcAft>
                <a:spcPts val="0"/>
              </a:spcAft>
              <a:buFont typeface="Wingdings 3" charset="2"/>
              <a:buChar char=""/>
              <a:defRPr/>
            </a:pPr>
            <a:r>
              <a:rPr lang="en-US" altLang="en-US" sz="2400" smtClean="0">
                <a:solidFill>
                  <a:schemeClr val="tx1">
                    <a:lumMod val="75000"/>
                    <a:lumOff val="25000"/>
                  </a:schemeClr>
                </a:solidFill>
              </a:rPr>
              <a:t>Runs above IP</a:t>
            </a:r>
          </a:p>
          <a:p>
            <a:pPr eaLnBrk="1" fontAlgn="auto" hangingPunct="1">
              <a:lnSpc>
                <a:spcPct val="90000"/>
              </a:lnSpc>
              <a:spcAft>
                <a:spcPts val="0"/>
              </a:spcAft>
              <a:buFont typeface="Wingdings 3" charset="2"/>
              <a:buChar char=""/>
              <a:defRPr/>
            </a:pPr>
            <a:r>
              <a:rPr lang="en-US" altLang="en-US" sz="2400" smtClean="0">
                <a:solidFill>
                  <a:schemeClr val="tx1">
                    <a:lumMod val="75000"/>
                    <a:lumOff val="25000"/>
                  </a:schemeClr>
                </a:solidFill>
              </a:rPr>
              <a:t>Same unreliable service as IP</a:t>
            </a:r>
          </a:p>
          <a:p>
            <a:pPr lvl="1" eaLnBrk="1" fontAlgn="auto" hangingPunct="1">
              <a:lnSpc>
                <a:spcPct val="90000"/>
              </a:lnSpc>
              <a:spcAft>
                <a:spcPts val="0"/>
              </a:spcAft>
              <a:buFont typeface="Wingdings 3" charset="2"/>
              <a:buChar char=""/>
              <a:defRPr/>
            </a:pPr>
            <a:r>
              <a:rPr lang="en-US" altLang="en-US" sz="2000" smtClean="0">
                <a:solidFill>
                  <a:schemeClr val="tx1">
                    <a:lumMod val="75000"/>
                    <a:lumOff val="25000"/>
                  </a:schemeClr>
                </a:solidFill>
              </a:rPr>
              <a:t>Packets can get lost anywhere:</a:t>
            </a:r>
          </a:p>
          <a:p>
            <a:pPr lvl="2" eaLnBrk="1" fontAlgn="auto" hangingPunct="1">
              <a:lnSpc>
                <a:spcPct val="90000"/>
              </a:lnSpc>
              <a:spcAft>
                <a:spcPts val="0"/>
              </a:spcAft>
              <a:buFont typeface="Wingdings 3" charset="2"/>
              <a:buChar char=""/>
              <a:defRPr/>
            </a:pPr>
            <a:r>
              <a:rPr lang="en-US" altLang="en-US" sz="1800" smtClean="0">
                <a:solidFill>
                  <a:schemeClr val="tx1">
                    <a:lumMod val="75000"/>
                    <a:lumOff val="25000"/>
                  </a:schemeClr>
                </a:solidFill>
              </a:rPr>
              <a:t>Outgoing buffer at source</a:t>
            </a:r>
          </a:p>
          <a:p>
            <a:pPr lvl="2" eaLnBrk="1" fontAlgn="auto" hangingPunct="1">
              <a:lnSpc>
                <a:spcPct val="90000"/>
              </a:lnSpc>
              <a:spcAft>
                <a:spcPts val="0"/>
              </a:spcAft>
              <a:buFont typeface="Wingdings 3" charset="2"/>
              <a:buChar char=""/>
              <a:defRPr/>
            </a:pPr>
            <a:r>
              <a:rPr lang="en-US" altLang="en-US" sz="1800" smtClean="0">
                <a:solidFill>
                  <a:schemeClr val="tx1">
                    <a:lumMod val="75000"/>
                    <a:lumOff val="25000"/>
                  </a:schemeClr>
                </a:solidFill>
              </a:rPr>
              <a:t>Router or link</a:t>
            </a:r>
          </a:p>
          <a:p>
            <a:pPr lvl="2" eaLnBrk="1" fontAlgn="auto" hangingPunct="1">
              <a:lnSpc>
                <a:spcPct val="90000"/>
              </a:lnSpc>
              <a:spcAft>
                <a:spcPts val="0"/>
              </a:spcAft>
              <a:buFont typeface="Wingdings 3" charset="2"/>
              <a:buChar char=""/>
              <a:defRPr/>
            </a:pPr>
            <a:r>
              <a:rPr lang="en-US" altLang="en-US" sz="1800" smtClean="0">
                <a:solidFill>
                  <a:schemeClr val="tx1">
                    <a:lumMod val="75000"/>
                    <a:lumOff val="25000"/>
                  </a:schemeClr>
                </a:solidFill>
              </a:rPr>
              <a:t>Incoming buffer at destination</a:t>
            </a:r>
          </a:p>
          <a:p>
            <a:pPr eaLnBrk="1" fontAlgn="auto" hangingPunct="1">
              <a:lnSpc>
                <a:spcPct val="90000"/>
              </a:lnSpc>
              <a:spcAft>
                <a:spcPts val="0"/>
              </a:spcAft>
              <a:buFont typeface="Wingdings 3" charset="2"/>
              <a:buChar char=""/>
              <a:defRPr/>
            </a:pPr>
            <a:r>
              <a:rPr lang="en-US" altLang="en-US" sz="2400" smtClean="0">
                <a:solidFill>
                  <a:schemeClr val="tx1">
                    <a:lumMod val="75000"/>
                    <a:lumOff val="25000"/>
                  </a:schemeClr>
                </a:solidFill>
              </a:rPr>
              <a:t>But adds port numbers</a:t>
            </a:r>
          </a:p>
          <a:p>
            <a:pPr lvl="1" eaLnBrk="1" fontAlgn="auto" hangingPunct="1">
              <a:lnSpc>
                <a:spcPct val="90000"/>
              </a:lnSpc>
              <a:spcAft>
                <a:spcPts val="0"/>
              </a:spcAft>
              <a:buFont typeface="Wingdings 3" charset="2"/>
              <a:buChar char=""/>
              <a:defRPr/>
            </a:pPr>
            <a:r>
              <a:rPr lang="en-US" altLang="en-US" sz="2000" smtClean="0">
                <a:solidFill>
                  <a:schemeClr val="tx1">
                    <a:lumMod val="75000"/>
                    <a:lumOff val="25000"/>
                  </a:schemeClr>
                </a:solidFill>
              </a:rPr>
              <a:t>Used to identify “application layer” protocols or processes</a:t>
            </a:r>
          </a:p>
          <a:p>
            <a:pPr eaLnBrk="1" fontAlgn="auto" hangingPunct="1">
              <a:lnSpc>
                <a:spcPct val="90000"/>
              </a:lnSpc>
              <a:spcAft>
                <a:spcPts val="0"/>
              </a:spcAft>
              <a:buFont typeface="Wingdings 3" charset="2"/>
              <a:buChar char=""/>
              <a:defRPr/>
            </a:pPr>
            <a:r>
              <a:rPr lang="en-US" altLang="en-US" sz="2400" smtClean="0">
                <a:solidFill>
                  <a:schemeClr val="tx1">
                    <a:lumMod val="75000"/>
                    <a:lumOff val="25000"/>
                  </a:schemeClr>
                </a:solidFill>
              </a:rPr>
              <a:t>Also a checksum, optional</a:t>
            </a:r>
          </a:p>
        </p:txBody>
      </p:sp>
      <p:sp>
        <p:nvSpPr>
          <p:cNvPr id="4" name="Date Placeholder 3"/>
          <p:cNvSpPr>
            <a:spLocks noGrp="1"/>
          </p:cNvSpPr>
          <p:nvPr>
            <p:ph type="dt" sz="quarter" idx="10"/>
          </p:nvPr>
        </p:nvSpPr>
        <p:spPr/>
        <p:txBody>
          <a:bodyPr/>
          <a:lstStyle/>
          <a:p>
            <a:pPr>
              <a:defRPr/>
            </a:pPr>
            <a:fld id="{1163C2CB-D287-4C01-A274-BA31218C30AD}" type="datetime1">
              <a:rPr lang="en-US"/>
              <a:pPr>
                <a:defRPr/>
              </a:pPr>
              <a:t>9/10/2018</a:t>
            </a:fld>
            <a:endParaRPr lang="en-US"/>
          </a:p>
        </p:txBody>
      </p:sp>
      <p:sp>
        <p:nvSpPr>
          <p:cNvPr id="45061" name="Slide Number Placeholder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a:spcBef>
                <a:spcPct val="0"/>
              </a:spcBef>
              <a:buClrTx/>
              <a:buSzTx/>
              <a:buFontTx/>
              <a:buNone/>
            </a:pPr>
            <a:fld id="{83079A1A-25B3-43AC-9AF1-35DF228897B1}" type="slidenum">
              <a:rPr lang="en-US" altLang="en-US" smtClean="0">
                <a:solidFill>
                  <a:schemeClr val="tx1"/>
                </a:solidFill>
                <a:latin typeface="Verdana" panose="020B0604030504040204" pitchFamily="34" charset="0"/>
              </a:rPr>
              <a:pPr>
                <a:spcBef>
                  <a:spcPct val="0"/>
                </a:spcBef>
                <a:buClrTx/>
                <a:buSzTx/>
                <a:buFontTx/>
                <a:buNone/>
              </a:pPr>
              <a:t>36</a:t>
            </a:fld>
            <a:endParaRPr lang="en-US" altLang="en-US" smtClean="0">
              <a:solidFill>
                <a:schemeClr val="tx1"/>
              </a:solidFill>
              <a:latin typeface="Verdana" panose="020B0604030504040204" pitchFamily="34" charset="0"/>
            </a:endParaRPr>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noChangeArrowheads="1"/>
          </p:cNvSpPr>
          <p:nvPr>
            <p:ph type="title"/>
          </p:nvPr>
        </p:nvSpPr>
        <p:spPr/>
        <p:txBody>
          <a:bodyPr/>
          <a:lstStyle/>
          <a:p>
            <a:pPr eaLnBrk="1" hangingPunct="1"/>
            <a:r>
              <a:rPr lang="en-US" altLang="en-US" smtClean="0"/>
              <a:t>TCP (Transmission Control Protocol)</a:t>
            </a:r>
          </a:p>
        </p:txBody>
      </p:sp>
      <p:sp>
        <p:nvSpPr>
          <p:cNvPr id="37893" name="Rectangle 3"/>
          <p:cNvSpPr>
            <a:spLocks noGrp="1" noChangeArrowheads="1"/>
          </p:cNvSpPr>
          <p:nvPr>
            <p:ph idx="1"/>
          </p:nvPr>
        </p:nvSpPr>
        <p:spPr/>
        <p:txBody>
          <a:bodyPr rtlCol="0">
            <a:normAutofit fontScale="92500"/>
          </a:bodyPr>
          <a:lstStyle/>
          <a:p>
            <a:pPr eaLnBrk="1" fontAlgn="auto" hangingPunct="1">
              <a:lnSpc>
                <a:spcPct val="90000"/>
              </a:lnSpc>
              <a:spcAft>
                <a:spcPts val="0"/>
              </a:spcAft>
              <a:buFont typeface="Wingdings 3" charset="2"/>
              <a:buChar char=""/>
              <a:defRPr/>
            </a:pPr>
            <a:r>
              <a:rPr lang="en-US" altLang="en-US" sz="2100" smtClean="0">
                <a:solidFill>
                  <a:schemeClr val="tx1">
                    <a:lumMod val="75000"/>
                    <a:lumOff val="25000"/>
                  </a:schemeClr>
                </a:solidFill>
              </a:rPr>
              <a:t>Runs above IP</a:t>
            </a:r>
          </a:p>
          <a:p>
            <a:pPr lvl="1" eaLnBrk="1" fontAlgn="auto" hangingPunct="1">
              <a:lnSpc>
                <a:spcPct val="90000"/>
              </a:lnSpc>
              <a:spcAft>
                <a:spcPts val="0"/>
              </a:spcAft>
              <a:buFont typeface="Wingdings 3" charset="2"/>
              <a:buChar char=""/>
              <a:defRPr/>
            </a:pPr>
            <a:r>
              <a:rPr lang="en-US" altLang="en-US" sz="1800" smtClean="0">
                <a:solidFill>
                  <a:schemeClr val="tx1">
                    <a:lumMod val="75000"/>
                    <a:lumOff val="25000"/>
                  </a:schemeClr>
                </a:solidFill>
              </a:rPr>
              <a:t>Port number and checksum like UDP</a:t>
            </a:r>
          </a:p>
          <a:p>
            <a:pPr eaLnBrk="1" fontAlgn="auto" hangingPunct="1">
              <a:lnSpc>
                <a:spcPct val="90000"/>
              </a:lnSpc>
              <a:spcAft>
                <a:spcPts val="0"/>
              </a:spcAft>
              <a:buFont typeface="Wingdings 3" charset="2"/>
              <a:buChar char=""/>
              <a:defRPr/>
            </a:pPr>
            <a:r>
              <a:rPr lang="en-US" altLang="en-US" sz="2100" smtClean="0">
                <a:solidFill>
                  <a:schemeClr val="tx1">
                    <a:lumMod val="75000"/>
                    <a:lumOff val="25000"/>
                  </a:schemeClr>
                </a:solidFill>
              </a:rPr>
              <a:t>Service is in-order byte stream</a:t>
            </a:r>
          </a:p>
          <a:p>
            <a:pPr lvl="1" eaLnBrk="1" fontAlgn="auto" hangingPunct="1">
              <a:lnSpc>
                <a:spcPct val="90000"/>
              </a:lnSpc>
              <a:spcAft>
                <a:spcPts val="0"/>
              </a:spcAft>
              <a:buFont typeface="Wingdings 3" charset="2"/>
              <a:buChar char=""/>
              <a:defRPr/>
            </a:pPr>
            <a:r>
              <a:rPr lang="en-US" altLang="en-US" sz="1800" smtClean="0">
                <a:solidFill>
                  <a:schemeClr val="tx1">
                    <a:lumMod val="75000"/>
                    <a:lumOff val="25000"/>
                  </a:schemeClr>
                </a:solidFill>
              </a:rPr>
              <a:t>Application does not absolutely know how the bytes are packaged in packets</a:t>
            </a:r>
          </a:p>
          <a:p>
            <a:pPr eaLnBrk="1" fontAlgn="auto" hangingPunct="1">
              <a:lnSpc>
                <a:spcPct val="90000"/>
              </a:lnSpc>
              <a:spcAft>
                <a:spcPts val="0"/>
              </a:spcAft>
              <a:buFont typeface="Wingdings 3" charset="2"/>
              <a:buChar char=""/>
              <a:defRPr/>
            </a:pPr>
            <a:r>
              <a:rPr lang="en-US" altLang="en-US" sz="2100" smtClean="0">
                <a:solidFill>
                  <a:schemeClr val="tx1">
                    <a:lumMod val="75000"/>
                    <a:lumOff val="25000"/>
                  </a:schemeClr>
                </a:solidFill>
              </a:rPr>
              <a:t>Flow control and congestion control</a:t>
            </a:r>
          </a:p>
          <a:p>
            <a:pPr eaLnBrk="1" fontAlgn="auto" hangingPunct="1">
              <a:lnSpc>
                <a:spcPct val="90000"/>
              </a:lnSpc>
              <a:spcAft>
                <a:spcPts val="0"/>
              </a:spcAft>
              <a:buFont typeface="Wingdings 3" charset="2"/>
              <a:buChar char=""/>
              <a:defRPr/>
            </a:pPr>
            <a:r>
              <a:rPr lang="en-US" altLang="en-US" sz="2100" smtClean="0">
                <a:solidFill>
                  <a:schemeClr val="tx1">
                    <a:lumMod val="75000"/>
                    <a:lumOff val="25000"/>
                  </a:schemeClr>
                </a:solidFill>
              </a:rPr>
              <a:t>Connection setup and teardown phases</a:t>
            </a:r>
          </a:p>
          <a:p>
            <a:pPr eaLnBrk="1" fontAlgn="auto" hangingPunct="1">
              <a:lnSpc>
                <a:spcPct val="90000"/>
              </a:lnSpc>
              <a:spcAft>
                <a:spcPts val="0"/>
              </a:spcAft>
              <a:buFont typeface="Wingdings 3" charset="2"/>
              <a:buChar char=""/>
              <a:defRPr/>
            </a:pPr>
            <a:r>
              <a:rPr lang="en-US" altLang="en-US" sz="2100" smtClean="0">
                <a:solidFill>
                  <a:schemeClr val="tx1">
                    <a:lumMod val="75000"/>
                    <a:lumOff val="25000"/>
                  </a:schemeClr>
                </a:solidFill>
              </a:rPr>
              <a:t>Can be considerable delay between bytes in at source and bytes out at destination</a:t>
            </a:r>
          </a:p>
          <a:p>
            <a:pPr lvl="1" eaLnBrk="1" fontAlgn="auto" hangingPunct="1">
              <a:lnSpc>
                <a:spcPct val="90000"/>
              </a:lnSpc>
              <a:spcAft>
                <a:spcPts val="0"/>
              </a:spcAft>
              <a:buFont typeface="Wingdings 3" charset="2"/>
              <a:buChar char=""/>
              <a:defRPr/>
            </a:pPr>
            <a:r>
              <a:rPr lang="en-US" altLang="en-US" sz="1800" smtClean="0">
                <a:solidFill>
                  <a:schemeClr val="tx1">
                    <a:lumMod val="75000"/>
                    <a:lumOff val="25000"/>
                  </a:schemeClr>
                </a:solidFill>
              </a:rPr>
              <a:t>Because of timeouts and retransmissions</a:t>
            </a:r>
          </a:p>
          <a:p>
            <a:pPr eaLnBrk="1" fontAlgn="auto" hangingPunct="1">
              <a:lnSpc>
                <a:spcPct val="90000"/>
              </a:lnSpc>
              <a:spcAft>
                <a:spcPts val="0"/>
              </a:spcAft>
              <a:buFont typeface="Wingdings 3" charset="2"/>
              <a:buChar char=""/>
              <a:defRPr/>
            </a:pPr>
            <a:r>
              <a:rPr lang="en-US" altLang="en-US" sz="2100" smtClean="0">
                <a:solidFill>
                  <a:schemeClr val="tx1">
                    <a:lumMod val="75000"/>
                    <a:lumOff val="25000"/>
                  </a:schemeClr>
                </a:solidFill>
              </a:rPr>
              <a:t>Works only with unicast (not multicast or anycast)</a:t>
            </a:r>
          </a:p>
        </p:txBody>
      </p:sp>
      <p:sp>
        <p:nvSpPr>
          <p:cNvPr id="4" name="Date Placeholder 3"/>
          <p:cNvSpPr>
            <a:spLocks noGrp="1"/>
          </p:cNvSpPr>
          <p:nvPr>
            <p:ph type="dt" sz="quarter" idx="10"/>
          </p:nvPr>
        </p:nvSpPr>
        <p:spPr/>
        <p:txBody>
          <a:bodyPr/>
          <a:lstStyle/>
          <a:p>
            <a:pPr>
              <a:defRPr/>
            </a:pPr>
            <a:fld id="{478642E3-47F5-4B36-BA0E-8BE665D65FDC}" type="datetime1">
              <a:rPr lang="en-US"/>
              <a:pPr>
                <a:defRPr/>
              </a:pPr>
              <a:t>9/10/2018</a:t>
            </a:fld>
            <a:endParaRPr lang="en-US"/>
          </a:p>
        </p:txBody>
      </p:sp>
      <p:sp>
        <p:nvSpPr>
          <p:cNvPr id="46085" name="Slide Number Placeholder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a:spcBef>
                <a:spcPct val="0"/>
              </a:spcBef>
              <a:buClrTx/>
              <a:buSzTx/>
              <a:buFontTx/>
              <a:buNone/>
            </a:pPr>
            <a:fld id="{8A2FA2B9-6C79-4EE2-AB17-C1B2A07AE219}" type="slidenum">
              <a:rPr lang="en-US" altLang="en-US" smtClean="0">
                <a:solidFill>
                  <a:schemeClr val="tx1"/>
                </a:solidFill>
                <a:latin typeface="Verdana" panose="020B0604030504040204" pitchFamily="34" charset="0"/>
              </a:rPr>
              <a:pPr>
                <a:spcBef>
                  <a:spcPct val="0"/>
                </a:spcBef>
                <a:buClrTx/>
                <a:buSzTx/>
                <a:buFontTx/>
                <a:buNone/>
              </a:pPr>
              <a:t>37</a:t>
            </a:fld>
            <a:endParaRPr lang="en-US" altLang="en-US" smtClean="0">
              <a:solidFill>
                <a:schemeClr val="tx1"/>
              </a:solidFill>
              <a:latin typeface="Verdana" panose="020B0604030504040204" pitchFamily="34" charset="0"/>
            </a:endParaRPr>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Grp="1" noChangeArrowheads="1"/>
          </p:cNvSpPr>
          <p:nvPr>
            <p:ph type="title"/>
          </p:nvPr>
        </p:nvSpPr>
        <p:spPr/>
        <p:txBody>
          <a:bodyPr/>
          <a:lstStyle/>
          <a:p>
            <a:pPr eaLnBrk="1" hangingPunct="1"/>
            <a:r>
              <a:rPr lang="en-US" altLang="en-US" smtClean="0"/>
              <a:t>UDP vs. TCP</a:t>
            </a:r>
          </a:p>
        </p:txBody>
      </p:sp>
      <p:sp>
        <p:nvSpPr>
          <p:cNvPr id="38917" name="Rectangle 3"/>
          <p:cNvSpPr>
            <a:spLocks noGrp="1" noChangeArrowheads="1"/>
          </p:cNvSpPr>
          <p:nvPr>
            <p:ph idx="1"/>
          </p:nvPr>
        </p:nvSpPr>
        <p:spPr/>
        <p:txBody>
          <a:bodyPr rtlCol="0">
            <a:normAutofit fontScale="92500" lnSpcReduction="20000"/>
          </a:bodyPr>
          <a:lstStyle/>
          <a:p>
            <a:pPr eaLnBrk="1" fontAlgn="auto" hangingPunct="1">
              <a:lnSpc>
                <a:spcPct val="90000"/>
              </a:lnSpc>
              <a:spcAft>
                <a:spcPts val="0"/>
              </a:spcAft>
              <a:buFont typeface="Wingdings 3" charset="2"/>
              <a:buChar char=""/>
              <a:defRPr/>
            </a:pPr>
            <a:r>
              <a:rPr lang="en-US" altLang="en-US" sz="2100" smtClean="0">
                <a:solidFill>
                  <a:schemeClr val="tx1">
                    <a:lumMod val="75000"/>
                    <a:lumOff val="25000"/>
                  </a:schemeClr>
                </a:solidFill>
              </a:rPr>
              <a:t>UDP is more real-time</a:t>
            </a:r>
          </a:p>
          <a:p>
            <a:pPr lvl="1" eaLnBrk="1" fontAlgn="auto" hangingPunct="1">
              <a:lnSpc>
                <a:spcPct val="90000"/>
              </a:lnSpc>
              <a:spcAft>
                <a:spcPts val="0"/>
              </a:spcAft>
              <a:buFont typeface="Wingdings 3" charset="2"/>
              <a:buChar char=""/>
              <a:defRPr/>
            </a:pPr>
            <a:r>
              <a:rPr lang="en-US" altLang="en-US" sz="1800" smtClean="0">
                <a:solidFill>
                  <a:schemeClr val="tx1">
                    <a:lumMod val="75000"/>
                    <a:lumOff val="25000"/>
                  </a:schemeClr>
                </a:solidFill>
              </a:rPr>
              <a:t>Packet is sent or dropped, but is not delayed</a:t>
            </a:r>
          </a:p>
          <a:p>
            <a:pPr eaLnBrk="1" fontAlgn="auto" hangingPunct="1">
              <a:lnSpc>
                <a:spcPct val="90000"/>
              </a:lnSpc>
              <a:spcAft>
                <a:spcPts val="0"/>
              </a:spcAft>
              <a:buFont typeface="Wingdings 3" charset="2"/>
              <a:buChar char=""/>
              <a:defRPr/>
            </a:pPr>
            <a:r>
              <a:rPr lang="en-US" altLang="en-US" sz="2100" smtClean="0">
                <a:solidFill>
                  <a:schemeClr val="tx1">
                    <a:lumMod val="75000"/>
                    <a:lumOff val="25000"/>
                  </a:schemeClr>
                </a:solidFill>
              </a:rPr>
              <a:t>UDP has more of a “message” flavor</a:t>
            </a:r>
          </a:p>
          <a:p>
            <a:pPr lvl="1" eaLnBrk="1" fontAlgn="auto" hangingPunct="1">
              <a:lnSpc>
                <a:spcPct val="90000"/>
              </a:lnSpc>
              <a:spcAft>
                <a:spcPts val="0"/>
              </a:spcAft>
              <a:buFont typeface="Wingdings 3" charset="2"/>
              <a:buChar char=""/>
              <a:defRPr/>
            </a:pPr>
            <a:r>
              <a:rPr lang="en-US" altLang="en-US" sz="1800" smtClean="0">
                <a:solidFill>
                  <a:schemeClr val="tx1">
                    <a:lumMod val="75000"/>
                    <a:lumOff val="25000"/>
                  </a:schemeClr>
                </a:solidFill>
              </a:rPr>
              <a:t>One packet = one message</a:t>
            </a:r>
          </a:p>
          <a:p>
            <a:pPr lvl="1" eaLnBrk="1" fontAlgn="auto" hangingPunct="1">
              <a:lnSpc>
                <a:spcPct val="90000"/>
              </a:lnSpc>
              <a:spcAft>
                <a:spcPts val="0"/>
              </a:spcAft>
              <a:buFont typeface="Wingdings 3" charset="2"/>
              <a:buChar char=""/>
              <a:defRPr/>
            </a:pPr>
            <a:r>
              <a:rPr lang="en-US" altLang="en-US" sz="1800" smtClean="0">
                <a:solidFill>
                  <a:schemeClr val="tx1">
                    <a:lumMod val="75000"/>
                    <a:lumOff val="25000"/>
                  </a:schemeClr>
                </a:solidFill>
              </a:rPr>
              <a:t>But must add reliability mechanisms over it</a:t>
            </a:r>
          </a:p>
          <a:p>
            <a:pPr eaLnBrk="1" fontAlgn="auto" hangingPunct="1">
              <a:lnSpc>
                <a:spcPct val="90000"/>
              </a:lnSpc>
              <a:spcAft>
                <a:spcPts val="0"/>
              </a:spcAft>
              <a:buFont typeface="Wingdings 3" charset="2"/>
              <a:buChar char=""/>
              <a:defRPr/>
            </a:pPr>
            <a:r>
              <a:rPr lang="en-US" altLang="en-US" sz="2100" smtClean="0">
                <a:solidFill>
                  <a:schemeClr val="tx1">
                    <a:lumMod val="75000"/>
                    <a:lumOff val="25000"/>
                  </a:schemeClr>
                </a:solidFill>
              </a:rPr>
              <a:t>TCP is great for transferring a file or a bunch of email, but kind-of frustrating for messaging</a:t>
            </a:r>
          </a:p>
          <a:p>
            <a:pPr lvl="1" eaLnBrk="1" fontAlgn="auto" hangingPunct="1">
              <a:lnSpc>
                <a:spcPct val="90000"/>
              </a:lnSpc>
              <a:spcAft>
                <a:spcPts val="0"/>
              </a:spcAft>
              <a:buFont typeface="Wingdings 3" charset="2"/>
              <a:buChar char=""/>
              <a:defRPr/>
            </a:pPr>
            <a:r>
              <a:rPr lang="en-US" altLang="en-US" sz="1800" smtClean="0">
                <a:solidFill>
                  <a:schemeClr val="tx1">
                    <a:lumMod val="75000"/>
                    <a:lumOff val="25000"/>
                  </a:schemeClr>
                </a:solidFill>
              </a:rPr>
              <a:t>Interrupts to application don’t conform to message boundaries</a:t>
            </a:r>
          </a:p>
          <a:p>
            <a:pPr lvl="1" eaLnBrk="1" fontAlgn="auto" hangingPunct="1">
              <a:lnSpc>
                <a:spcPct val="90000"/>
              </a:lnSpc>
              <a:spcAft>
                <a:spcPts val="0"/>
              </a:spcAft>
              <a:buFont typeface="Wingdings 3" charset="2"/>
              <a:buChar char=""/>
              <a:defRPr/>
            </a:pPr>
            <a:r>
              <a:rPr lang="en-US" altLang="en-US" sz="1800" smtClean="0">
                <a:solidFill>
                  <a:schemeClr val="tx1">
                    <a:lumMod val="75000"/>
                    <a:lumOff val="25000"/>
                  </a:schemeClr>
                </a:solidFill>
              </a:rPr>
              <a:t>No “Application Layer Framing”</a:t>
            </a:r>
          </a:p>
          <a:p>
            <a:pPr eaLnBrk="1" fontAlgn="auto" hangingPunct="1">
              <a:lnSpc>
                <a:spcPct val="90000"/>
              </a:lnSpc>
              <a:spcAft>
                <a:spcPts val="0"/>
              </a:spcAft>
              <a:buFont typeface="Wingdings 3" charset="2"/>
              <a:buChar char=""/>
              <a:defRPr/>
            </a:pPr>
            <a:r>
              <a:rPr lang="en-US" altLang="en-US" sz="2100" smtClean="0">
                <a:solidFill>
                  <a:schemeClr val="tx1">
                    <a:lumMod val="75000"/>
                    <a:lumOff val="25000"/>
                  </a:schemeClr>
                </a:solidFill>
              </a:rPr>
              <a:t>TCP is vulnerable to DoS (Denial of Service) attacks, because initial packet consumes resources at the receiver</a:t>
            </a:r>
          </a:p>
        </p:txBody>
      </p:sp>
      <p:sp>
        <p:nvSpPr>
          <p:cNvPr id="4" name="Date Placeholder 3"/>
          <p:cNvSpPr>
            <a:spLocks noGrp="1"/>
          </p:cNvSpPr>
          <p:nvPr>
            <p:ph type="dt" sz="quarter" idx="10"/>
          </p:nvPr>
        </p:nvSpPr>
        <p:spPr/>
        <p:txBody>
          <a:bodyPr/>
          <a:lstStyle/>
          <a:p>
            <a:pPr>
              <a:defRPr/>
            </a:pPr>
            <a:fld id="{119C612E-63D3-4D6E-A831-FF4C29792566}" type="datetime1">
              <a:rPr lang="en-US"/>
              <a:pPr>
                <a:defRPr/>
              </a:pPr>
              <a:t>9/10/2018</a:t>
            </a:fld>
            <a:endParaRPr lang="en-US"/>
          </a:p>
        </p:txBody>
      </p:sp>
      <p:sp>
        <p:nvSpPr>
          <p:cNvPr id="47109" name="Slide Number Placeholder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a:spcBef>
                <a:spcPct val="0"/>
              </a:spcBef>
              <a:buClrTx/>
              <a:buSzTx/>
              <a:buFontTx/>
              <a:buNone/>
            </a:pPr>
            <a:fld id="{6340E866-76B1-42CA-BC11-3395811372DA}" type="slidenum">
              <a:rPr lang="en-US" altLang="en-US" smtClean="0">
                <a:solidFill>
                  <a:schemeClr val="tx1"/>
                </a:solidFill>
                <a:latin typeface="Verdana" panose="020B0604030504040204" pitchFamily="34" charset="0"/>
              </a:rPr>
              <a:pPr>
                <a:spcBef>
                  <a:spcPct val="0"/>
                </a:spcBef>
                <a:buClrTx/>
                <a:buSzTx/>
                <a:buFontTx/>
                <a:buNone/>
              </a:pPr>
              <a:t>38</a:t>
            </a:fld>
            <a:endParaRPr lang="en-US" altLang="en-US" smtClean="0">
              <a:solidFill>
                <a:schemeClr val="tx1"/>
              </a:solidFill>
              <a:latin typeface="Verdana" panose="020B0604030504040204" pitchFamily="34" charset="0"/>
            </a:endParaRPr>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p:cNvSpPr>
            <a:spLocks noGrp="1" noChangeArrowheads="1"/>
          </p:cNvSpPr>
          <p:nvPr>
            <p:ph type="title"/>
          </p:nvPr>
        </p:nvSpPr>
        <p:spPr>
          <a:xfrm>
            <a:off x="609600" y="609600"/>
            <a:ext cx="6348413" cy="1320800"/>
          </a:xfrm>
        </p:spPr>
        <p:txBody>
          <a:bodyPr/>
          <a:lstStyle/>
          <a:p>
            <a:pPr eaLnBrk="1" hangingPunct="1"/>
            <a:r>
              <a:rPr lang="en-GB" altLang="en-US" smtClean="0"/>
              <a:t>Figure 2.13</a:t>
            </a:r>
            <a:br>
              <a:rPr lang="en-GB" altLang="en-US" smtClean="0"/>
            </a:br>
            <a:r>
              <a:rPr lang="en-GB" altLang="en-US" smtClean="0"/>
              <a:t>Real-time ordering of events</a:t>
            </a:r>
          </a:p>
        </p:txBody>
      </p:sp>
      <p:sp>
        <p:nvSpPr>
          <p:cNvPr id="5" name="Footer Placeholder 3"/>
          <p:cNvSpPr>
            <a:spLocks noGrp="1"/>
          </p:cNvSpPr>
          <p:nvPr>
            <p:ph type="ftr" sz="quarter" idx="11"/>
          </p:nvPr>
        </p:nvSpPr>
        <p:spPr/>
        <p:txBody>
          <a:bodyPr/>
          <a:lstStyle/>
          <a:p>
            <a:pPr>
              <a:defRPr/>
            </a:pPr>
            <a:r>
              <a:rPr lang="en-GB"/>
              <a:t>Instructor’s Guide for  Coulouris, Dollimore and Kindberg   Distributed Systems: Concepts and Design   Edn. 4   </a:t>
            </a:r>
            <a:br>
              <a:rPr lang="en-GB"/>
            </a:br>
            <a:r>
              <a:rPr lang="en-GB"/>
              <a:t>©  Pearson Education 2005 </a:t>
            </a:r>
            <a:endParaRPr lang="en-US"/>
          </a:p>
        </p:txBody>
      </p:sp>
      <p:pic>
        <p:nvPicPr>
          <p:cNvPr id="48132"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82600" y="1654175"/>
            <a:ext cx="8029575" cy="4130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p:txBody>
          <a:bodyPr/>
          <a:lstStyle/>
          <a:p>
            <a:pPr eaLnBrk="1" hangingPunct="1"/>
            <a:r>
              <a:rPr lang="en-US" altLang="en-US" smtClean="0"/>
              <a:t>Architectural Model</a:t>
            </a:r>
          </a:p>
        </p:txBody>
      </p:sp>
      <p:sp>
        <p:nvSpPr>
          <p:cNvPr id="8197" name="Rectangle 3"/>
          <p:cNvSpPr>
            <a:spLocks noGrp="1" noChangeArrowheads="1"/>
          </p:cNvSpPr>
          <p:nvPr>
            <p:ph idx="1"/>
          </p:nvPr>
        </p:nvSpPr>
        <p:spPr/>
        <p:txBody>
          <a:bodyPr rtlCol="0">
            <a:normAutofit fontScale="85000" lnSpcReduction="20000"/>
          </a:bodyPr>
          <a:lstStyle/>
          <a:p>
            <a:pPr eaLnBrk="1" fontAlgn="auto" hangingPunct="1">
              <a:lnSpc>
                <a:spcPct val="90000"/>
              </a:lnSpc>
              <a:spcAft>
                <a:spcPts val="0"/>
              </a:spcAft>
              <a:buFont typeface="Wingdings 3" charset="2"/>
              <a:buChar char=""/>
              <a:defRPr/>
            </a:pPr>
            <a:r>
              <a:rPr lang="en-US" altLang="en-US" sz="2400" smtClean="0">
                <a:solidFill>
                  <a:schemeClr val="tx1">
                    <a:lumMod val="75000"/>
                    <a:lumOff val="25000"/>
                  </a:schemeClr>
                </a:solidFill>
              </a:rPr>
              <a:t>Concerned with placement of its parts and relationship among them.</a:t>
            </a:r>
          </a:p>
          <a:p>
            <a:pPr eaLnBrk="1" fontAlgn="auto" hangingPunct="1">
              <a:lnSpc>
                <a:spcPct val="90000"/>
              </a:lnSpc>
              <a:spcAft>
                <a:spcPts val="0"/>
              </a:spcAft>
              <a:buFont typeface="Wingdings 3" charset="2"/>
              <a:buChar char=""/>
              <a:defRPr/>
            </a:pPr>
            <a:r>
              <a:rPr lang="en-US" altLang="en-US" sz="2400" smtClean="0">
                <a:solidFill>
                  <a:schemeClr val="tx1">
                    <a:lumMod val="75000"/>
                    <a:lumOff val="25000"/>
                  </a:schemeClr>
                </a:solidFill>
              </a:rPr>
              <a:t>Example: client-server model, peer-to-peer model</a:t>
            </a:r>
          </a:p>
          <a:p>
            <a:pPr eaLnBrk="1" fontAlgn="auto" hangingPunct="1">
              <a:lnSpc>
                <a:spcPct val="90000"/>
              </a:lnSpc>
              <a:spcAft>
                <a:spcPts val="0"/>
              </a:spcAft>
              <a:buFont typeface="Wingdings 3" charset="2"/>
              <a:buChar char=""/>
              <a:defRPr/>
            </a:pPr>
            <a:r>
              <a:rPr lang="en-US" altLang="en-US" sz="2400" smtClean="0">
                <a:solidFill>
                  <a:schemeClr val="tx1">
                    <a:lumMod val="75000"/>
                    <a:lumOff val="25000"/>
                  </a:schemeClr>
                </a:solidFill>
              </a:rPr>
              <a:t>Abstracts the functions of the individual components. </a:t>
            </a:r>
          </a:p>
          <a:p>
            <a:pPr eaLnBrk="1" fontAlgn="auto" hangingPunct="1">
              <a:lnSpc>
                <a:spcPct val="90000"/>
              </a:lnSpc>
              <a:spcAft>
                <a:spcPts val="0"/>
              </a:spcAft>
              <a:buFont typeface="Wingdings 3" charset="2"/>
              <a:buChar char=""/>
              <a:defRPr/>
            </a:pPr>
            <a:r>
              <a:rPr lang="en-US" altLang="en-US" sz="2400" smtClean="0">
                <a:solidFill>
                  <a:schemeClr val="tx1">
                    <a:lumMod val="75000"/>
                    <a:lumOff val="25000"/>
                  </a:schemeClr>
                </a:solidFill>
              </a:rPr>
              <a:t>Defines patterns for distribution of data and workload.</a:t>
            </a:r>
          </a:p>
          <a:p>
            <a:pPr eaLnBrk="1" fontAlgn="auto" hangingPunct="1">
              <a:lnSpc>
                <a:spcPct val="90000"/>
              </a:lnSpc>
              <a:spcAft>
                <a:spcPts val="0"/>
              </a:spcAft>
              <a:buFont typeface="Wingdings 3" charset="2"/>
              <a:buChar char=""/>
              <a:defRPr/>
            </a:pPr>
            <a:r>
              <a:rPr lang="en-US" altLang="en-US" sz="2400" smtClean="0">
                <a:solidFill>
                  <a:schemeClr val="tx1">
                    <a:lumMod val="75000"/>
                    <a:lumOff val="25000"/>
                  </a:schemeClr>
                </a:solidFill>
              </a:rPr>
              <a:t>Defines patterns of communication among the components.</a:t>
            </a:r>
          </a:p>
          <a:p>
            <a:pPr eaLnBrk="1" fontAlgn="auto" hangingPunct="1">
              <a:lnSpc>
                <a:spcPct val="90000"/>
              </a:lnSpc>
              <a:spcAft>
                <a:spcPts val="0"/>
              </a:spcAft>
              <a:buFont typeface="Wingdings 3" charset="2"/>
              <a:buChar char=""/>
              <a:defRPr/>
            </a:pPr>
            <a:r>
              <a:rPr lang="en-US" altLang="en-US" sz="2400" smtClean="0">
                <a:solidFill>
                  <a:schemeClr val="tx1">
                    <a:lumMod val="75000"/>
                    <a:lumOff val="25000"/>
                  </a:schemeClr>
                </a:solidFill>
              </a:rPr>
              <a:t>Example: Definition of server process, client process and peer process and protocols for communication among processes; definition client/server model and its variations.</a:t>
            </a:r>
          </a:p>
        </p:txBody>
      </p:sp>
      <p:sp>
        <p:nvSpPr>
          <p:cNvPr id="4" name="Date Placeholder 3"/>
          <p:cNvSpPr>
            <a:spLocks noGrp="1"/>
          </p:cNvSpPr>
          <p:nvPr>
            <p:ph type="dt" sz="quarter" idx="10"/>
          </p:nvPr>
        </p:nvSpPr>
        <p:spPr/>
        <p:txBody>
          <a:bodyPr/>
          <a:lstStyle/>
          <a:p>
            <a:pPr>
              <a:defRPr/>
            </a:pPr>
            <a:fld id="{E67C324F-919C-475F-B2DA-11D1E72D8772}" type="datetime1">
              <a:rPr lang="en-US"/>
              <a:pPr>
                <a:defRPr/>
              </a:pPr>
              <a:t>9/10/2018</a:t>
            </a:fld>
            <a:endParaRPr lang="en-US"/>
          </a:p>
        </p:txBody>
      </p:sp>
      <p:sp>
        <p:nvSpPr>
          <p:cNvPr id="12293" name="Slide Number Placeholder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a:spcBef>
                <a:spcPct val="0"/>
              </a:spcBef>
              <a:buClrTx/>
              <a:buSzTx/>
              <a:buFontTx/>
              <a:buNone/>
            </a:pPr>
            <a:fld id="{41879E79-B264-4B64-BC01-B827D8EA6281}" type="slidenum">
              <a:rPr lang="en-US" altLang="en-US" smtClean="0">
                <a:solidFill>
                  <a:schemeClr val="tx1"/>
                </a:solidFill>
                <a:latin typeface="Verdana" panose="020B0604030504040204" pitchFamily="34" charset="0"/>
              </a:rPr>
              <a:pPr>
                <a:spcBef>
                  <a:spcPct val="0"/>
                </a:spcBef>
                <a:buClrTx/>
                <a:buSzTx/>
                <a:buFontTx/>
                <a:buNone/>
              </a:pPr>
              <a:t>4</a:t>
            </a:fld>
            <a:endParaRPr lang="en-US" altLang="en-US" smtClean="0">
              <a:solidFill>
                <a:schemeClr val="tx1"/>
              </a:solidFill>
              <a:latin typeface="Verdana" panose="020B0604030504040204" pitchFamily="34" charset="0"/>
            </a:endParaRP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2"/>
          <p:cNvSpPr>
            <a:spLocks noGrp="1" noChangeArrowheads="1"/>
          </p:cNvSpPr>
          <p:nvPr>
            <p:ph type="title"/>
          </p:nvPr>
        </p:nvSpPr>
        <p:spPr>
          <a:xfrm>
            <a:off x="609600" y="609600"/>
            <a:ext cx="6348413" cy="1320800"/>
          </a:xfrm>
        </p:spPr>
        <p:txBody>
          <a:bodyPr/>
          <a:lstStyle/>
          <a:p>
            <a:pPr eaLnBrk="1" hangingPunct="1"/>
            <a:r>
              <a:rPr lang="en-GB" altLang="en-US" smtClean="0"/>
              <a:t>Figure 2.14</a:t>
            </a:r>
            <a:br>
              <a:rPr lang="en-GB" altLang="en-US" smtClean="0"/>
            </a:br>
            <a:r>
              <a:rPr lang="en-GB" altLang="en-US" smtClean="0"/>
              <a:t>Processes and channels</a:t>
            </a:r>
          </a:p>
        </p:txBody>
      </p:sp>
      <p:sp>
        <p:nvSpPr>
          <p:cNvPr id="5" name="Footer Placeholder 3"/>
          <p:cNvSpPr>
            <a:spLocks noGrp="1"/>
          </p:cNvSpPr>
          <p:nvPr>
            <p:ph type="ftr" sz="quarter" idx="11"/>
          </p:nvPr>
        </p:nvSpPr>
        <p:spPr/>
        <p:txBody>
          <a:bodyPr/>
          <a:lstStyle/>
          <a:p>
            <a:pPr>
              <a:defRPr/>
            </a:pPr>
            <a:r>
              <a:rPr lang="en-GB"/>
              <a:t>Instructor’s Guide for  Coulouris, Dollimore and Kindberg   Distributed Systems: Concepts and Design   Edn. 4   </a:t>
            </a:r>
            <a:br>
              <a:rPr lang="en-GB"/>
            </a:br>
            <a:r>
              <a:rPr lang="en-GB"/>
              <a:t>©  Pearson Education 2005 </a:t>
            </a:r>
            <a:endParaRPr lang="en-US"/>
          </a:p>
        </p:txBody>
      </p:sp>
      <p:pic>
        <p:nvPicPr>
          <p:cNvPr id="49156"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93725" y="2457450"/>
            <a:ext cx="7881938" cy="2184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7" name="Rectangle 2"/>
          <p:cNvSpPr>
            <a:spLocks noGrp="1" noChangeArrowheads="1"/>
          </p:cNvSpPr>
          <p:nvPr>
            <p:ph type="title"/>
          </p:nvPr>
        </p:nvSpPr>
        <p:spPr>
          <a:xfrm>
            <a:off x="609600" y="609600"/>
            <a:ext cx="6348413" cy="1320800"/>
          </a:xfrm>
        </p:spPr>
        <p:txBody>
          <a:bodyPr rtlCol="0">
            <a:normAutofit fontScale="90000"/>
          </a:bodyPr>
          <a:lstStyle/>
          <a:p>
            <a:pPr eaLnBrk="1" fontAlgn="auto" hangingPunct="1">
              <a:spcAft>
                <a:spcPts val="0"/>
              </a:spcAft>
              <a:defRPr/>
            </a:pPr>
            <a:r>
              <a:rPr lang="en-GB" altLang="en-US" dirty="0" smtClean="0"/>
              <a:t>Figure 2.15</a:t>
            </a:r>
            <a:br>
              <a:rPr lang="en-GB" altLang="en-US" dirty="0" smtClean="0"/>
            </a:br>
            <a:r>
              <a:rPr lang="en-GB" altLang="en-US" dirty="0" smtClean="0"/>
              <a:t>Omission and arbitrary failures</a:t>
            </a:r>
          </a:p>
        </p:txBody>
      </p:sp>
      <p:sp>
        <p:nvSpPr>
          <p:cNvPr id="48" name="Footer Placeholder 3"/>
          <p:cNvSpPr>
            <a:spLocks noGrp="1"/>
          </p:cNvSpPr>
          <p:nvPr>
            <p:ph type="ftr" sz="quarter" idx="11"/>
          </p:nvPr>
        </p:nvSpPr>
        <p:spPr/>
        <p:txBody>
          <a:bodyPr/>
          <a:lstStyle/>
          <a:p>
            <a:pPr>
              <a:defRPr/>
            </a:pPr>
            <a:r>
              <a:rPr lang="en-GB"/>
              <a:t>Instructor’s Guide for  Coulouris, Dollimore and Kindberg   Distributed Systems: Concepts and Design   Edn. 4   </a:t>
            </a:r>
            <a:br>
              <a:rPr lang="en-GB"/>
            </a:br>
            <a:r>
              <a:rPr lang="en-GB"/>
              <a:t>©  Pearson Education 2005 </a:t>
            </a:r>
            <a:endParaRPr lang="en-US"/>
          </a:p>
        </p:txBody>
      </p:sp>
      <p:grpSp>
        <p:nvGrpSpPr>
          <p:cNvPr id="50180" name="Group 577"/>
          <p:cNvGrpSpPr>
            <a:grpSpLocks/>
          </p:cNvGrpSpPr>
          <p:nvPr/>
        </p:nvGrpSpPr>
        <p:grpSpPr bwMode="auto">
          <a:xfrm>
            <a:off x="568325" y="1631950"/>
            <a:ext cx="8075613" cy="4235450"/>
            <a:chOff x="388" y="1028"/>
            <a:chExt cx="5511" cy="2668"/>
          </a:xfrm>
        </p:grpSpPr>
        <p:sp>
          <p:nvSpPr>
            <p:cNvPr id="50181" name="Rectangle 488"/>
            <p:cNvSpPr>
              <a:spLocks noChangeArrowheads="1"/>
            </p:cNvSpPr>
            <p:nvPr/>
          </p:nvSpPr>
          <p:spPr bwMode="auto">
            <a:xfrm>
              <a:off x="411" y="1051"/>
              <a:ext cx="987"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eaLnBrk="1" hangingPunct="1">
                <a:spcBef>
                  <a:spcPct val="0"/>
                </a:spcBef>
                <a:buClrTx/>
                <a:buSzTx/>
                <a:buFontTx/>
                <a:buNone/>
              </a:pPr>
              <a:r>
                <a:rPr lang="en-GB" altLang="en-US" sz="2000" i="1">
                  <a:solidFill>
                    <a:srgbClr val="000000"/>
                  </a:solidFill>
                  <a:latin typeface="Arial" panose="020B0604020202020204" pitchFamily="34" charset="0"/>
                </a:rPr>
                <a:t>Class of failure</a:t>
              </a:r>
              <a:endParaRPr lang="en-GB" altLang="en-US">
                <a:solidFill>
                  <a:schemeClr val="tx1"/>
                </a:solidFill>
                <a:latin typeface="Arial" panose="020B0604020202020204" pitchFamily="34" charset="0"/>
              </a:endParaRPr>
            </a:p>
          </p:txBody>
        </p:sp>
        <p:sp>
          <p:nvSpPr>
            <p:cNvPr id="50182" name="Rectangle 489"/>
            <p:cNvSpPr>
              <a:spLocks noChangeArrowheads="1"/>
            </p:cNvSpPr>
            <p:nvPr/>
          </p:nvSpPr>
          <p:spPr bwMode="auto">
            <a:xfrm>
              <a:off x="1637" y="1051"/>
              <a:ext cx="435"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eaLnBrk="1" hangingPunct="1">
                <a:spcBef>
                  <a:spcPct val="0"/>
                </a:spcBef>
                <a:buClrTx/>
                <a:buSzTx/>
                <a:buFontTx/>
                <a:buNone/>
              </a:pPr>
              <a:r>
                <a:rPr lang="en-GB" altLang="en-US" sz="2000" i="1">
                  <a:solidFill>
                    <a:srgbClr val="000000"/>
                  </a:solidFill>
                  <a:latin typeface="Arial" panose="020B0604020202020204" pitchFamily="34" charset="0"/>
                </a:rPr>
                <a:t>Affects</a:t>
              </a:r>
              <a:endParaRPr lang="en-GB" altLang="en-US">
                <a:solidFill>
                  <a:schemeClr val="tx1"/>
                </a:solidFill>
                <a:latin typeface="Arial" panose="020B0604020202020204" pitchFamily="34" charset="0"/>
              </a:endParaRPr>
            </a:p>
          </p:txBody>
        </p:sp>
        <p:sp>
          <p:nvSpPr>
            <p:cNvPr id="50183" name="Rectangle 490"/>
            <p:cNvSpPr>
              <a:spLocks noChangeArrowheads="1"/>
            </p:cNvSpPr>
            <p:nvPr/>
          </p:nvSpPr>
          <p:spPr bwMode="auto">
            <a:xfrm>
              <a:off x="2282" y="1051"/>
              <a:ext cx="755"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eaLnBrk="1" hangingPunct="1">
                <a:spcBef>
                  <a:spcPct val="0"/>
                </a:spcBef>
                <a:buClrTx/>
                <a:buSzTx/>
                <a:buFontTx/>
                <a:buNone/>
              </a:pPr>
              <a:r>
                <a:rPr lang="en-GB" altLang="en-US" sz="2000" i="1">
                  <a:solidFill>
                    <a:srgbClr val="000000"/>
                  </a:solidFill>
                  <a:latin typeface="Arial" panose="020B0604020202020204" pitchFamily="34" charset="0"/>
                </a:rPr>
                <a:t>Description</a:t>
              </a:r>
              <a:endParaRPr lang="en-GB" altLang="en-US">
                <a:solidFill>
                  <a:schemeClr val="tx1"/>
                </a:solidFill>
                <a:latin typeface="Arial" panose="020B0604020202020204" pitchFamily="34" charset="0"/>
              </a:endParaRPr>
            </a:p>
          </p:txBody>
        </p:sp>
        <p:sp>
          <p:nvSpPr>
            <p:cNvPr id="50184" name="Line 491"/>
            <p:cNvSpPr>
              <a:spLocks noChangeShapeType="1"/>
            </p:cNvSpPr>
            <p:nvPr/>
          </p:nvSpPr>
          <p:spPr bwMode="auto">
            <a:xfrm>
              <a:off x="388" y="1028"/>
              <a:ext cx="1227" cy="1"/>
            </a:xfrm>
            <a:prstGeom prst="line">
              <a:avLst/>
            </a:prstGeom>
            <a:noFill/>
            <a:ln w="36513">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0185" name="Line 494"/>
            <p:cNvSpPr>
              <a:spLocks noChangeShapeType="1"/>
            </p:cNvSpPr>
            <p:nvPr/>
          </p:nvSpPr>
          <p:spPr bwMode="auto">
            <a:xfrm>
              <a:off x="1630" y="1028"/>
              <a:ext cx="629" cy="1"/>
            </a:xfrm>
            <a:prstGeom prst="line">
              <a:avLst/>
            </a:prstGeom>
            <a:noFill/>
            <a:ln w="36513">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0186" name="Line 497"/>
            <p:cNvSpPr>
              <a:spLocks noChangeShapeType="1"/>
            </p:cNvSpPr>
            <p:nvPr/>
          </p:nvSpPr>
          <p:spPr bwMode="auto">
            <a:xfrm>
              <a:off x="2275" y="1028"/>
              <a:ext cx="3555" cy="1"/>
            </a:xfrm>
            <a:prstGeom prst="line">
              <a:avLst/>
            </a:prstGeom>
            <a:noFill/>
            <a:ln w="36513">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0187" name="Rectangle 503"/>
            <p:cNvSpPr>
              <a:spLocks noChangeArrowheads="1"/>
            </p:cNvSpPr>
            <p:nvPr/>
          </p:nvSpPr>
          <p:spPr bwMode="auto">
            <a:xfrm>
              <a:off x="395" y="1255"/>
              <a:ext cx="569"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eaLnBrk="1" hangingPunct="1">
                <a:spcBef>
                  <a:spcPct val="0"/>
                </a:spcBef>
                <a:buClrTx/>
                <a:buSzTx/>
                <a:buFontTx/>
                <a:buNone/>
              </a:pPr>
              <a:r>
                <a:rPr lang="en-GB" altLang="en-US" sz="2000">
                  <a:solidFill>
                    <a:srgbClr val="000000"/>
                  </a:solidFill>
                  <a:latin typeface="Arial" panose="020B0604020202020204" pitchFamily="34" charset="0"/>
                </a:rPr>
                <a:t>Fail-stop</a:t>
              </a:r>
              <a:endParaRPr lang="en-GB" altLang="en-US">
                <a:solidFill>
                  <a:schemeClr val="tx1"/>
                </a:solidFill>
                <a:latin typeface="Arial" panose="020B0604020202020204" pitchFamily="34" charset="0"/>
              </a:endParaRPr>
            </a:p>
          </p:txBody>
        </p:sp>
        <p:sp>
          <p:nvSpPr>
            <p:cNvPr id="50188" name="Rectangle 506"/>
            <p:cNvSpPr>
              <a:spLocks noChangeArrowheads="1"/>
            </p:cNvSpPr>
            <p:nvPr/>
          </p:nvSpPr>
          <p:spPr bwMode="auto">
            <a:xfrm>
              <a:off x="1565" y="1255"/>
              <a:ext cx="489"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eaLnBrk="1" hangingPunct="1">
                <a:spcBef>
                  <a:spcPct val="0"/>
                </a:spcBef>
                <a:buClrTx/>
                <a:buSzTx/>
                <a:buFontTx/>
                <a:buNone/>
              </a:pPr>
              <a:r>
                <a:rPr lang="en-GB" altLang="en-US" sz="2000">
                  <a:solidFill>
                    <a:srgbClr val="000000"/>
                  </a:solidFill>
                  <a:latin typeface="Arial" panose="020B0604020202020204" pitchFamily="34" charset="0"/>
                </a:rPr>
                <a:t>Process</a:t>
              </a:r>
              <a:endParaRPr lang="en-GB" altLang="en-US">
                <a:solidFill>
                  <a:schemeClr val="tx1"/>
                </a:solidFill>
                <a:latin typeface="Arial" panose="020B0604020202020204" pitchFamily="34" charset="0"/>
              </a:endParaRPr>
            </a:p>
          </p:txBody>
        </p:sp>
        <p:sp>
          <p:nvSpPr>
            <p:cNvPr id="50189" name="Rectangle 507"/>
            <p:cNvSpPr>
              <a:spLocks noChangeArrowheads="1"/>
            </p:cNvSpPr>
            <p:nvPr/>
          </p:nvSpPr>
          <p:spPr bwMode="auto">
            <a:xfrm>
              <a:off x="2282" y="1255"/>
              <a:ext cx="3492"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eaLnBrk="1" hangingPunct="1">
                <a:spcBef>
                  <a:spcPct val="0"/>
                </a:spcBef>
                <a:buClrTx/>
                <a:buSzTx/>
                <a:buFontTx/>
                <a:buNone/>
              </a:pPr>
              <a:r>
                <a:rPr lang="en-GB" altLang="en-US" sz="2000">
                  <a:solidFill>
                    <a:srgbClr val="000000"/>
                  </a:solidFill>
                  <a:latin typeface="Arial" panose="020B0604020202020204" pitchFamily="34" charset="0"/>
                </a:rPr>
                <a:t>Process halts and remains halted. Other processes may</a:t>
              </a:r>
              <a:endParaRPr lang="en-GB" altLang="en-US">
                <a:solidFill>
                  <a:schemeClr val="tx1"/>
                </a:solidFill>
                <a:latin typeface="Arial" panose="020B0604020202020204" pitchFamily="34" charset="0"/>
              </a:endParaRPr>
            </a:p>
          </p:txBody>
        </p:sp>
        <p:sp>
          <p:nvSpPr>
            <p:cNvPr id="50190" name="Rectangle 508"/>
            <p:cNvSpPr>
              <a:spLocks noChangeArrowheads="1"/>
            </p:cNvSpPr>
            <p:nvPr/>
          </p:nvSpPr>
          <p:spPr bwMode="auto">
            <a:xfrm>
              <a:off x="2282" y="1428"/>
              <a:ext cx="1026"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eaLnBrk="1" hangingPunct="1">
                <a:spcBef>
                  <a:spcPct val="0"/>
                </a:spcBef>
                <a:buClrTx/>
                <a:buSzTx/>
                <a:buFontTx/>
                <a:buNone/>
              </a:pPr>
              <a:r>
                <a:rPr lang="en-GB" altLang="en-US" sz="2000">
                  <a:solidFill>
                    <a:srgbClr val="000000"/>
                  </a:solidFill>
                  <a:latin typeface="Arial" panose="020B0604020202020204" pitchFamily="34" charset="0"/>
                </a:rPr>
                <a:t>detect this state.</a:t>
              </a:r>
              <a:endParaRPr lang="en-GB" altLang="en-US">
                <a:solidFill>
                  <a:schemeClr val="tx1"/>
                </a:solidFill>
                <a:latin typeface="Arial" panose="020B0604020202020204" pitchFamily="34" charset="0"/>
              </a:endParaRPr>
            </a:p>
          </p:txBody>
        </p:sp>
        <p:grpSp>
          <p:nvGrpSpPr>
            <p:cNvPr id="50191" name="Group 576"/>
            <p:cNvGrpSpPr>
              <a:grpSpLocks/>
            </p:cNvGrpSpPr>
            <p:nvPr/>
          </p:nvGrpSpPr>
          <p:grpSpPr bwMode="auto">
            <a:xfrm>
              <a:off x="388" y="1249"/>
              <a:ext cx="5442" cy="1"/>
              <a:chOff x="388" y="1249"/>
              <a:chExt cx="5442" cy="1"/>
            </a:xfrm>
          </p:grpSpPr>
          <p:sp>
            <p:nvSpPr>
              <p:cNvPr id="50221" name="Line 509"/>
              <p:cNvSpPr>
                <a:spLocks noChangeShapeType="1"/>
              </p:cNvSpPr>
              <p:nvPr/>
            </p:nvSpPr>
            <p:spPr bwMode="auto">
              <a:xfrm>
                <a:off x="388" y="1249"/>
                <a:ext cx="1227" cy="1"/>
              </a:xfrm>
              <a:prstGeom prst="line">
                <a:avLst/>
              </a:prstGeom>
              <a:noFill/>
              <a:ln w="36513">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0222" name="Line 512"/>
              <p:cNvSpPr>
                <a:spLocks noChangeShapeType="1"/>
              </p:cNvSpPr>
              <p:nvPr/>
            </p:nvSpPr>
            <p:spPr bwMode="auto">
              <a:xfrm>
                <a:off x="1630" y="1249"/>
                <a:ext cx="629" cy="1"/>
              </a:xfrm>
              <a:prstGeom prst="line">
                <a:avLst/>
              </a:prstGeom>
              <a:noFill/>
              <a:ln w="36513">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0223" name="Line 515"/>
              <p:cNvSpPr>
                <a:spLocks noChangeShapeType="1"/>
              </p:cNvSpPr>
              <p:nvPr/>
            </p:nvSpPr>
            <p:spPr bwMode="auto">
              <a:xfrm>
                <a:off x="2275" y="1249"/>
                <a:ext cx="3555" cy="1"/>
              </a:xfrm>
              <a:prstGeom prst="line">
                <a:avLst/>
              </a:prstGeom>
              <a:noFill/>
              <a:ln w="36513">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grpSp>
        <p:sp>
          <p:nvSpPr>
            <p:cNvPr id="50192" name="Rectangle 521"/>
            <p:cNvSpPr>
              <a:spLocks noChangeArrowheads="1"/>
            </p:cNvSpPr>
            <p:nvPr/>
          </p:nvSpPr>
          <p:spPr bwMode="auto">
            <a:xfrm>
              <a:off x="395" y="1601"/>
              <a:ext cx="373"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eaLnBrk="1" hangingPunct="1">
                <a:spcBef>
                  <a:spcPct val="0"/>
                </a:spcBef>
                <a:buClrTx/>
                <a:buSzTx/>
                <a:buFontTx/>
                <a:buNone/>
              </a:pPr>
              <a:r>
                <a:rPr lang="en-GB" altLang="en-US" sz="2000">
                  <a:solidFill>
                    <a:srgbClr val="000000"/>
                  </a:solidFill>
                  <a:latin typeface="Arial" panose="020B0604020202020204" pitchFamily="34" charset="0"/>
                </a:rPr>
                <a:t>Crash</a:t>
              </a:r>
              <a:endParaRPr lang="en-GB" altLang="en-US">
                <a:solidFill>
                  <a:schemeClr val="tx1"/>
                </a:solidFill>
                <a:latin typeface="Arial" panose="020B0604020202020204" pitchFamily="34" charset="0"/>
              </a:endParaRPr>
            </a:p>
          </p:txBody>
        </p:sp>
        <p:sp>
          <p:nvSpPr>
            <p:cNvPr id="50193" name="Rectangle 522"/>
            <p:cNvSpPr>
              <a:spLocks noChangeArrowheads="1"/>
            </p:cNvSpPr>
            <p:nvPr/>
          </p:nvSpPr>
          <p:spPr bwMode="auto">
            <a:xfrm>
              <a:off x="1565" y="1601"/>
              <a:ext cx="489"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eaLnBrk="1" hangingPunct="1">
                <a:spcBef>
                  <a:spcPct val="0"/>
                </a:spcBef>
                <a:buClrTx/>
                <a:buSzTx/>
                <a:buFontTx/>
                <a:buNone/>
              </a:pPr>
              <a:r>
                <a:rPr lang="en-GB" altLang="en-US" sz="2000">
                  <a:solidFill>
                    <a:srgbClr val="000000"/>
                  </a:solidFill>
                  <a:latin typeface="Arial" panose="020B0604020202020204" pitchFamily="34" charset="0"/>
                </a:rPr>
                <a:t>Process</a:t>
              </a:r>
              <a:endParaRPr lang="en-GB" altLang="en-US">
                <a:solidFill>
                  <a:schemeClr val="tx1"/>
                </a:solidFill>
                <a:latin typeface="Arial" panose="020B0604020202020204" pitchFamily="34" charset="0"/>
              </a:endParaRPr>
            </a:p>
          </p:txBody>
        </p:sp>
        <p:sp>
          <p:nvSpPr>
            <p:cNvPr id="50194" name="Rectangle 523"/>
            <p:cNvSpPr>
              <a:spLocks noChangeArrowheads="1"/>
            </p:cNvSpPr>
            <p:nvPr/>
          </p:nvSpPr>
          <p:spPr bwMode="auto">
            <a:xfrm>
              <a:off x="2282" y="1601"/>
              <a:ext cx="3492"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eaLnBrk="1" hangingPunct="1">
                <a:spcBef>
                  <a:spcPct val="0"/>
                </a:spcBef>
                <a:buClrTx/>
                <a:buSzTx/>
                <a:buFontTx/>
                <a:buNone/>
              </a:pPr>
              <a:r>
                <a:rPr lang="en-GB" altLang="en-US" sz="2000">
                  <a:solidFill>
                    <a:srgbClr val="000000"/>
                  </a:solidFill>
                  <a:latin typeface="Arial" panose="020B0604020202020204" pitchFamily="34" charset="0"/>
                </a:rPr>
                <a:t>Process halts and remains halted. Other processes may</a:t>
              </a:r>
              <a:endParaRPr lang="en-GB" altLang="en-US">
                <a:solidFill>
                  <a:schemeClr val="tx1"/>
                </a:solidFill>
                <a:latin typeface="Arial" panose="020B0604020202020204" pitchFamily="34" charset="0"/>
              </a:endParaRPr>
            </a:p>
          </p:txBody>
        </p:sp>
        <p:sp>
          <p:nvSpPr>
            <p:cNvPr id="50195" name="Rectangle 524"/>
            <p:cNvSpPr>
              <a:spLocks noChangeArrowheads="1"/>
            </p:cNvSpPr>
            <p:nvPr/>
          </p:nvSpPr>
          <p:spPr bwMode="auto">
            <a:xfrm>
              <a:off x="2282" y="1774"/>
              <a:ext cx="1933"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eaLnBrk="1" hangingPunct="1">
                <a:spcBef>
                  <a:spcPct val="0"/>
                </a:spcBef>
                <a:buClrTx/>
                <a:buSzTx/>
                <a:buFontTx/>
                <a:buNone/>
              </a:pPr>
              <a:r>
                <a:rPr lang="en-GB" altLang="en-US" sz="2000">
                  <a:solidFill>
                    <a:srgbClr val="000000"/>
                  </a:solidFill>
                  <a:latin typeface="Arial" panose="020B0604020202020204" pitchFamily="34" charset="0"/>
                </a:rPr>
                <a:t>not be able to detect this state.</a:t>
              </a:r>
              <a:endParaRPr lang="en-GB" altLang="en-US">
                <a:solidFill>
                  <a:schemeClr val="tx1"/>
                </a:solidFill>
                <a:latin typeface="Arial" panose="020B0604020202020204" pitchFamily="34" charset="0"/>
              </a:endParaRPr>
            </a:p>
          </p:txBody>
        </p:sp>
        <p:sp>
          <p:nvSpPr>
            <p:cNvPr id="50196" name="Rectangle 529"/>
            <p:cNvSpPr>
              <a:spLocks noChangeArrowheads="1"/>
            </p:cNvSpPr>
            <p:nvPr/>
          </p:nvSpPr>
          <p:spPr bwMode="auto">
            <a:xfrm>
              <a:off x="395" y="1947"/>
              <a:ext cx="613"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eaLnBrk="1" hangingPunct="1">
                <a:spcBef>
                  <a:spcPct val="0"/>
                </a:spcBef>
                <a:buClrTx/>
                <a:buSzTx/>
                <a:buFontTx/>
                <a:buNone/>
              </a:pPr>
              <a:r>
                <a:rPr lang="en-GB" altLang="en-US" sz="2000">
                  <a:solidFill>
                    <a:srgbClr val="000000"/>
                  </a:solidFill>
                  <a:latin typeface="Arial" panose="020B0604020202020204" pitchFamily="34" charset="0"/>
                </a:rPr>
                <a:t>Omission</a:t>
              </a:r>
              <a:endParaRPr lang="en-GB" altLang="en-US">
                <a:solidFill>
                  <a:schemeClr val="tx1"/>
                </a:solidFill>
                <a:latin typeface="Arial" panose="020B0604020202020204" pitchFamily="34" charset="0"/>
              </a:endParaRPr>
            </a:p>
          </p:txBody>
        </p:sp>
        <p:sp>
          <p:nvSpPr>
            <p:cNvPr id="50197" name="Rectangle 530"/>
            <p:cNvSpPr>
              <a:spLocks noChangeArrowheads="1"/>
            </p:cNvSpPr>
            <p:nvPr/>
          </p:nvSpPr>
          <p:spPr bwMode="auto">
            <a:xfrm>
              <a:off x="1565" y="1947"/>
              <a:ext cx="533"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eaLnBrk="1" hangingPunct="1">
                <a:spcBef>
                  <a:spcPct val="0"/>
                </a:spcBef>
                <a:buClrTx/>
                <a:buSzTx/>
                <a:buFontTx/>
                <a:buNone/>
              </a:pPr>
              <a:r>
                <a:rPr lang="en-GB" altLang="en-US" sz="2000">
                  <a:solidFill>
                    <a:srgbClr val="000000"/>
                  </a:solidFill>
                  <a:latin typeface="Arial" panose="020B0604020202020204" pitchFamily="34" charset="0"/>
                </a:rPr>
                <a:t>Channel</a:t>
              </a:r>
              <a:endParaRPr lang="en-GB" altLang="en-US">
                <a:solidFill>
                  <a:schemeClr val="tx1"/>
                </a:solidFill>
                <a:latin typeface="Arial" panose="020B0604020202020204" pitchFamily="34" charset="0"/>
              </a:endParaRPr>
            </a:p>
          </p:txBody>
        </p:sp>
        <p:sp>
          <p:nvSpPr>
            <p:cNvPr id="50198" name="Rectangle 531"/>
            <p:cNvSpPr>
              <a:spLocks noChangeArrowheads="1"/>
            </p:cNvSpPr>
            <p:nvPr/>
          </p:nvSpPr>
          <p:spPr bwMode="auto">
            <a:xfrm>
              <a:off x="2282" y="1947"/>
              <a:ext cx="3617"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eaLnBrk="1" hangingPunct="1">
                <a:spcBef>
                  <a:spcPct val="0"/>
                </a:spcBef>
                <a:buClrTx/>
                <a:buSzTx/>
                <a:buFontTx/>
                <a:buNone/>
              </a:pPr>
              <a:r>
                <a:rPr lang="en-GB" altLang="en-US" sz="2000">
                  <a:solidFill>
                    <a:srgbClr val="000000"/>
                  </a:solidFill>
                  <a:latin typeface="Arial" panose="020B0604020202020204" pitchFamily="34" charset="0"/>
                </a:rPr>
                <a:t>A message inserted in an outgoing message buffer never</a:t>
              </a:r>
              <a:endParaRPr lang="en-GB" altLang="en-US">
                <a:solidFill>
                  <a:schemeClr val="tx1"/>
                </a:solidFill>
                <a:latin typeface="Arial" panose="020B0604020202020204" pitchFamily="34" charset="0"/>
              </a:endParaRPr>
            </a:p>
          </p:txBody>
        </p:sp>
        <p:sp>
          <p:nvSpPr>
            <p:cNvPr id="50199" name="Rectangle 532"/>
            <p:cNvSpPr>
              <a:spLocks noChangeArrowheads="1"/>
            </p:cNvSpPr>
            <p:nvPr/>
          </p:nvSpPr>
          <p:spPr bwMode="auto">
            <a:xfrm>
              <a:off x="2282" y="2120"/>
              <a:ext cx="3279"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eaLnBrk="1" hangingPunct="1">
                <a:spcBef>
                  <a:spcPct val="0"/>
                </a:spcBef>
                <a:buClrTx/>
                <a:buSzTx/>
                <a:buFontTx/>
                <a:buNone/>
              </a:pPr>
              <a:r>
                <a:rPr lang="en-GB" altLang="en-US" sz="2000">
                  <a:solidFill>
                    <a:srgbClr val="000000"/>
                  </a:solidFill>
                  <a:latin typeface="Arial" panose="020B0604020202020204" pitchFamily="34" charset="0"/>
                </a:rPr>
                <a:t>arrives at the other end’s incoming message buffer.</a:t>
              </a:r>
              <a:endParaRPr lang="en-GB" altLang="en-US">
                <a:solidFill>
                  <a:schemeClr val="tx1"/>
                </a:solidFill>
                <a:latin typeface="Arial" panose="020B0604020202020204" pitchFamily="34" charset="0"/>
              </a:endParaRPr>
            </a:p>
          </p:txBody>
        </p:sp>
        <p:sp>
          <p:nvSpPr>
            <p:cNvPr id="50200" name="Rectangle 537"/>
            <p:cNvSpPr>
              <a:spLocks noChangeArrowheads="1"/>
            </p:cNvSpPr>
            <p:nvPr/>
          </p:nvSpPr>
          <p:spPr bwMode="auto">
            <a:xfrm>
              <a:off x="395" y="2293"/>
              <a:ext cx="951"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eaLnBrk="1" hangingPunct="1">
                <a:spcBef>
                  <a:spcPct val="0"/>
                </a:spcBef>
                <a:buClrTx/>
                <a:buSzTx/>
                <a:buFontTx/>
                <a:buNone/>
              </a:pPr>
              <a:r>
                <a:rPr lang="en-GB" altLang="en-US" sz="2000">
                  <a:solidFill>
                    <a:srgbClr val="000000"/>
                  </a:solidFill>
                  <a:latin typeface="Arial" panose="020B0604020202020204" pitchFamily="34" charset="0"/>
                </a:rPr>
                <a:t>Send-omission</a:t>
              </a:r>
              <a:endParaRPr lang="en-GB" altLang="en-US">
                <a:solidFill>
                  <a:schemeClr val="tx1"/>
                </a:solidFill>
                <a:latin typeface="Arial" panose="020B0604020202020204" pitchFamily="34" charset="0"/>
              </a:endParaRPr>
            </a:p>
          </p:txBody>
        </p:sp>
        <p:sp>
          <p:nvSpPr>
            <p:cNvPr id="50201" name="Rectangle 538"/>
            <p:cNvSpPr>
              <a:spLocks noChangeArrowheads="1"/>
            </p:cNvSpPr>
            <p:nvPr/>
          </p:nvSpPr>
          <p:spPr bwMode="auto">
            <a:xfrm>
              <a:off x="1565" y="2293"/>
              <a:ext cx="489"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eaLnBrk="1" hangingPunct="1">
                <a:spcBef>
                  <a:spcPct val="0"/>
                </a:spcBef>
                <a:buClrTx/>
                <a:buSzTx/>
                <a:buFontTx/>
                <a:buNone/>
              </a:pPr>
              <a:r>
                <a:rPr lang="en-GB" altLang="en-US" sz="2000">
                  <a:solidFill>
                    <a:srgbClr val="000000"/>
                  </a:solidFill>
                  <a:latin typeface="Arial" panose="020B0604020202020204" pitchFamily="34" charset="0"/>
                </a:rPr>
                <a:t>Process</a:t>
              </a:r>
              <a:endParaRPr lang="en-GB" altLang="en-US">
                <a:solidFill>
                  <a:schemeClr val="tx1"/>
                </a:solidFill>
                <a:latin typeface="Arial" panose="020B0604020202020204" pitchFamily="34" charset="0"/>
              </a:endParaRPr>
            </a:p>
          </p:txBody>
        </p:sp>
        <p:sp>
          <p:nvSpPr>
            <p:cNvPr id="50202" name="Rectangle 539"/>
            <p:cNvSpPr>
              <a:spLocks noChangeArrowheads="1"/>
            </p:cNvSpPr>
            <p:nvPr/>
          </p:nvSpPr>
          <p:spPr bwMode="auto">
            <a:xfrm>
              <a:off x="2282" y="2293"/>
              <a:ext cx="1475"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eaLnBrk="1" hangingPunct="1">
                <a:spcBef>
                  <a:spcPct val="0"/>
                </a:spcBef>
                <a:buClrTx/>
                <a:buSzTx/>
                <a:buFontTx/>
                <a:buNone/>
              </a:pPr>
              <a:r>
                <a:rPr lang="en-GB" altLang="en-US" sz="2000">
                  <a:solidFill>
                    <a:srgbClr val="000000"/>
                  </a:solidFill>
                  <a:latin typeface="Arial" panose="020B0604020202020204" pitchFamily="34" charset="0"/>
                </a:rPr>
                <a:t>A process completes a </a:t>
              </a:r>
              <a:endParaRPr lang="en-GB" altLang="en-US">
                <a:solidFill>
                  <a:schemeClr val="tx1"/>
                </a:solidFill>
                <a:latin typeface="Arial" panose="020B0604020202020204" pitchFamily="34" charset="0"/>
              </a:endParaRPr>
            </a:p>
          </p:txBody>
        </p:sp>
        <p:sp>
          <p:nvSpPr>
            <p:cNvPr id="50203" name="Rectangle 540"/>
            <p:cNvSpPr>
              <a:spLocks noChangeArrowheads="1"/>
            </p:cNvSpPr>
            <p:nvPr/>
          </p:nvSpPr>
          <p:spPr bwMode="auto">
            <a:xfrm>
              <a:off x="3729" y="2293"/>
              <a:ext cx="333"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eaLnBrk="1" hangingPunct="1">
                <a:spcBef>
                  <a:spcPct val="0"/>
                </a:spcBef>
                <a:buClrTx/>
                <a:buSzTx/>
                <a:buFontTx/>
                <a:buNone/>
              </a:pPr>
              <a:r>
                <a:rPr lang="en-GB" altLang="en-US" sz="2000" i="1">
                  <a:solidFill>
                    <a:srgbClr val="000000"/>
                  </a:solidFill>
                  <a:latin typeface="Arial" panose="020B0604020202020204" pitchFamily="34" charset="0"/>
                </a:rPr>
                <a:t>send,</a:t>
              </a:r>
              <a:endParaRPr lang="en-GB" altLang="en-US">
                <a:solidFill>
                  <a:schemeClr val="tx1"/>
                </a:solidFill>
                <a:latin typeface="Arial" panose="020B0604020202020204" pitchFamily="34" charset="0"/>
              </a:endParaRPr>
            </a:p>
          </p:txBody>
        </p:sp>
        <p:sp>
          <p:nvSpPr>
            <p:cNvPr id="50204" name="Rectangle 541"/>
            <p:cNvSpPr>
              <a:spLocks noChangeArrowheads="1"/>
            </p:cNvSpPr>
            <p:nvPr/>
          </p:nvSpPr>
          <p:spPr bwMode="auto">
            <a:xfrm>
              <a:off x="4044" y="2293"/>
              <a:ext cx="1698"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eaLnBrk="1" hangingPunct="1">
                <a:spcBef>
                  <a:spcPct val="0"/>
                </a:spcBef>
                <a:buClrTx/>
                <a:buSzTx/>
                <a:buFontTx/>
                <a:buNone/>
              </a:pPr>
              <a:r>
                <a:rPr lang="en-GB" altLang="en-US" sz="2000">
                  <a:solidFill>
                    <a:srgbClr val="000000"/>
                  </a:solidFill>
                  <a:latin typeface="Arial" panose="020B0604020202020204" pitchFamily="34" charset="0"/>
                </a:rPr>
                <a:t> but the message is not put</a:t>
              </a:r>
              <a:endParaRPr lang="en-GB" altLang="en-US">
                <a:solidFill>
                  <a:schemeClr val="tx1"/>
                </a:solidFill>
                <a:latin typeface="Arial" panose="020B0604020202020204" pitchFamily="34" charset="0"/>
              </a:endParaRPr>
            </a:p>
          </p:txBody>
        </p:sp>
        <p:sp>
          <p:nvSpPr>
            <p:cNvPr id="50205" name="Rectangle 542"/>
            <p:cNvSpPr>
              <a:spLocks noChangeArrowheads="1"/>
            </p:cNvSpPr>
            <p:nvPr/>
          </p:nvSpPr>
          <p:spPr bwMode="auto">
            <a:xfrm>
              <a:off x="2282" y="2466"/>
              <a:ext cx="1977"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eaLnBrk="1" hangingPunct="1">
                <a:spcBef>
                  <a:spcPct val="0"/>
                </a:spcBef>
                <a:buClrTx/>
                <a:buSzTx/>
                <a:buFontTx/>
                <a:buNone/>
              </a:pPr>
              <a:r>
                <a:rPr lang="en-GB" altLang="en-US" sz="2000">
                  <a:solidFill>
                    <a:srgbClr val="000000"/>
                  </a:solidFill>
                  <a:latin typeface="Arial" panose="020B0604020202020204" pitchFamily="34" charset="0"/>
                </a:rPr>
                <a:t>in its outgoing message buffer.</a:t>
              </a:r>
              <a:endParaRPr lang="en-GB" altLang="en-US">
                <a:solidFill>
                  <a:schemeClr val="tx1"/>
                </a:solidFill>
                <a:latin typeface="Arial" panose="020B0604020202020204" pitchFamily="34" charset="0"/>
              </a:endParaRPr>
            </a:p>
          </p:txBody>
        </p:sp>
        <p:sp>
          <p:nvSpPr>
            <p:cNvPr id="50206" name="Rectangle 547"/>
            <p:cNvSpPr>
              <a:spLocks noChangeArrowheads="1"/>
            </p:cNvSpPr>
            <p:nvPr/>
          </p:nvSpPr>
          <p:spPr bwMode="auto">
            <a:xfrm>
              <a:off x="395" y="2639"/>
              <a:ext cx="1146"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eaLnBrk="1" hangingPunct="1">
                <a:spcBef>
                  <a:spcPct val="0"/>
                </a:spcBef>
                <a:buClrTx/>
                <a:buSzTx/>
                <a:buFontTx/>
                <a:buNone/>
              </a:pPr>
              <a:r>
                <a:rPr lang="en-GB" altLang="en-US" sz="2000">
                  <a:solidFill>
                    <a:srgbClr val="000000"/>
                  </a:solidFill>
                  <a:latin typeface="Arial" panose="020B0604020202020204" pitchFamily="34" charset="0"/>
                </a:rPr>
                <a:t>Receive-omission</a:t>
              </a:r>
              <a:endParaRPr lang="en-GB" altLang="en-US">
                <a:solidFill>
                  <a:schemeClr val="tx1"/>
                </a:solidFill>
                <a:latin typeface="Arial" panose="020B0604020202020204" pitchFamily="34" charset="0"/>
              </a:endParaRPr>
            </a:p>
          </p:txBody>
        </p:sp>
        <p:sp>
          <p:nvSpPr>
            <p:cNvPr id="50207" name="Rectangle 548"/>
            <p:cNvSpPr>
              <a:spLocks noChangeArrowheads="1"/>
            </p:cNvSpPr>
            <p:nvPr/>
          </p:nvSpPr>
          <p:spPr bwMode="auto">
            <a:xfrm>
              <a:off x="1565" y="2639"/>
              <a:ext cx="489"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eaLnBrk="1" hangingPunct="1">
                <a:spcBef>
                  <a:spcPct val="0"/>
                </a:spcBef>
                <a:buClrTx/>
                <a:buSzTx/>
                <a:buFontTx/>
                <a:buNone/>
              </a:pPr>
              <a:r>
                <a:rPr lang="en-GB" altLang="en-US" sz="2000">
                  <a:solidFill>
                    <a:srgbClr val="000000"/>
                  </a:solidFill>
                  <a:latin typeface="Arial" panose="020B0604020202020204" pitchFamily="34" charset="0"/>
                </a:rPr>
                <a:t>Process</a:t>
              </a:r>
              <a:endParaRPr lang="en-GB" altLang="en-US">
                <a:solidFill>
                  <a:schemeClr val="tx1"/>
                </a:solidFill>
                <a:latin typeface="Arial" panose="020B0604020202020204" pitchFamily="34" charset="0"/>
              </a:endParaRPr>
            </a:p>
          </p:txBody>
        </p:sp>
        <p:sp>
          <p:nvSpPr>
            <p:cNvPr id="50208" name="Rectangle 549"/>
            <p:cNvSpPr>
              <a:spLocks noChangeArrowheads="1"/>
            </p:cNvSpPr>
            <p:nvPr/>
          </p:nvSpPr>
          <p:spPr bwMode="auto">
            <a:xfrm>
              <a:off x="2282" y="2639"/>
              <a:ext cx="3226"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eaLnBrk="1" hangingPunct="1">
                <a:spcBef>
                  <a:spcPct val="0"/>
                </a:spcBef>
                <a:buClrTx/>
                <a:buSzTx/>
                <a:buFontTx/>
                <a:buNone/>
              </a:pPr>
              <a:r>
                <a:rPr lang="en-GB" altLang="en-US" sz="2000">
                  <a:solidFill>
                    <a:srgbClr val="000000"/>
                  </a:solidFill>
                  <a:latin typeface="Arial" panose="020B0604020202020204" pitchFamily="34" charset="0"/>
                </a:rPr>
                <a:t>A message is put in a process’s incoming message</a:t>
              </a:r>
              <a:endParaRPr lang="en-GB" altLang="en-US">
                <a:solidFill>
                  <a:schemeClr val="tx1"/>
                </a:solidFill>
                <a:latin typeface="Arial" panose="020B0604020202020204" pitchFamily="34" charset="0"/>
              </a:endParaRPr>
            </a:p>
          </p:txBody>
        </p:sp>
        <p:sp>
          <p:nvSpPr>
            <p:cNvPr id="50209" name="Rectangle 550"/>
            <p:cNvSpPr>
              <a:spLocks noChangeArrowheads="1"/>
            </p:cNvSpPr>
            <p:nvPr/>
          </p:nvSpPr>
          <p:spPr bwMode="auto">
            <a:xfrm>
              <a:off x="2282" y="2812"/>
              <a:ext cx="2724"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eaLnBrk="1" hangingPunct="1">
                <a:spcBef>
                  <a:spcPct val="0"/>
                </a:spcBef>
                <a:buClrTx/>
                <a:buSzTx/>
                <a:buFontTx/>
                <a:buNone/>
              </a:pPr>
              <a:r>
                <a:rPr lang="en-GB" altLang="en-US" sz="2000">
                  <a:solidFill>
                    <a:srgbClr val="000000"/>
                  </a:solidFill>
                  <a:latin typeface="Arial" panose="020B0604020202020204" pitchFamily="34" charset="0"/>
                </a:rPr>
                <a:t>buffer, but that process does not receive it.</a:t>
              </a:r>
              <a:endParaRPr lang="en-GB" altLang="en-US">
                <a:solidFill>
                  <a:schemeClr val="tx1"/>
                </a:solidFill>
                <a:latin typeface="Arial" panose="020B0604020202020204" pitchFamily="34" charset="0"/>
              </a:endParaRPr>
            </a:p>
          </p:txBody>
        </p:sp>
        <p:sp>
          <p:nvSpPr>
            <p:cNvPr id="50210" name="Rectangle 555"/>
            <p:cNvSpPr>
              <a:spLocks noChangeArrowheads="1"/>
            </p:cNvSpPr>
            <p:nvPr/>
          </p:nvSpPr>
          <p:spPr bwMode="auto">
            <a:xfrm>
              <a:off x="395" y="2985"/>
              <a:ext cx="595"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eaLnBrk="1" hangingPunct="1">
                <a:spcBef>
                  <a:spcPct val="0"/>
                </a:spcBef>
                <a:buClrTx/>
                <a:buSzTx/>
                <a:buFontTx/>
                <a:buNone/>
              </a:pPr>
              <a:r>
                <a:rPr lang="en-GB" altLang="en-US" sz="2000">
                  <a:solidFill>
                    <a:srgbClr val="000000"/>
                  </a:solidFill>
                  <a:latin typeface="Arial" panose="020B0604020202020204" pitchFamily="34" charset="0"/>
                </a:rPr>
                <a:t>Arbitrary</a:t>
              </a:r>
              <a:endParaRPr lang="en-GB" altLang="en-US">
                <a:solidFill>
                  <a:schemeClr val="tx1"/>
                </a:solidFill>
                <a:latin typeface="Arial" panose="020B0604020202020204" pitchFamily="34" charset="0"/>
              </a:endParaRPr>
            </a:p>
          </p:txBody>
        </p:sp>
        <p:sp>
          <p:nvSpPr>
            <p:cNvPr id="50211" name="Rectangle 556"/>
            <p:cNvSpPr>
              <a:spLocks noChangeArrowheads="1"/>
            </p:cNvSpPr>
            <p:nvPr/>
          </p:nvSpPr>
          <p:spPr bwMode="auto">
            <a:xfrm>
              <a:off x="395" y="3158"/>
              <a:ext cx="755"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eaLnBrk="1" hangingPunct="1">
                <a:spcBef>
                  <a:spcPct val="0"/>
                </a:spcBef>
                <a:buClrTx/>
                <a:buSzTx/>
                <a:buFontTx/>
                <a:buNone/>
              </a:pPr>
              <a:r>
                <a:rPr lang="en-GB" altLang="en-US" sz="2000">
                  <a:solidFill>
                    <a:srgbClr val="000000"/>
                  </a:solidFill>
                  <a:latin typeface="Arial" panose="020B0604020202020204" pitchFamily="34" charset="0"/>
                </a:rPr>
                <a:t>(Byzantine)</a:t>
              </a:r>
              <a:endParaRPr lang="en-GB" altLang="en-US">
                <a:solidFill>
                  <a:schemeClr val="tx1"/>
                </a:solidFill>
                <a:latin typeface="Arial" panose="020B0604020202020204" pitchFamily="34" charset="0"/>
              </a:endParaRPr>
            </a:p>
          </p:txBody>
        </p:sp>
        <p:sp>
          <p:nvSpPr>
            <p:cNvPr id="50212" name="Rectangle 557"/>
            <p:cNvSpPr>
              <a:spLocks noChangeArrowheads="1"/>
            </p:cNvSpPr>
            <p:nvPr/>
          </p:nvSpPr>
          <p:spPr bwMode="auto">
            <a:xfrm>
              <a:off x="1565" y="2985"/>
              <a:ext cx="662"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eaLnBrk="1" hangingPunct="1">
                <a:spcBef>
                  <a:spcPct val="0"/>
                </a:spcBef>
                <a:buClrTx/>
                <a:buSzTx/>
                <a:buFontTx/>
                <a:buNone/>
              </a:pPr>
              <a:r>
                <a:rPr lang="en-GB" altLang="en-US" sz="2000">
                  <a:solidFill>
                    <a:srgbClr val="000000"/>
                  </a:solidFill>
                  <a:latin typeface="Arial" panose="020B0604020202020204" pitchFamily="34" charset="0"/>
                </a:rPr>
                <a:t>Process or</a:t>
              </a:r>
              <a:endParaRPr lang="en-GB" altLang="en-US">
                <a:solidFill>
                  <a:schemeClr val="tx1"/>
                </a:solidFill>
                <a:latin typeface="Arial" panose="020B0604020202020204" pitchFamily="34" charset="0"/>
              </a:endParaRPr>
            </a:p>
          </p:txBody>
        </p:sp>
        <p:sp>
          <p:nvSpPr>
            <p:cNvPr id="50213" name="Rectangle 558"/>
            <p:cNvSpPr>
              <a:spLocks noChangeArrowheads="1"/>
            </p:cNvSpPr>
            <p:nvPr/>
          </p:nvSpPr>
          <p:spPr bwMode="auto">
            <a:xfrm>
              <a:off x="1565" y="3158"/>
              <a:ext cx="498"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eaLnBrk="1" hangingPunct="1">
                <a:spcBef>
                  <a:spcPct val="0"/>
                </a:spcBef>
                <a:buClrTx/>
                <a:buSzTx/>
                <a:buFontTx/>
                <a:buNone/>
              </a:pPr>
              <a:r>
                <a:rPr lang="en-GB" altLang="en-US" sz="2000">
                  <a:solidFill>
                    <a:srgbClr val="000000"/>
                  </a:solidFill>
                  <a:latin typeface="Arial" panose="020B0604020202020204" pitchFamily="34" charset="0"/>
                </a:rPr>
                <a:t>channel</a:t>
              </a:r>
              <a:endParaRPr lang="en-GB" altLang="en-US">
                <a:solidFill>
                  <a:schemeClr val="tx1"/>
                </a:solidFill>
                <a:latin typeface="Arial" panose="020B0604020202020204" pitchFamily="34" charset="0"/>
              </a:endParaRPr>
            </a:p>
          </p:txBody>
        </p:sp>
        <p:sp>
          <p:nvSpPr>
            <p:cNvPr id="50214" name="Rectangle 559"/>
            <p:cNvSpPr>
              <a:spLocks noChangeArrowheads="1"/>
            </p:cNvSpPr>
            <p:nvPr/>
          </p:nvSpPr>
          <p:spPr bwMode="auto">
            <a:xfrm>
              <a:off x="2282" y="2985"/>
              <a:ext cx="3337"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eaLnBrk="1" hangingPunct="1">
                <a:spcBef>
                  <a:spcPct val="0"/>
                </a:spcBef>
                <a:buClrTx/>
                <a:buSzTx/>
                <a:buFontTx/>
                <a:buNone/>
              </a:pPr>
              <a:r>
                <a:rPr lang="en-GB" altLang="en-US" sz="2000">
                  <a:solidFill>
                    <a:srgbClr val="000000"/>
                  </a:solidFill>
                  <a:latin typeface="Arial" panose="020B0604020202020204" pitchFamily="34" charset="0"/>
                </a:rPr>
                <a:t>Process/channel exhibits arbitrary behaviour: it may</a:t>
              </a:r>
              <a:endParaRPr lang="en-GB" altLang="en-US">
                <a:solidFill>
                  <a:schemeClr val="tx1"/>
                </a:solidFill>
                <a:latin typeface="Arial" panose="020B0604020202020204" pitchFamily="34" charset="0"/>
              </a:endParaRPr>
            </a:p>
          </p:txBody>
        </p:sp>
        <p:sp>
          <p:nvSpPr>
            <p:cNvPr id="50215" name="Rectangle 560"/>
            <p:cNvSpPr>
              <a:spLocks noChangeArrowheads="1"/>
            </p:cNvSpPr>
            <p:nvPr/>
          </p:nvSpPr>
          <p:spPr bwMode="auto">
            <a:xfrm>
              <a:off x="2282" y="3158"/>
              <a:ext cx="3270"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eaLnBrk="1" hangingPunct="1">
                <a:spcBef>
                  <a:spcPct val="0"/>
                </a:spcBef>
                <a:buClrTx/>
                <a:buSzTx/>
                <a:buFontTx/>
                <a:buNone/>
              </a:pPr>
              <a:r>
                <a:rPr lang="en-GB" altLang="en-US" sz="2000">
                  <a:solidFill>
                    <a:srgbClr val="000000"/>
                  </a:solidFill>
                  <a:latin typeface="Arial" panose="020B0604020202020204" pitchFamily="34" charset="0"/>
                </a:rPr>
                <a:t>send/transmit arbitrary messages at arbitrary times,</a:t>
              </a:r>
              <a:endParaRPr lang="en-GB" altLang="en-US">
                <a:solidFill>
                  <a:schemeClr val="tx1"/>
                </a:solidFill>
                <a:latin typeface="Arial" panose="020B0604020202020204" pitchFamily="34" charset="0"/>
              </a:endParaRPr>
            </a:p>
          </p:txBody>
        </p:sp>
        <p:sp>
          <p:nvSpPr>
            <p:cNvPr id="50216" name="Rectangle 561"/>
            <p:cNvSpPr>
              <a:spLocks noChangeArrowheads="1"/>
            </p:cNvSpPr>
            <p:nvPr/>
          </p:nvSpPr>
          <p:spPr bwMode="auto">
            <a:xfrm>
              <a:off x="2282" y="3331"/>
              <a:ext cx="3137"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eaLnBrk="1" hangingPunct="1">
                <a:spcBef>
                  <a:spcPct val="0"/>
                </a:spcBef>
                <a:buClrTx/>
                <a:buSzTx/>
                <a:buFontTx/>
                <a:buNone/>
              </a:pPr>
              <a:r>
                <a:rPr lang="en-GB" altLang="en-US" sz="2000">
                  <a:solidFill>
                    <a:srgbClr val="000000"/>
                  </a:solidFill>
                  <a:latin typeface="Arial" panose="020B0604020202020204" pitchFamily="34" charset="0"/>
                </a:rPr>
                <a:t>commit omissions; a process may stop or take an</a:t>
              </a:r>
              <a:endParaRPr lang="en-GB" altLang="en-US">
                <a:solidFill>
                  <a:schemeClr val="tx1"/>
                </a:solidFill>
                <a:latin typeface="Arial" panose="020B0604020202020204" pitchFamily="34" charset="0"/>
              </a:endParaRPr>
            </a:p>
          </p:txBody>
        </p:sp>
        <p:sp>
          <p:nvSpPr>
            <p:cNvPr id="50217" name="Rectangle 562"/>
            <p:cNvSpPr>
              <a:spLocks noChangeArrowheads="1"/>
            </p:cNvSpPr>
            <p:nvPr/>
          </p:nvSpPr>
          <p:spPr bwMode="auto">
            <a:xfrm>
              <a:off x="2282" y="3504"/>
              <a:ext cx="906"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eaLnBrk="1" hangingPunct="1">
                <a:spcBef>
                  <a:spcPct val="0"/>
                </a:spcBef>
                <a:buClrTx/>
                <a:buSzTx/>
                <a:buFontTx/>
                <a:buNone/>
              </a:pPr>
              <a:r>
                <a:rPr lang="en-GB" altLang="en-US" sz="2000">
                  <a:solidFill>
                    <a:srgbClr val="000000"/>
                  </a:solidFill>
                  <a:latin typeface="Arial" panose="020B0604020202020204" pitchFamily="34" charset="0"/>
                </a:rPr>
                <a:t>incorrect step.</a:t>
              </a:r>
              <a:endParaRPr lang="en-GB" altLang="en-US">
                <a:solidFill>
                  <a:schemeClr val="tx1"/>
                </a:solidFill>
                <a:latin typeface="Arial" panose="020B0604020202020204" pitchFamily="34" charset="0"/>
              </a:endParaRPr>
            </a:p>
          </p:txBody>
        </p:sp>
        <p:sp>
          <p:nvSpPr>
            <p:cNvPr id="50218" name="Line 564"/>
            <p:cNvSpPr>
              <a:spLocks noChangeShapeType="1"/>
            </p:cNvSpPr>
            <p:nvPr/>
          </p:nvSpPr>
          <p:spPr bwMode="auto">
            <a:xfrm>
              <a:off x="388" y="3694"/>
              <a:ext cx="1227" cy="1"/>
            </a:xfrm>
            <a:prstGeom prst="line">
              <a:avLst/>
            </a:prstGeom>
            <a:noFill/>
            <a:ln w="36513">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0219" name="Line 568"/>
            <p:cNvSpPr>
              <a:spLocks noChangeShapeType="1"/>
            </p:cNvSpPr>
            <p:nvPr/>
          </p:nvSpPr>
          <p:spPr bwMode="auto">
            <a:xfrm>
              <a:off x="1630" y="3694"/>
              <a:ext cx="629" cy="1"/>
            </a:xfrm>
            <a:prstGeom prst="line">
              <a:avLst/>
            </a:prstGeom>
            <a:noFill/>
            <a:ln w="36513">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0220" name="Line 572"/>
            <p:cNvSpPr>
              <a:spLocks noChangeShapeType="1"/>
            </p:cNvSpPr>
            <p:nvPr/>
          </p:nvSpPr>
          <p:spPr bwMode="auto">
            <a:xfrm>
              <a:off x="2275" y="3694"/>
              <a:ext cx="3555" cy="1"/>
            </a:xfrm>
            <a:prstGeom prst="line">
              <a:avLst/>
            </a:prstGeom>
            <a:noFill/>
            <a:ln w="36513">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gr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p:cNvSpPr>
            <a:spLocks noGrp="1" noChangeArrowheads="1"/>
          </p:cNvSpPr>
          <p:nvPr>
            <p:ph type="title"/>
          </p:nvPr>
        </p:nvSpPr>
        <p:spPr>
          <a:xfrm>
            <a:off x="609600" y="609600"/>
            <a:ext cx="6348413" cy="1320800"/>
          </a:xfrm>
        </p:spPr>
        <p:txBody>
          <a:bodyPr/>
          <a:lstStyle/>
          <a:p>
            <a:pPr eaLnBrk="1" hangingPunct="1"/>
            <a:r>
              <a:rPr lang="en-GB" altLang="en-US" smtClean="0"/>
              <a:t>Figure 2.16</a:t>
            </a:r>
            <a:br>
              <a:rPr lang="en-GB" altLang="en-US" smtClean="0"/>
            </a:br>
            <a:r>
              <a:rPr lang="en-GB" altLang="en-US" smtClean="0"/>
              <a:t>Timing failures</a:t>
            </a:r>
          </a:p>
        </p:txBody>
      </p:sp>
      <p:sp>
        <p:nvSpPr>
          <p:cNvPr id="30" name="Footer Placeholder 3"/>
          <p:cNvSpPr>
            <a:spLocks noGrp="1"/>
          </p:cNvSpPr>
          <p:nvPr>
            <p:ph type="ftr" sz="quarter" idx="11"/>
          </p:nvPr>
        </p:nvSpPr>
        <p:spPr/>
        <p:txBody>
          <a:bodyPr/>
          <a:lstStyle/>
          <a:p>
            <a:pPr>
              <a:defRPr/>
            </a:pPr>
            <a:r>
              <a:rPr lang="en-GB"/>
              <a:t>Instructor’s Guide for  Coulouris, Dollimore and Kindberg   Distributed Systems: Concepts and Design   Edn. 4   </a:t>
            </a:r>
            <a:br>
              <a:rPr lang="en-GB"/>
            </a:br>
            <a:r>
              <a:rPr lang="en-GB"/>
              <a:t>©  Pearson Education 2005 </a:t>
            </a:r>
            <a:endParaRPr lang="en-US"/>
          </a:p>
        </p:txBody>
      </p:sp>
      <p:grpSp>
        <p:nvGrpSpPr>
          <p:cNvPr id="51204" name="Group 252"/>
          <p:cNvGrpSpPr>
            <a:grpSpLocks/>
          </p:cNvGrpSpPr>
          <p:nvPr/>
        </p:nvGrpSpPr>
        <p:grpSpPr bwMode="auto">
          <a:xfrm>
            <a:off x="565150" y="2151063"/>
            <a:ext cx="8040688" cy="2049462"/>
            <a:chOff x="386" y="1355"/>
            <a:chExt cx="5487" cy="1291"/>
          </a:xfrm>
        </p:grpSpPr>
        <p:sp>
          <p:nvSpPr>
            <p:cNvPr id="51205" name="Rectangle 196"/>
            <p:cNvSpPr>
              <a:spLocks noChangeArrowheads="1"/>
            </p:cNvSpPr>
            <p:nvPr/>
          </p:nvSpPr>
          <p:spPr bwMode="auto">
            <a:xfrm>
              <a:off x="409" y="1378"/>
              <a:ext cx="1040"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eaLnBrk="1" hangingPunct="1">
                <a:spcBef>
                  <a:spcPct val="0"/>
                </a:spcBef>
                <a:buClrTx/>
                <a:buSzTx/>
                <a:buFontTx/>
                <a:buNone/>
              </a:pPr>
              <a:r>
                <a:rPr lang="en-GB" altLang="en-US" sz="2000" i="1">
                  <a:solidFill>
                    <a:srgbClr val="000000"/>
                  </a:solidFill>
                  <a:latin typeface="Arial" panose="020B0604020202020204" pitchFamily="34" charset="0"/>
                </a:rPr>
                <a:t>Class of Failure</a:t>
              </a:r>
              <a:endParaRPr lang="en-GB" altLang="en-US">
                <a:solidFill>
                  <a:schemeClr val="tx1"/>
                </a:solidFill>
                <a:latin typeface="Arial" panose="020B0604020202020204" pitchFamily="34" charset="0"/>
              </a:endParaRPr>
            </a:p>
          </p:txBody>
        </p:sp>
        <p:sp>
          <p:nvSpPr>
            <p:cNvPr id="51206" name="Rectangle 197"/>
            <p:cNvSpPr>
              <a:spLocks noChangeArrowheads="1"/>
            </p:cNvSpPr>
            <p:nvPr/>
          </p:nvSpPr>
          <p:spPr bwMode="auto">
            <a:xfrm>
              <a:off x="1634" y="1378"/>
              <a:ext cx="435"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eaLnBrk="1" hangingPunct="1">
                <a:spcBef>
                  <a:spcPct val="0"/>
                </a:spcBef>
                <a:buClrTx/>
                <a:buSzTx/>
                <a:buFontTx/>
                <a:buNone/>
              </a:pPr>
              <a:r>
                <a:rPr lang="en-GB" altLang="en-US" sz="2000" i="1">
                  <a:solidFill>
                    <a:srgbClr val="000000"/>
                  </a:solidFill>
                  <a:latin typeface="Arial" panose="020B0604020202020204" pitchFamily="34" charset="0"/>
                </a:rPr>
                <a:t>Affects</a:t>
              </a:r>
              <a:endParaRPr lang="en-GB" altLang="en-US">
                <a:solidFill>
                  <a:schemeClr val="tx1"/>
                </a:solidFill>
                <a:latin typeface="Arial" panose="020B0604020202020204" pitchFamily="34" charset="0"/>
              </a:endParaRPr>
            </a:p>
          </p:txBody>
        </p:sp>
        <p:sp>
          <p:nvSpPr>
            <p:cNvPr id="51207" name="Rectangle 198"/>
            <p:cNvSpPr>
              <a:spLocks noChangeArrowheads="1"/>
            </p:cNvSpPr>
            <p:nvPr/>
          </p:nvSpPr>
          <p:spPr bwMode="auto">
            <a:xfrm>
              <a:off x="2843" y="1378"/>
              <a:ext cx="755"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eaLnBrk="1" hangingPunct="1">
                <a:spcBef>
                  <a:spcPct val="0"/>
                </a:spcBef>
                <a:buClrTx/>
                <a:buSzTx/>
                <a:buFontTx/>
                <a:buNone/>
              </a:pPr>
              <a:r>
                <a:rPr lang="en-GB" altLang="en-US" sz="2000" i="1">
                  <a:solidFill>
                    <a:srgbClr val="000000"/>
                  </a:solidFill>
                  <a:latin typeface="Arial" panose="020B0604020202020204" pitchFamily="34" charset="0"/>
                </a:rPr>
                <a:t>Description</a:t>
              </a:r>
              <a:endParaRPr lang="en-GB" altLang="en-US">
                <a:solidFill>
                  <a:schemeClr val="tx1"/>
                </a:solidFill>
                <a:latin typeface="Arial" panose="020B0604020202020204" pitchFamily="34" charset="0"/>
              </a:endParaRPr>
            </a:p>
          </p:txBody>
        </p:sp>
        <p:sp>
          <p:nvSpPr>
            <p:cNvPr id="51208" name="Line 199"/>
            <p:cNvSpPr>
              <a:spLocks noChangeShapeType="1"/>
            </p:cNvSpPr>
            <p:nvPr/>
          </p:nvSpPr>
          <p:spPr bwMode="auto">
            <a:xfrm>
              <a:off x="386" y="1355"/>
              <a:ext cx="1225" cy="1"/>
            </a:xfrm>
            <a:prstGeom prst="line">
              <a:avLst/>
            </a:prstGeom>
            <a:noFill/>
            <a:ln w="36513">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1209" name="Line 202"/>
            <p:cNvSpPr>
              <a:spLocks noChangeShapeType="1"/>
            </p:cNvSpPr>
            <p:nvPr/>
          </p:nvSpPr>
          <p:spPr bwMode="auto">
            <a:xfrm>
              <a:off x="1627" y="1355"/>
              <a:ext cx="1194" cy="1"/>
            </a:xfrm>
            <a:prstGeom prst="line">
              <a:avLst/>
            </a:prstGeom>
            <a:noFill/>
            <a:ln w="36513">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1210" name="Line 205"/>
            <p:cNvSpPr>
              <a:spLocks noChangeShapeType="1"/>
            </p:cNvSpPr>
            <p:nvPr/>
          </p:nvSpPr>
          <p:spPr bwMode="auto">
            <a:xfrm>
              <a:off x="2836" y="1355"/>
              <a:ext cx="2985" cy="1"/>
            </a:xfrm>
            <a:prstGeom prst="line">
              <a:avLst/>
            </a:prstGeom>
            <a:noFill/>
            <a:ln w="36513">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1211" name="Rectangle 211"/>
            <p:cNvSpPr>
              <a:spLocks noChangeArrowheads="1"/>
            </p:cNvSpPr>
            <p:nvPr/>
          </p:nvSpPr>
          <p:spPr bwMode="auto">
            <a:xfrm>
              <a:off x="409" y="1591"/>
              <a:ext cx="382"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eaLnBrk="1" hangingPunct="1">
                <a:spcBef>
                  <a:spcPct val="0"/>
                </a:spcBef>
                <a:buClrTx/>
                <a:buSzTx/>
                <a:buFontTx/>
                <a:buNone/>
              </a:pPr>
              <a:r>
                <a:rPr lang="en-GB" altLang="en-US" sz="2000">
                  <a:solidFill>
                    <a:srgbClr val="000000"/>
                  </a:solidFill>
                  <a:latin typeface="Arial" panose="020B0604020202020204" pitchFamily="34" charset="0"/>
                </a:rPr>
                <a:t>Clock</a:t>
              </a:r>
              <a:endParaRPr lang="en-GB" altLang="en-US">
                <a:solidFill>
                  <a:schemeClr val="tx1"/>
                </a:solidFill>
                <a:latin typeface="Arial" panose="020B0604020202020204" pitchFamily="34" charset="0"/>
              </a:endParaRPr>
            </a:p>
          </p:txBody>
        </p:sp>
        <p:sp>
          <p:nvSpPr>
            <p:cNvPr id="51212" name="Rectangle 212"/>
            <p:cNvSpPr>
              <a:spLocks noChangeArrowheads="1"/>
            </p:cNvSpPr>
            <p:nvPr/>
          </p:nvSpPr>
          <p:spPr bwMode="auto">
            <a:xfrm>
              <a:off x="1634" y="1591"/>
              <a:ext cx="489"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eaLnBrk="1" hangingPunct="1">
                <a:spcBef>
                  <a:spcPct val="0"/>
                </a:spcBef>
                <a:buClrTx/>
                <a:buSzTx/>
                <a:buFontTx/>
                <a:buNone/>
              </a:pPr>
              <a:r>
                <a:rPr lang="en-GB" altLang="en-US" sz="2000">
                  <a:solidFill>
                    <a:srgbClr val="000000"/>
                  </a:solidFill>
                  <a:latin typeface="Arial" panose="020B0604020202020204" pitchFamily="34" charset="0"/>
                </a:rPr>
                <a:t>Process</a:t>
              </a:r>
              <a:endParaRPr lang="en-GB" altLang="en-US">
                <a:solidFill>
                  <a:schemeClr val="tx1"/>
                </a:solidFill>
                <a:latin typeface="Arial" panose="020B0604020202020204" pitchFamily="34" charset="0"/>
              </a:endParaRPr>
            </a:p>
          </p:txBody>
        </p:sp>
        <p:sp>
          <p:nvSpPr>
            <p:cNvPr id="51213" name="Rectangle 213"/>
            <p:cNvSpPr>
              <a:spLocks noChangeArrowheads="1"/>
            </p:cNvSpPr>
            <p:nvPr/>
          </p:nvSpPr>
          <p:spPr bwMode="auto">
            <a:xfrm>
              <a:off x="2843" y="1591"/>
              <a:ext cx="3017"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eaLnBrk="1" hangingPunct="1">
                <a:spcBef>
                  <a:spcPct val="0"/>
                </a:spcBef>
                <a:buClrTx/>
                <a:buSzTx/>
                <a:buFontTx/>
                <a:buNone/>
              </a:pPr>
              <a:r>
                <a:rPr lang="en-GB" altLang="en-US" sz="2000">
                  <a:solidFill>
                    <a:srgbClr val="000000"/>
                  </a:solidFill>
                  <a:latin typeface="Arial" panose="020B0604020202020204" pitchFamily="34" charset="0"/>
                </a:rPr>
                <a:t>Process’s local clock exceeds the bounds on its</a:t>
              </a:r>
              <a:endParaRPr lang="en-GB" altLang="en-US">
                <a:solidFill>
                  <a:schemeClr val="tx1"/>
                </a:solidFill>
                <a:latin typeface="Arial" panose="020B0604020202020204" pitchFamily="34" charset="0"/>
              </a:endParaRPr>
            </a:p>
          </p:txBody>
        </p:sp>
        <p:sp>
          <p:nvSpPr>
            <p:cNvPr id="51214" name="Rectangle 214"/>
            <p:cNvSpPr>
              <a:spLocks noChangeArrowheads="1"/>
            </p:cNvSpPr>
            <p:nvPr/>
          </p:nvSpPr>
          <p:spPr bwMode="auto">
            <a:xfrm>
              <a:off x="2843" y="1763"/>
              <a:ext cx="1724"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eaLnBrk="1" hangingPunct="1">
                <a:spcBef>
                  <a:spcPct val="0"/>
                </a:spcBef>
                <a:buClrTx/>
                <a:buSzTx/>
                <a:buFontTx/>
                <a:buNone/>
              </a:pPr>
              <a:r>
                <a:rPr lang="en-GB" altLang="en-US" sz="2000">
                  <a:solidFill>
                    <a:srgbClr val="000000"/>
                  </a:solidFill>
                  <a:latin typeface="Arial" panose="020B0604020202020204" pitchFamily="34" charset="0"/>
                </a:rPr>
                <a:t>rate of drift from real time.</a:t>
              </a:r>
              <a:endParaRPr lang="en-GB" altLang="en-US">
                <a:solidFill>
                  <a:schemeClr val="tx1"/>
                </a:solidFill>
                <a:latin typeface="Arial" panose="020B0604020202020204" pitchFamily="34" charset="0"/>
              </a:endParaRPr>
            </a:p>
          </p:txBody>
        </p:sp>
        <p:grpSp>
          <p:nvGrpSpPr>
            <p:cNvPr id="51215" name="Group 251"/>
            <p:cNvGrpSpPr>
              <a:grpSpLocks/>
            </p:cNvGrpSpPr>
            <p:nvPr/>
          </p:nvGrpSpPr>
          <p:grpSpPr bwMode="auto">
            <a:xfrm>
              <a:off x="386" y="1567"/>
              <a:ext cx="5435" cy="1"/>
              <a:chOff x="386" y="1567"/>
              <a:chExt cx="5435" cy="1"/>
            </a:xfrm>
          </p:grpSpPr>
          <p:sp>
            <p:nvSpPr>
              <p:cNvPr id="51227" name="Line 215"/>
              <p:cNvSpPr>
                <a:spLocks noChangeShapeType="1"/>
              </p:cNvSpPr>
              <p:nvPr/>
            </p:nvSpPr>
            <p:spPr bwMode="auto">
              <a:xfrm>
                <a:off x="386" y="1567"/>
                <a:ext cx="1225" cy="1"/>
              </a:xfrm>
              <a:prstGeom prst="line">
                <a:avLst/>
              </a:prstGeom>
              <a:noFill/>
              <a:ln w="36513">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1228" name="Line 218"/>
              <p:cNvSpPr>
                <a:spLocks noChangeShapeType="1"/>
              </p:cNvSpPr>
              <p:nvPr/>
            </p:nvSpPr>
            <p:spPr bwMode="auto">
              <a:xfrm>
                <a:off x="1627" y="1567"/>
                <a:ext cx="1194" cy="1"/>
              </a:xfrm>
              <a:prstGeom prst="line">
                <a:avLst/>
              </a:prstGeom>
              <a:noFill/>
              <a:ln w="36513">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1229" name="Line 221"/>
              <p:cNvSpPr>
                <a:spLocks noChangeShapeType="1"/>
              </p:cNvSpPr>
              <p:nvPr/>
            </p:nvSpPr>
            <p:spPr bwMode="auto">
              <a:xfrm>
                <a:off x="2836" y="1567"/>
                <a:ext cx="2985" cy="1"/>
              </a:xfrm>
              <a:prstGeom prst="line">
                <a:avLst/>
              </a:prstGeom>
              <a:noFill/>
              <a:ln w="36513">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grpSp>
        <p:sp>
          <p:nvSpPr>
            <p:cNvPr id="51216" name="Rectangle 227"/>
            <p:cNvSpPr>
              <a:spLocks noChangeArrowheads="1"/>
            </p:cNvSpPr>
            <p:nvPr/>
          </p:nvSpPr>
          <p:spPr bwMode="auto">
            <a:xfrm>
              <a:off x="409" y="1936"/>
              <a:ext cx="817"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eaLnBrk="1" hangingPunct="1">
                <a:spcBef>
                  <a:spcPct val="0"/>
                </a:spcBef>
                <a:buClrTx/>
                <a:buSzTx/>
                <a:buFontTx/>
                <a:buNone/>
              </a:pPr>
              <a:r>
                <a:rPr lang="en-GB" altLang="en-US" sz="2000">
                  <a:solidFill>
                    <a:srgbClr val="000000"/>
                  </a:solidFill>
                  <a:latin typeface="Arial" panose="020B0604020202020204" pitchFamily="34" charset="0"/>
                </a:rPr>
                <a:t>Performance</a:t>
              </a:r>
              <a:endParaRPr lang="en-GB" altLang="en-US">
                <a:solidFill>
                  <a:schemeClr val="tx1"/>
                </a:solidFill>
                <a:latin typeface="Arial" panose="020B0604020202020204" pitchFamily="34" charset="0"/>
              </a:endParaRPr>
            </a:p>
          </p:txBody>
        </p:sp>
        <p:sp>
          <p:nvSpPr>
            <p:cNvPr id="51217" name="Rectangle 228"/>
            <p:cNvSpPr>
              <a:spLocks noChangeArrowheads="1"/>
            </p:cNvSpPr>
            <p:nvPr/>
          </p:nvSpPr>
          <p:spPr bwMode="auto">
            <a:xfrm>
              <a:off x="1634" y="1936"/>
              <a:ext cx="489"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eaLnBrk="1" hangingPunct="1">
                <a:spcBef>
                  <a:spcPct val="0"/>
                </a:spcBef>
                <a:buClrTx/>
                <a:buSzTx/>
                <a:buFontTx/>
                <a:buNone/>
              </a:pPr>
              <a:r>
                <a:rPr lang="en-GB" altLang="en-US" sz="2000">
                  <a:solidFill>
                    <a:srgbClr val="000000"/>
                  </a:solidFill>
                  <a:latin typeface="Arial" panose="020B0604020202020204" pitchFamily="34" charset="0"/>
                </a:rPr>
                <a:t>Process</a:t>
              </a:r>
              <a:endParaRPr lang="en-GB" altLang="en-US">
                <a:solidFill>
                  <a:schemeClr val="tx1"/>
                </a:solidFill>
                <a:latin typeface="Arial" panose="020B0604020202020204" pitchFamily="34" charset="0"/>
              </a:endParaRPr>
            </a:p>
          </p:txBody>
        </p:sp>
        <p:sp>
          <p:nvSpPr>
            <p:cNvPr id="51218" name="Rectangle 229"/>
            <p:cNvSpPr>
              <a:spLocks noChangeArrowheads="1"/>
            </p:cNvSpPr>
            <p:nvPr/>
          </p:nvSpPr>
          <p:spPr bwMode="auto">
            <a:xfrm>
              <a:off x="2843" y="1936"/>
              <a:ext cx="2737"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eaLnBrk="1" hangingPunct="1">
                <a:spcBef>
                  <a:spcPct val="0"/>
                </a:spcBef>
                <a:buClrTx/>
                <a:buSzTx/>
                <a:buFontTx/>
                <a:buNone/>
              </a:pPr>
              <a:r>
                <a:rPr lang="en-GB" altLang="en-US" sz="2000">
                  <a:solidFill>
                    <a:srgbClr val="000000"/>
                  </a:solidFill>
                  <a:latin typeface="Arial" panose="020B0604020202020204" pitchFamily="34" charset="0"/>
                </a:rPr>
                <a:t>Process exceeds the bounds on the interval</a:t>
              </a:r>
              <a:endParaRPr lang="en-GB" altLang="en-US">
                <a:solidFill>
                  <a:schemeClr val="tx1"/>
                </a:solidFill>
                <a:latin typeface="Arial" panose="020B0604020202020204" pitchFamily="34" charset="0"/>
              </a:endParaRPr>
            </a:p>
          </p:txBody>
        </p:sp>
        <p:sp>
          <p:nvSpPr>
            <p:cNvPr id="51219" name="Rectangle 230"/>
            <p:cNvSpPr>
              <a:spLocks noChangeArrowheads="1"/>
            </p:cNvSpPr>
            <p:nvPr/>
          </p:nvSpPr>
          <p:spPr bwMode="auto">
            <a:xfrm>
              <a:off x="2843" y="2109"/>
              <a:ext cx="1213"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eaLnBrk="1" hangingPunct="1">
                <a:spcBef>
                  <a:spcPct val="0"/>
                </a:spcBef>
                <a:buClrTx/>
                <a:buSzTx/>
                <a:buFontTx/>
                <a:buNone/>
              </a:pPr>
              <a:r>
                <a:rPr lang="en-GB" altLang="en-US" sz="2000">
                  <a:solidFill>
                    <a:srgbClr val="000000"/>
                  </a:solidFill>
                  <a:latin typeface="Arial" panose="020B0604020202020204" pitchFamily="34" charset="0"/>
                </a:rPr>
                <a:t>between two steps.</a:t>
              </a:r>
              <a:endParaRPr lang="en-GB" altLang="en-US">
                <a:solidFill>
                  <a:schemeClr val="tx1"/>
                </a:solidFill>
                <a:latin typeface="Arial" panose="020B0604020202020204" pitchFamily="34" charset="0"/>
              </a:endParaRPr>
            </a:p>
          </p:txBody>
        </p:sp>
        <p:sp>
          <p:nvSpPr>
            <p:cNvPr id="51220" name="Rectangle 235"/>
            <p:cNvSpPr>
              <a:spLocks noChangeArrowheads="1"/>
            </p:cNvSpPr>
            <p:nvPr/>
          </p:nvSpPr>
          <p:spPr bwMode="auto">
            <a:xfrm>
              <a:off x="409" y="2282"/>
              <a:ext cx="817"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eaLnBrk="1" hangingPunct="1">
                <a:spcBef>
                  <a:spcPct val="0"/>
                </a:spcBef>
                <a:buClrTx/>
                <a:buSzTx/>
                <a:buFontTx/>
                <a:buNone/>
              </a:pPr>
              <a:r>
                <a:rPr lang="en-GB" altLang="en-US" sz="2000">
                  <a:solidFill>
                    <a:srgbClr val="000000"/>
                  </a:solidFill>
                  <a:latin typeface="Arial" panose="020B0604020202020204" pitchFamily="34" charset="0"/>
                </a:rPr>
                <a:t>Performance</a:t>
              </a:r>
              <a:endParaRPr lang="en-GB" altLang="en-US">
                <a:solidFill>
                  <a:schemeClr val="tx1"/>
                </a:solidFill>
                <a:latin typeface="Arial" panose="020B0604020202020204" pitchFamily="34" charset="0"/>
              </a:endParaRPr>
            </a:p>
          </p:txBody>
        </p:sp>
        <p:sp>
          <p:nvSpPr>
            <p:cNvPr id="51221" name="Rectangle 236"/>
            <p:cNvSpPr>
              <a:spLocks noChangeArrowheads="1"/>
            </p:cNvSpPr>
            <p:nvPr/>
          </p:nvSpPr>
          <p:spPr bwMode="auto">
            <a:xfrm>
              <a:off x="1634" y="2282"/>
              <a:ext cx="533"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eaLnBrk="1" hangingPunct="1">
                <a:spcBef>
                  <a:spcPct val="0"/>
                </a:spcBef>
                <a:buClrTx/>
                <a:buSzTx/>
                <a:buFontTx/>
                <a:buNone/>
              </a:pPr>
              <a:r>
                <a:rPr lang="en-GB" altLang="en-US" sz="2000">
                  <a:solidFill>
                    <a:srgbClr val="000000"/>
                  </a:solidFill>
                  <a:latin typeface="Arial" panose="020B0604020202020204" pitchFamily="34" charset="0"/>
                </a:rPr>
                <a:t>Channel</a:t>
              </a:r>
              <a:endParaRPr lang="en-GB" altLang="en-US">
                <a:solidFill>
                  <a:schemeClr val="tx1"/>
                </a:solidFill>
                <a:latin typeface="Arial" panose="020B0604020202020204" pitchFamily="34" charset="0"/>
              </a:endParaRPr>
            </a:p>
          </p:txBody>
        </p:sp>
        <p:sp>
          <p:nvSpPr>
            <p:cNvPr id="51222" name="Rectangle 237"/>
            <p:cNvSpPr>
              <a:spLocks noChangeArrowheads="1"/>
            </p:cNvSpPr>
            <p:nvPr/>
          </p:nvSpPr>
          <p:spPr bwMode="auto">
            <a:xfrm>
              <a:off x="2843" y="2282"/>
              <a:ext cx="3030"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eaLnBrk="1" hangingPunct="1">
                <a:spcBef>
                  <a:spcPct val="0"/>
                </a:spcBef>
                <a:buClrTx/>
                <a:buSzTx/>
                <a:buFontTx/>
                <a:buNone/>
              </a:pPr>
              <a:r>
                <a:rPr lang="en-GB" altLang="en-US" sz="2000">
                  <a:solidFill>
                    <a:srgbClr val="000000"/>
                  </a:solidFill>
                  <a:latin typeface="Arial" panose="020B0604020202020204" pitchFamily="34" charset="0"/>
                </a:rPr>
                <a:t>A message’s transmission takes longer than the</a:t>
              </a:r>
              <a:endParaRPr lang="en-GB" altLang="en-US">
                <a:solidFill>
                  <a:schemeClr val="tx1"/>
                </a:solidFill>
                <a:latin typeface="Arial" panose="020B0604020202020204" pitchFamily="34" charset="0"/>
              </a:endParaRPr>
            </a:p>
          </p:txBody>
        </p:sp>
        <p:sp>
          <p:nvSpPr>
            <p:cNvPr id="51223" name="Rectangle 238"/>
            <p:cNvSpPr>
              <a:spLocks noChangeArrowheads="1"/>
            </p:cNvSpPr>
            <p:nvPr/>
          </p:nvSpPr>
          <p:spPr bwMode="auto">
            <a:xfrm>
              <a:off x="2843" y="2454"/>
              <a:ext cx="853" cy="1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eaLnBrk="1" hangingPunct="1">
                <a:spcBef>
                  <a:spcPct val="0"/>
                </a:spcBef>
                <a:buClrTx/>
                <a:buSzTx/>
                <a:buFontTx/>
                <a:buNone/>
              </a:pPr>
              <a:r>
                <a:rPr lang="en-GB" altLang="en-US" sz="2000">
                  <a:solidFill>
                    <a:srgbClr val="000000"/>
                  </a:solidFill>
                  <a:latin typeface="Arial" panose="020B0604020202020204" pitchFamily="34" charset="0"/>
                </a:rPr>
                <a:t>stated bound.</a:t>
              </a:r>
              <a:endParaRPr lang="en-GB" altLang="en-US">
                <a:solidFill>
                  <a:schemeClr val="tx1"/>
                </a:solidFill>
                <a:latin typeface="Arial" panose="020B0604020202020204" pitchFamily="34" charset="0"/>
              </a:endParaRPr>
            </a:p>
          </p:txBody>
        </p:sp>
        <p:sp>
          <p:nvSpPr>
            <p:cNvPr id="51224" name="Line 240"/>
            <p:cNvSpPr>
              <a:spLocks noChangeShapeType="1"/>
            </p:cNvSpPr>
            <p:nvPr/>
          </p:nvSpPr>
          <p:spPr bwMode="auto">
            <a:xfrm>
              <a:off x="386" y="2643"/>
              <a:ext cx="1225" cy="1"/>
            </a:xfrm>
            <a:prstGeom prst="line">
              <a:avLst/>
            </a:prstGeom>
            <a:noFill/>
            <a:ln w="36513">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1225" name="Line 244"/>
            <p:cNvSpPr>
              <a:spLocks noChangeShapeType="1"/>
            </p:cNvSpPr>
            <p:nvPr/>
          </p:nvSpPr>
          <p:spPr bwMode="auto">
            <a:xfrm>
              <a:off x="1627" y="2643"/>
              <a:ext cx="1194" cy="1"/>
            </a:xfrm>
            <a:prstGeom prst="line">
              <a:avLst/>
            </a:prstGeom>
            <a:noFill/>
            <a:ln w="36513">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1226" name="Line 248"/>
            <p:cNvSpPr>
              <a:spLocks noChangeShapeType="1"/>
            </p:cNvSpPr>
            <p:nvPr/>
          </p:nvSpPr>
          <p:spPr bwMode="auto">
            <a:xfrm>
              <a:off x="2836" y="2643"/>
              <a:ext cx="2985" cy="1"/>
            </a:xfrm>
            <a:prstGeom prst="line">
              <a:avLst/>
            </a:prstGeom>
            <a:noFill/>
            <a:ln w="36513">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gr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2"/>
          <p:cNvSpPr>
            <a:spLocks noGrp="1" noChangeArrowheads="1"/>
          </p:cNvSpPr>
          <p:nvPr>
            <p:ph type="title"/>
          </p:nvPr>
        </p:nvSpPr>
        <p:spPr>
          <a:xfrm>
            <a:off x="609600" y="609600"/>
            <a:ext cx="6348413" cy="1320800"/>
          </a:xfrm>
        </p:spPr>
        <p:txBody>
          <a:bodyPr/>
          <a:lstStyle/>
          <a:p>
            <a:pPr eaLnBrk="1" hangingPunct="1"/>
            <a:r>
              <a:rPr lang="en-GB" altLang="en-US" smtClean="0"/>
              <a:t>Figure 2.17</a:t>
            </a:r>
            <a:br>
              <a:rPr lang="en-GB" altLang="en-US" smtClean="0"/>
            </a:br>
            <a:r>
              <a:rPr lang="en-GB" altLang="en-US" smtClean="0"/>
              <a:t>Objects and principals</a:t>
            </a:r>
          </a:p>
        </p:txBody>
      </p:sp>
      <p:sp>
        <p:nvSpPr>
          <p:cNvPr id="5" name="Footer Placeholder 3"/>
          <p:cNvSpPr>
            <a:spLocks noGrp="1"/>
          </p:cNvSpPr>
          <p:nvPr>
            <p:ph type="ftr" sz="quarter" idx="11"/>
          </p:nvPr>
        </p:nvSpPr>
        <p:spPr/>
        <p:txBody>
          <a:bodyPr/>
          <a:lstStyle/>
          <a:p>
            <a:pPr>
              <a:defRPr/>
            </a:pPr>
            <a:r>
              <a:rPr lang="en-GB"/>
              <a:t>Instructor’s Guide for  Coulouris, Dollimore and Kindberg   Distributed Systems: Concepts and Design   Edn. 4   </a:t>
            </a:r>
            <a:br>
              <a:rPr lang="en-GB"/>
            </a:br>
            <a:r>
              <a:rPr lang="en-GB"/>
              <a:t>©  Pearson Education 2005 </a:t>
            </a:r>
            <a:endParaRPr lang="en-US"/>
          </a:p>
        </p:txBody>
      </p:sp>
      <p:pic>
        <p:nvPicPr>
          <p:cNvPr id="52228"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98475" y="1957388"/>
            <a:ext cx="8093075" cy="2806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2"/>
          <p:cNvSpPr>
            <a:spLocks noGrp="1" noChangeArrowheads="1"/>
          </p:cNvSpPr>
          <p:nvPr>
            <p:ph type="title"/>
          </p:nvPr>
        </p:nvSpPr>
        <p:spPr>
          <a:xfrm>
            <a:off x="609600" y="609600"/>
            <a:ext cx="6348413" cy="1320800"/>
          </a:xfrm>
        </p:spPr>
        <p:txBody>
          <a:bodyPr/>
          <a:lstStyle/>
          <a:p>
            <a:pPr eaLnBrk="1" hangingPunct="1"/>
            <a:r>
              <a:rPr lang="en-GB" altLang="en-US" smtClean="0"/>
              <a:t>Figure 2.18</a:t>
            </a:r>
            <a:br>
              <a:rPr lang="en-GB" altLang="en-US" smtClean="0"/>
            </a:br>
            <a:r>
              <a:rPr lang="en-GB" altLang="en-US" smtClean="0"/>
              <a:t>The enemy</a:t>
            </a:r>
          </a:p>
        </p:txBody>
      </p:sp>
      <p:sp>
        <p:nvSpPr>
          <p:cNvPr id="30" name="Footer Placeholder 3"/>
          <p:cNvSpPr>
            <a:spLocks noGrp="1"/>
          </p:cNvSpPr>
          <p:nvPr>
            <p:ph type="ftr" sz="quarter" idx="11"/>
          </p:nvPr>
        </p:nvSpPr>
        <p:spPr/>
        <p:txBody>
          <a:bodyPr/>
          <a:lstStyle/>
          <a:p>
            <a:pPr>
              <a:defRPr/>
            </a:pPr>
            <a:r>
              <a:rPr lang="en-GB"/>
              <a:t>Instructor’s Guide for  Coulouris, Dollimore and Kindberg   Distributed Systems: Concepts and Design   Edn. 4   </a:t>
            </a:r>
            <a:br>
              <a:rPr lang="en-GB"/>
            </a:br>
            <a:r>
              <a:rPr lang="en-GB"/>
              <a:t>©  Pearson Education 2005 </a:t>
            </a:r>
            <a:endParaRPr lang="en-US"/>
          </a:p>
        </p:txBody>
      </p:sp>
      <p:grpSp>
        <p:nvGrpSpPr>
          <p:cNvPr id="53252" name="Group 33"/>
          <p:cNvGrpSpPr>
            <a:grpSpLocks/>
          </p:cNvGrpSpPr>
          <p:nvPr/>
        </p:nvGrpSpPr>
        <p:grpSpPr bwMode="auto">
          <a:xfrm>
            <a:off x="866775" y="2159000"/>
            <a:ext cx="7270750" cy="2519363"/>
            <a:chOff x="591" y="1360"/>
            <a:chExt cx="4962" cy="1587"/>
          </a:xfrm>
        </p:grpSpPr>
        <p:sp>
          <p:nvSpPr>
            <p:cNvPr id="53253" name="Freeform 4"/>
            <p:cNvSpPr>
              <a:spLocks/>
            </p:cNvSpPr>
            <p:nvPr/>
          </p:nvSpPr>
          <p:spPr bwMode="auto">
            <a:xfrm>
              <a:off x="1642" y="1692"/>
              <a:ext cx="2841" cy="1255"/>
            </a:xfrm>
            <a:custGeom>
              <a:avLst/>
              <a:gdLst>
                <a:gd name="T0" fmla="*/ 2472 w 2841"/>
                <a:gd name="T1" fmla="*/ 111 h 1255"/>
                <a:gd name="T2" fmla="*/ 2011 w 2841"/>
                <a:gd name="T3" fmla="*/ 74 h 1255"/>
                <a:gd name="T4" fmla="*/ 1568 w 2841"/>
                <a:gd name="T5" fmla="*/ 0 h 1255"/>
                <a:gd name="T6" fmla="*/ 1236 w 2841"/>
                <a:gd name="T7" fmla="*/ 0 h 1255"/>
                <a:gd name="T8" fmla="*/ 904 w 2841"/>
                <a:gd name="T9" fmla="*/ 37 h 1255"/>
                <a:gd name="T10" fmla="*/ 259 w 2841"/>
                <a:gd name="T11" fmla="*/ 129 h 1255"/>
                <a:gd name="T12" fmla="*/ 111 w 2841"/>
                <a:gd name="T13" fmla="*/ 185 h 1255"/>
                <a:gd name="T14" fmla="*/ 56 w 2841"/>
                <a:gd name="T15" fmla="*/ 314 h 1255"/>
                <a:gd name="T16" fmla="*/ 19 w 2841"/>
                <a:gd name="T17" fmla="*/ 609 h 1255"/>
                <a:gd name="T18" fmla="*/ 0 w 2841"/>
                <a:gd name="T19" fmla="*/ 775 h 1255"/>
                <a:gd name="T20" fmla="*/ 93 w 2841"/>
                <a:gd name="T21" fmla="*/ 923 h 1255"/>
                <a:gd name="T22" fmla="*/ 406 w 2841"/>
                <a:gd name="T23" fmla="*/ 1125 h 1255"/>
                <a:gd name="T24" fmla="*/ 591 w 2841"/>
                <a:gd name="T25" fmla="*/ 1199 h 1255"/>
                <a:gd name="T26" fmla="*/ 775 w 2841"/>
                <a:gd name="T27" fmla="*/ 1236 h 1255"/>
                <a:gd name="T28" fmla="*/ 1181 w 2841"/>
                <a:gd name="T29" fmla="*/ 1255 h 1255"/>
                <a:gd name="T30" fmla="*/ 1993 w 2841"/>
                <a:gd name="T31" fmla="*/ 1181 h 1255"/>
                <a:gd name="T32" fmla="*/ 2306 w 2841"/>
                <a:gd name="T33" fmla="*/ 1144 h 1255"/>
                <a:gd name="T34" fmla="*/ 2601 w 2841"/>
                <a:gd name="T35" fmla="*/ 1033 h 1255"/>
                <a:gd name="T36" fmla="*/ 2712 w 2841"/>
                <a:gd name="T37" fmla="*/ 941 h 1255"/>
                <a:gd name="T38" fmla="*/ 2804 w 2841"/>
                <a:gd name="T39" fmla="*/ 812 h 1255"/>
                <a:gd name="T40" fmla="*/ 2841 w 2841"/>
                <a:gd name="T41" fmla="*/ 683 h 1255"/>
                <a:gd name="T42" fmla="*/ 2823 w 2841"/>
                <a:gd name="T43" fmla="*/ 535 h 1255"/>
                <a:gd name="T44" fmla="*/ 2730 w 2841"/>
                <a:gd name="T45" fmla="*/ 259 h 1255"/>
                <a:gd name="T46" fmla="*/ 2638 w 2841"/>
                <a:gd name="T47" fmla="*/ 166 h 1255"/>
                <a:gd name="T48" fmla="*/ 2491 w 2841"/>
                <a:gd name="T49" fmla="*/ 129 h 1255"/>
                <a:gd name="T50" fmla="*/ 2472 w 2841"/>
                <a:gd name="T51" fmla="*/ 111 h 1255"/>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w 2841"/>
                <a:gd name="T79" fmla="*/ 0 h 1255"/>
                <a:gd name="T80" fmla="*/ 2841 w 2841"/>
                <a:gd name="T81" fmla="*/ 1255 h 1255"/>
              </a:gdLst>
              <a:ahLst/>
              <a:cxnLst>
                <a:cxn ang="T52">
                  <a:pos x="T0" y="T1"/>
                </a:cxn>
                <a:cxn ang="T53">
                  <a:pos x="T2" y="T3"/>
                </a:cxn>
                <a:cxn ang="T54">
                  <a:pos x="T4" y="T5"/>
                </a:cxn>
                <a:cxn ang="T55">
                  <a:pos x="T6" y="T7"/>
                </a:cxn>
                <a:cxn ang="T56">
                  <a:pos x="T8" y="T9"/>
                </a:cxn>
                <a:cxn ang="T57">
                  <a:pos x="T10" y="T11"/>
                </a:cxn>
                <a:cxn ang="T58">
                  <a:pos x="T12" y="T13"/>
                </a:cxn>
                <a:cxn ang="T59">
                  <a:pos x="T14" y="T15"/>
                </a:cxn>
                <a:cxn ang="T60">
                  <a:pos x="T16" y="T17"/>
                </a:cxn>
                <a:cxn ang="T61">
                  <a:pos x="T18" y="T19"/>
                </a:cxn>
                <a:cxn ang="T62">
                  <a:pos x="T20" y="T21"/>
                </a:cxn>
                <a:cxn ang="T63">
                  <a:pos x="T22" y="T23"/>
                </a:cxn>
                <a:cxn ang="T64">
                  <a:pos x="T24" y="T25"/>
                </a:cxn>
                <a:cxn ang="T65">
                  <a:pos x="T26" y="T27"/>
                </a:cxn>
                <a:cxn ang="T66">
                  <a:pos x="T28" y="T29"/>
                </a:cxn>
                <a:cxn ang="T67">
                  <a:pos x="T30" y="T31"/>
                </a:cxn>
                <a:cxn ang="T68">
                  <a:pos x="T32" y="T33"/>
                </a:cxn>
                <a:cxn ang="T69">
                  <a:pos x="T34" y="T35"/>
                </a:cxn>
                <a:cxn ang="T70">
                  <a:pos x="T36" y="T37"/>
                </a:cxn>
                <a:cxn ang="T71">
                  <a:pos x="T38" y="T39"/>
                </a:cxn>
                <a:cxn ang="T72">
                  <a:pos x="T40" y="T41"/>
                </a:cxn>
                <a:cxn ang="T73">
                  <a:pos x="T42" y="T43"/>
                </a:cxn>
                <a:cxn ang="T74">
                  <a:pos x="T44" y="T45"/>
                </a:cxn>
                <a:cxn ang="T75">
                  <a:pos x="T46" y="T47"/>
                </a:cxn>
                <a:cxn ang="T76">
                  <a:pos x="T48" y="T49"/>
                </a:cxn>
                <a:cxn ang="T77">
                  <a:pos x="T50" y="T51"/>
                </a:cxn>
              </a:cxnLst>
              <a:rect l="T78" t="T79" r="T80" b="T81"/>
              <a:pathLst>
                <a:path w="2841" h="1255">
                  <a:moveTo>
                    <a:pt x="2472" y="111"/>
                  </a:moveTo>
                  <a:lnTo>
                    <a:pt x="2011" y="74"/>
                  </a:lnTo>
                  <a:lnTo>
                    <a:pt x="1568" y="0"/>
                  </a:lnTo>
                  <a:lnTo>
                    <a:pt x="1236" y="0"/>
                  </a:lnTo>
                  <a:lnTo>
                    <a:pt x="904" y="37"/>
                  </a:lnTo>
                  <a:lnTo>
                    <a:pt x="259" y="129"/>
                  </a:lnTo>
                  <a:lnTo>
                    <a:pt x="111" y="185"/>
                  </a:lnTo>
                  <a:lnTo>
                    <a:pt x="56" y="314"/>
                  </a:lnTo>
                  <a:lnTo>
                    <a:pt x="19" y="609"/>
                  </a:lnTo>
                  <a:lnTo>
                    <a:pt x="0" y="775"/>
                  </a:lnTo>
                  <a:lnTo>
                    <a:pt x="93" y="923"/>
                  </a:lnTo>
                  <a:lnTo>
                    <a:pt x="406" y="1125"/>
                  </a:lnTo>
                  <a:lnTo>
                    <a:pt x="591" y="1199"/>
                  </a:lnTo>
                  <a:lnTo>
                    <a:pt x="775" y="1236"/>
                  </a:lnTo>
                  <a:lnTo>
                    <a:pt x="1181" y="1255"/>
                  </a:lnTo>
                  <a:lnTo>
                    <a:pt x="1993" y="1181"/>
                  </a:lnTo>
                  <a:lnTo>
                    <a:pt x="2306" y="1144"/>
                  </a:lnTo>
                  <a:lnTo>
                    <a:pt x="2601" y="1033"/>
                  </a:lnTo>
                  <a:lnTo>
                    <a:pt x="2712" y="941"/>
                  </a:lnTo>
                  <a:lnTo>
                    <a:pt x="2804" y="812"/>
                  </a:lnTo>
                  <a:lnTo>
                    <a:pt x="2841" y="683"/>
                  </a:lnTo>
                  <a:lnTo>
                    <a:pt x="2823" y="535"/>
                  </a:lnTo>
                  <a:lnTo>
                    <a:pt x="2730" y="259"/>
                  </a:lnTo>
                  <a:lnTo>
                    <a:pt x="2638" y="166"/>
                  </a:lnTo>
                  <a:lnTo>
                    <a:pt x="2491" y="129"/>
                  </a:lnTo>
                  <a:lnTo>
                    <a:pt x="2472" y="111"/>
                  </a:lnTo>
                  <a:close/>
                </a:path>
              </a:pathLst>
            </a:custGeom>
            <a:solidFill>
              <a:srgbClr val="FFDC99"/>
            </a:solidFill>
            <a:ln w="42863">
              <a:solidFill>
                <a:srgbClr val="FFDC99"/>
              </a:solidFill>
              <a:prstDash val="solid"/>
              <a:round/>
              <a:headEnd/>
              <a:tailEnd/>
            </a:ln>
          </p:spPr>
          <p:txBody>
            <a:bodyPr/>
            <a:lstStyle/>
            <a:p>
              <a:endParaRPr lang="en-US"/>
            </a:p>
          </p:txBody>
        </p:sp>
        <p:sp>
          <p:nvSpPr>
            <p:cNvPr id="53254" name="Oval 6"/>
            <p:cNvSpPr>
              <a:spLocks noChangeArrowheads="1"/>
            </p:cNvSpPr>
            <p:nvPr/>
          </p:nvSpPr>
          <p:spPr bwMode="auto">
            <a:xfrm>
              <a:off x="2491" y="1715"/>
              <a:ext cx="1310" cy="443"/>
            </a:xfrm>
            <a:prstGeom prst="ellipse">
              <a:avLst/>
            </a:prstGeom>
            <a:solidFill>
              <a:schemeClr val="bg1"/>
            </a:solidFill>
            <a:ln w="101600">
              <a:solidFill>
                <a:schemeClr val="tx1"/>
              </a:solidFill>
              <a:prstDash val="sysDot"/>
              <a:round/>
              <a:headEnd/>
              <a:tailEnd/>
            </a:ln>
          </p:spPr>
          <p:txBody>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eaLnBrk="1" hangingPunct="1">
                <a:spcBef>
                  <a:spcPct val="0"/>
                </a:spcBef>
                <a:buClrTx/>
                <a:buSzTx/>
                <a:buFontTx/>
                <a:buNone/>
              </a:pPr>
              <a:endParaRPr lang="en-US" altLang="en-US">
                <a:solidFill>
                  <a:schemeClr val="tx1"/>
                </a:solidFill>
                <a:latin typeface="Arial" panose="020B0604020202020204" pitchFamily="34" charset="0"/>
              </a:endParaRPr>
            </a:p>
          </p:txBody>
        </p:sp>
        <p:sp>
          <p:nvSpPr>
            <p:cNvPr id="53255" name="Rectangle 7"/>
            <p:cNvSpPr>
              <a:spLocks noChangeArrowheads="1"/>
            </p:cNvSpPr>
            <p:nvPr/>
          </p:nvSpPr>
          <p:spPr bwMode="auto">
            <a:xfrm>
              <a:off x="2418" y="2457"/>
              <a:ext cx="1631" cy="1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eaLnBrk="1" hangingPunct="1">
                <a:spcBef>
                  <a:spcPct val="0"/>
                </a:spcBef>
                <a:buClrTx/>
                <a:buSzTx/>
                <a:buFontTx/>
                <a:buNone/>
              </a:pPr>
              <a:r>
                <a:rPr lang="en-GB" altLang="en-US" sz="1900">
                  <a:solidFill>
                    <a:srgbClr val="000000"/>
                  </a:solidFill>
                  <a:latin typeface="Arial" panose="020B0604020202020204" pitchFamily="34" charset="0"/>
                </a:rPr>
                <a:t>Communication channel</a:t>
              </a:r>
              <a:endParaRPr lang="en-GB" altLang="en-US">
                <a:solidFill>
                  <a:schemeClr val="tx1"/>
                </a:solidFill>
                <a:latin typeface="Arial" panose="020B0604020202020204" pitchFamily="34" charset="0"/>
              </a:endParaRPr>
            </a:p>
          </p:txBody>
        </p:sp>
        <p:sp>
          <p:nvSpPr>
            <p:cNvPr id="53256" name="Rectangle 8"/>
            <p:cNvSpPr>
              <a:spLocks noChangeArrowheads="1"/>
            </p:cNvSpPr>
            <p:nvPr/>
          </p:nvSpPr>
          <p:spPr bwMode="auto">
            <a:xfrm>
              <a:off x="1917" y="1384"/>
              <a:ext cx="566" cy="1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eaLnBrk="1" hangingPunct="1">
                <a:spcBef>
                  <a:spcPct val="0"/>
                </a:spcBef>
                <a:buClrTx/>
                <a:buSzTx/>
                <a:buFontTx/>
                <a:buNone/>
              </a:pPr>
              <a:r>
                <a:rPr lang="en-GB" altLang="en-US" sz="1900">
                  <a:solidFill>
                    <a:srgbClr val="000000"/>
                  </a:solidFill>
                  <a:latin typeface="Arial" panose="020B0604020202020204" pitchFamily="34" charset="0"/>
                </a:rPr>
                <a:t>Copy of </a:t>
              </a:r>
              <a:endParaRPr lang="en-GB" altLang="en-US">
                <a:solidFill>
                  <a:schemeClr val="tx1"/>
                </a:solidFill>
                <a:latin typeface="Arial" panose="020B0604020202020204" pitchFamily="34" charset="0"/>
              </a:endParaRPr>
            </a:p>
          </p:txBody>
        </p:sp>
        <p:sp>
          <p:nvSpPr>
            <p:cNvPr id="53257" name="Rectangle 9"/>
            <p:cNvSpPr>
              <a:spLocks noChangeArrowheads="1"/>
            </p:cNvSpPr>
            <p:nvPr/>
          </p:nvSpPr>
          <p:spPr bwMode="auto">
            <a:xfrm>
              <a:off x="2467" y="1369"/>
              <a:ext cx="140" cy="20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eaLnBrk="1" hangingPunct="1">
                <a:spcBef>
                  <a:spcPct val="0"/>
                </a:spcBef>
                <a:buClrTx/>
                <a:buSzTx/>
                <a:buFontTx/>
                <a:buNone/>
              </a:pPr>
              <a:r>
                <a:rPr lang="en-GB" altLang="en-US" sz="2100" i="1">
                  <a:solidFill>
                    <a:srgbClr val="000000"/>
                  </a:solidFill>
                  <a:latin typeface="Arial" panose="020B0604020202020204" pitchFamily="34" charset="0"/>
                </a:rPr>
                <a:t>m</a:t>
              </a:r>
              <a:endParaRPr lang="en-GB" altLang="en-US">
                <a:solidFill>
                  <a:schemeClr val="tx1"/>
                </a:solidFill>
                <a:latin typeface="Arial" panose="020B0604020202020204" pitchFamily="34" charset="0"/>
              </a:endParaRPr>
            </a:p>
          </p:txBody>
        </p:sp>
        <p:sp>
          <p:nvSpPr>
            <p:cNvPr id="53258" name="Oval 10"/>
            <p:cNvSpPr>
              <a:spLocks noChangeArrowheads="1"/>
            </p:cNvSpPr>
            <p:nvPr/>
          </p:nvSpPr>
          <p:spPr bwMode="auto">
            <a:xfrm>
              <a:off x="4575" y="2006"/>
              <a:ext cx="978" cy="609"/>
            </a:xfrm>
            <a:prstGeom prst="ellipse">
              <a:avLst/>
            </a:prstGeom>
            <a:solidFill>
              <a:srgbClr val="FFFFFF"/>
            </a:solidFill>
            <a:ln w="42863">
              <a:solidFill>
                <a:srgbClr val="000000"/>
              </a:solidFill>
              <a:round/>
              <a:headEnd/>
              <a:tailEnd/>
            </a:ln>
          </p:spPr>
          <p:txBody>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eaLnBrk="1" hangingPunct="1">
                <a:spcBef>
                  <a:spcPct val="0"/>
                </a:spcBef>
                <a:buClrTx/>
                <a:buSzTx/>
                <a:buFontTx/>
                <a:buNone/>
              </a:pPr>
              <a:endParaRPr lang="en-US" altLang="en-US">
                <a:solidFill>
                  <a:schemeClr val="tx1"/>
                </a:solidFill>
                <a:latin typeface="Arial" panose="020B0604020202020204" pitchFamily="34" charset="0"/>
              </a:endParaRPr>
            </a:p>
          </p:txBody>
        </p:sp>
        <p:sp>
          <p:nvSpPr>
            <p:cNvPr id="53259" name="Oval 11"/>
            <p:cNvSpPr>
              <a:spLocks noChangeArrowheads="1"/>
            </p:cNvSpPr>
            <p:nvPr/>
          </p:nvSpPr>
          <p:spPr bwMode="auto">
            <a:xfrm>
              <a:off x="591" y="2061"/>
              <a:ext cx="941" cy="517"/>
            </a:xfrm>
            <a:prstGeom prst="ellipse">
              <a:avLst/>
            </a:prstGeom>
            <a:solidFill>
              <a:srgbClr val="FFFFFF"/>
            </a:solidFill>
            <a:ln w="42863">
              <a:solidFill>
                <a:srgbClr val="000000"/>
              </a:solidFill>
              <a:round/>
              <a:headEnd/>
              <a:tailEnd/>
            </a:ln>
          </p:spPr>
          <p:txBody>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eaLnBrk="1" hangingPunct="1">
                <a:spcBef>
                  <a:spcPct val="0"/>
                </a:spcBef>
                <a:buClrTx/>
                <a:buSzTx/>
                <a:buFontTx/>
                <a:buNone/>
              </a:pPr>
              <a:endParaRPr lang="en-US" altLang="en-US">
                <a:solidFill>
                  <a:schemeClr val="tx1"/>
                </a:solidFill>
                <a:latin typeface="Arial" panose="020B0604020202020204" pitchFamily="34" charset="0"/>
              </a:endParaRPr>
            </a:p>
          </p:txBody>
        </p:sp>
        <p:sp>
          <p:nvSpPr>
            <p:cNvPr id="53260" name="Line 12"/>
            <p:cNvSpPr>
              <a:spLocks noChangeShapeType="1"/>
            </p:cNvSpPr>
            <p:nvPr/>
          </p:nvSpPr>
          <p:spPr bwMode="auto">
            <a:xfrm>
              <a:off x="1495" y="2227"/>
              <a:ext cx="3117" cy="1"/>
            </a:xfrm>
            <a:prstGeom prst="line">
              <a:avLst/>
            </a:prstGeom>
            <a:noFill/>
            <a:ln w="42863">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3261" name="Line 13"/>
            <p:cNvSpPr>
              <a:spLocks noChangeShapeType="1"/>
            </p:cNvSpPr>
            <p:nvPr/>
          </p:nvSpPr>
          <p:spPr bwMode="auto">
            <a:xfrm>
              <a:off x="1495" y="2393"/>
              <a:ext cx="3117" cy="1"/>
            </a:xfrm>
            <a:prstGeom prst="line">
              <a:avLst/>
            </a:prstGeom>
            <a:noFill/>
            <a:ln w="42863">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3262" name="Rectangle 14"/>
            <p:cNvSpPr>
              <a:spLocks noChangeArrowheads="1"/>
            </p:cNvSpPr>
            <p:nvPr/>
          </p:nvSpPr>
          <p:spPr bwMode="auto">
            <a:xfrm>
              <a:off x="715" y="2214"/>
              <a:ext cx="591" cy="1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eaLnBrk="1" hangingPunct="1">
                <a:spcBef>
                  <a:spcPct val="0"/>
                </a:spcBef>
                <a:buClrTx/>
                <a:buSzTx/>
                <a:buFontTx/>
                <a:buNone/>
              </a:pPr>
              <a:r>
                <a:rPr lang="en-GB" altLang="en-US" sz="1900">
                  <a:solidFill>
                    <a:srgbClr val="000000"/>
                  </a:solidFill>
                  <a:latin typeface="Arial" panose="020B0604020202020204" pitchFamily="34" charset="0"/>
                </a:rPr>
                <a:t>Process </a:t>
              </a:r>
              <a:endParaRPr lang="en-GB" altLang="en-US">
                <a:solidFill>
                  <a:schemeClr val="tx1"/>
                </a:solidFill>
                <a:latin typeface="Arial" panose="020B0604020202020204" pitchFamily="34" charset="0"/>
              </a:endParaRPr>
            </a:p>
          </p:txBody>
        </p:sp>
        <p:sp>
          <p:nvSpPr>
            <p:cNvPr id="53263" name="Rectangle 15"/>
            <p:cNvSpPr>
              <a:spLocks noChangeArrowheads="1"/>
            </p:cNvSpPr>
            <p:nvPr/>
          </p:nvSpPr>
          <p:spPr bwMode="auto">
            <a:xfrm>
              <a:off x="1289" y="2199"/>
              <a:ext cx="93" cy="20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eaLnBrk="1" hangingPunct="1">
                <a:spcBef>
                  <a:spcPct val="0"/>
                </a:spcBef>
                <a:buClrTx/>
                <a:buSzTx/>
                <a:buFontTx/>
                <a:buNone/>
              </a:pPr>
              <a:r>
                <a:rPr lang="en-GB" altLang="en-US" sz="2100" i="1">
                  <a:solidFill>
                    <a:srgbClr val="000000"/>
                  </a:solidFill>
                  <a:latin typeface="Arial" panose="020B0604020202020204" pitchFamily="34" charset="0"/>
                </a:rPr>
                <a:t>p</a:t>
              </a:r>
              <a:endParaRPr lang="en-GB" altLang="en-US">
                <a:solidFill>
                  <a:schemeClr val="tx1"/>
                </a:solidFill>
                <a:latin typeface="Arial" panose="020B0604020202020204" pitchFamily="34" charset="0"/>
              </a:endParaRPr>
            </a:p>
          </p:txBody>
        </p:sp>
        <p:sp>
          <p:nvSpPr>
            <p:cNvPr id="53264" name="Rectangle 16"/>
            <p:cNvSpPr>
              <a:spLocks noChangeArrowheads="1"/>
            </p:cNvSpPr>
            <p:nvPr/>
          </p:nvSpPr>
          <p:spPr bwMode="auto">
            <a:xfrm>
              <a:off x="4746" y="2233"/>
              <a:ext cx="591" cy="1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eaLnBrk="1" hangingPunct="1">
                <a:spcBef>
                  <a:spcPct val="0"/>
                </a:spcBef>
                <a:buClrTx/>
                <a:buSzTx/>
                <a:buFontTx/>
                <a:buNone/>
              </a:pPr>
              <a:r>
                <a:rPr lang="en-GB" altLang="en-US" sz="1900">
                  <a:solidFill>
                    <a:srgbClr val="000000"/>
                  </a:solidFill>
                  <a:latin typeface="Arial" panose="020B0604020202020204" pitchFamily="34" charset="0"/>
                </a:rPr>
                <a:t>Process </a:t>
              </a:r>
              <a:endParaRPr lang="en-GB" altLang="en-US">
                <a:solidFill>
                  <a:schemeClr val="tx1"/>
                </a:solidFill>
                <a:latin typeface="Arial" panose="020B0604020202020204" pitchFamily="34" charset="0"/>
              </a:endParaRPr>
            </a:p>
          </p:txBody>
        </p:sp>
        <p:sp>
          <p:nvSpPr>
            <p:cNvPr id="53265" name="Rectangle 17"/>
            <p:cNvSpPr>
              <a:spLocks noChangeArrowheads="1"/>
            </p:cNvSpPr>
            <p:nvPr/>
          </p:nvSpPr>
          <p:spPr bwMode="auto">
            <a:xfrm>
              <a:off x="5320" y="2218"/>
              <a:ext cx="93" cy="20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eaLnBrk="1" hangingPunct="1">
                <a:spcBef>
                  <a:spcPct val="0"/>
                </a:spcBef>
                <a:buClrTx/>
                <a:buSzTx/>
                <a:buFontTx/>
                <a:buNone/>
              </a:pPr>
              <a:r>
                <a:rPr lang="en-GB" altLang="en-US" sz="2100" i="1">
                  <a:solidFill>
                    <a:srgbClr val="000000"/>
                  </a:solidFill>
                  <a:latin typeface="Arial" panose="020B0604020202020204" pitchFamily="34" charset="0"/>
                </a:rPr>
                <a:t>q</a:t>
              </a:r>
              <a:endParaRPr lang="en-GB" altLang="en-US">
                <a:solidFill>
                  <a:schemeClr val="tx1"/>
                </a:solidFill>
                <a:latin typeface="Arial" panose="020B0604020202020204" pitchFamily="34" charset="0"/>
              </a:endParaRPr>
            </a:p>
          </p:txBody>
        </p:sp>
        <p:sp>
          <p:nvSpPr>
            <p:cNvPr id="53266" name="Rectangle 18"/>
            <p:cNvSpPr>
              <a:spLocks noChangeArrowheads="1"/>
            </p:cNvSpPr>
            <p:nvPr/>
          </p:nvSpPr>
          <p:spPr bwMode="auto">
            <a:xfrm>
              <a:off x="1954" y="2199"/>
              <a:ext cx="140" cy="20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eaLnBrk="1" hangingPunct="1">
                <a:spcBef>
                  <a:spcPct val="0"/>
                </a:spcBef>
                <a:buClrTx/>
                <a:buSzTx/>
                <a:buFontTx/>
                <a:buNone/>
              </a:pPr>
              <a:r>
                <a:rPr lang="en-GB" altLang="en-US" sz="2100" i="1">
                  <a:solidFill>
                    <a:srgbClr val="000000"/>
                  </a:solidFill>
                  <a:latin typeface="Arial" panose="020B0604020202020204" pitchFamily="34" charset="0"/>
                </a:rPr>
                <a:t>m</a:t>
              </a:r>
              <a:endParaRPr lang="en-GB" altLang="en-US">
                <a:solidFill>
                  <a:schemeClr val="tx1"/>
                </a:solidFill>
                <a:latin typeface="Arial" panose="020B0604020202020204" pitchFamily="34" charset="0"/>
              </a:endParaRPr>
            </a:p>
          </p:txBody>
        </p:sp>
        <p:sp>
          <p:nvSpPr>
            <p:cNvPr id="53267" name="Freeform 19"/>
            <p:cNvSpPr>
              <a:spLocks/>
            </p:cNvSpPr>
            <p:nvPr/>
          </p:nvSpPr>
          <p:spPr bwMode="auto">
            <a:xfrm>
              <a:off x="2399" y="2264"/>
              <a:ext cx="74" cy="92"/>
            </a:xfrm>
            <a:custGeom>
              <a:avLst/>
              <a:gdLst>
                <a:gd name="T0" fmla="*/ 0 w 74"/>
                <a:gd name="T1" fmla="*/ 37 h 92"/>
                <a:gd name="T2" fmla="*/ 0 w 74"/>
                <a:gd name="T3" fmla="*/ 0 h 92"/>
                <a:gd name="T4" fmla="*/ 74 w 74"/>
                <a:gd name="T5" fmla="*/ 37 h 92"/>
                <a:gd name="T6" fmla="*/ 0 w 74"/>
                <a:gd name="T7" fmla="*/ 92 h 92"/>
                <a:gd name="T8" fmla="*/ 0 w 74"/>
                <a:gd name="T9" fmla="*/ 37 h 92"/>
                <a:gd name="T10" fmla="*/ 0 60000 65536"/>
                <a:gd name="T11" fmla="*/ 0 60000 65536"/>
                <a:gd name="T12" fmla="*/ 0 60000 65536"/>
                <a:gd name="T13" fmla="*/ 0 60000 65536"/>
                <a:gd name="T14" fmla="*/ 0 60000 65536"/>
                <a:gd name="T15" fmla="*/ 0 w 74"/>
                <a:gd name="T16" fmla="*/ 0 h 92"/>
                <a:gd name="T17" fmla="*/ 74 w 74"/>
                <a:gd name="T18" fmla="*/ 92 h 92"/>
              </a:gdLst>
              <a:ahLst/>
              <a:cxnLst>
                <a:cxn ang="T10">
                  <a:pos x="T0" y="T1"/>
                </a:cxn>
                <a:cxn ang="T11">
                  <a:pos x="T2" y="T3"/>
                </a:cxn>
                <a:cxn ang="T12">
                  <a:pos x="T4" y="T5"/>
                </a:cxn>
                <a:cxn ang="T13">
                  <a:pos x="T6" y="T7"/>
                </a:cxn>
                <a:cxn ang="T14">
                  <a:pos x="T8" y="T9"/>
                </a:cxn>
              </a:cxnLst>
              <a:rect l="T15" t="T16" r="T17" b="T18"/>
              <a:pathLst>
                <a:path w="74" h="92">
                  <a:moveTo>
                    <a:pt x="0" y="37"/>
                  </a:moveTo>
                  <a:lnTo>
                    <a:pt x="0" y="0"/>
                  </a:lnTo>
                  <a:lnTo>
                    <a:pt x="74" y="37"/>
                  </a:lnTo>
                  <a:lnTo>
                    <a:pt x="0" y="92"/>
                  </a:lnTo>
                  <a:lnTo>
                    <a:pt x="0" y="37"/>
                  </a:lnTo>
                  <a:close/>
                </a:path>
              </a:pathLst>
            </a:custGeom>
            <a:solidFill>
              <a:srgbClr val="000000"/>
            </a:solidFill>
            <a:ln w="42863">
              <a:solidFill>
                <a:srgbClr val="000000"/>
              </a:solidFill>
              <a:prstDash val="solid"/>
              <a:round/>
              <a:headEnd/>
              <a:tailEnd/>
            </a:ln>
          </p:spPr>
          <p:txBody>
            <a:bodyPr/>
            <a:lstStyle/>
            <a:p>
              <a:endParaRPr lang="en-US"/>
            </a:p>
          </p:txBody>
        </p:sp>
        <p:sp>
          <p:nvSpPr>
            <p:cNvPr id="53268" name="Line 20"/>
            <p:cNvSpPr>
              <a:spLocks noChangeShapeType="1"/>
            </p:cNvSpPr>
            <p:nvPr/>
          </p:nvSpPr>
          <p:spPr bwMode="auto">
            <a:xfrm>
              <a:off x="2141" y="2301"/>
              <a:ext cx="258" cy="1"/>
            </a:xfrm>
            <a:prstGeom prst="line">
              <a:avLst/>
            </a:prstGeom>
            <a:noFill/>
            <a:ln w="42863">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3269" name="Rectangle 21"/>
            <p:cNvSpPr>
              <a:spLocks noChangeArrowheads="1"/>
            </p:cNvSpPr>
            <p:nvPr/>
          </p:nvSpPr>
          <p:spPr bwMode="auto">
            <a:xfrm>
              <a:off x="2779" y="1835"/>
              <a:ext cx="760" cy="1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eaLnBrk="1" hangingPunct="1">
                <a:spcBef>
                  <a:spcPct val="0"/>
                </a:spcBef>
                <a:buClrTx/>
                <a:buSzTx/>
                <a:buFontTx/>
                <a:buNone/>
              </a:pPr>
              <a:r>
                <a:rPr lang="en-GB" altLang="en-US" sz="1900">
                  <a:solidFill>
                    <a:srgbClr val="000000"/>
                  </a:solidFill>
                  <a:latin typeface="Arial" panose="020B0604020202020204" pitchFamily="34" charset="0"/>
                </a:rPr>
                <a:t>The enemy</a:t>
              </a:r>
              <a:endParaRPr lang="en-GB" altLang="en-US">
                <a:solidFill>
                  <a:schemeClr val="tx1"/>
                </a:solidFill>
                <a:latin typeface="Arial" panose="020B0604020202020204" pitchFamily="34" charset="0"/>
              </a:endParaRPr>
            </a:p>
          </p:txBody>
        </p:sp>
        <p:sp>
          <p:nvSpPr>
            <p:cNvPr id="53270" name="Rectangle 22"/>
            <p:cNvSpPr>
              <a:spLocks noChangeArrowheads="1"/>
            </p:cNvSpPr>
            <p:nvPr/>
          </p:nvSpPr>
          <p:spPr bwMode="auto">
            <a:xfrm>
              <a:off x="1882" y="1360"/>
              <a:ext cx="793" cy="240"/>
            </a:xfrm>
            <a:prstGeom prst="rect">
              <a:avLst/>
            </a:prstGeom>
            <a:noFill/>
            <a:ln w="42863">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eaLnBrk="1" hangingPunct="1">
                <a:spcBef>
                  <a:spcPct val="0"/>
                </a:spcBef>
                <a:buClrTx/>
                <a:buSzTx/>
                <a:buFontTx/>
                <a:buNone/>
              </a:pPr>
              <a:endParaRPr lang="en-US" altLang="en-US">
                <a:solidFill>
                  <a:schemeClr val="tx1"/>
                </a:solidFill>
                <a:latin typeface="Arial" panose="020B0604020202020204" pitchFamily="34" charset="0"/>
              </a:endParaRPr>
            </a:p>
          </p:txBody>
        </p:sp>
        <p:sp>
          <p:nvSpPr>
            <p:cNvPr id="53271" name="Freeform 23"/>
            <p:cNvSpPr>
              <a:spLocks/>
            </p:cNvSpPr>
            <p:nvPr/>
          </p:nvSpPr>
          <p:spPr bwMode="auto">
            <a:xfrm>
              <a:off x="4428" y="2264"/>
              <a:ext cx="74" cy="92"/>
            </a:xfrm>
            <a:custGeom>
              <a:avLst/>
              <a:gdLst>
                <a:gd name="T0" fmla="*/ 0 w 74"/>
                <a:gd name="T1" fmla="*/ 37 h 92"/>
                <a:gd name="T2" fmla="*/ 0 w 74"/>
                <a:gd name="T3" fmla="*/ 0 h 92"/>
                <a:gd name="T4" fmla="*/ 74 w 74"/>
                <a:gd name="T5" fmla="*/ 37 h 92"/>
                <a:gd name="T6" fmla="*/ 0 w 74"/>
                <a:gd name="T7" fmla="*/ 92 h 92"/>
                <a:gd name="T8" fmla="*/ 0 w 74"/>
                <a:gd name="T9" fmla="*/ 37 h 92"/>
                <a:gd name="T10" fmla="*/ 0 60000 65536"/>
                <a:gd name="T11" fmla="*/ 0 60000 65536"/>
                <a:gd name="T12" fmla="*/ 0 60000 65536"/>
                <a:gd name="T13" fmla="*/ 0 60000 65536"/>
                <a:gd name="T14" fmla="*/ 0 60000 65536"/>
                <a:gd name="T15" fmla="*/ 0 w 74"/>
                <a:gd name="T16" fmla="*/ 0 h 92"/>
                <a:gd name="T17" fmla="*/ 74 w 74"/>
                <a:gd name="T18" fmla="*/ 92 h 92"/>
              </a:gdLst>
              <a:ahLst/>
              <a:cxnLst>
                <a:cxn ang="T10">
                  <a:pos x="T0" y="T1"/>
                </a:cxn>
                <a:cxn ang="T11">
                  <a:pos x="T2" y="T3"/>
                </a:cxn>
                <a:cxn ang="T12">
                  <a:pos x="T4" y="T5"/>
                </a:cxn>
                <a:cxn ang="T13">
                  <a:pos x="T6" y="T7"/>
                </a:cxn>
                <a:cxn ang="T14">
                  <a:pos x="T8" y="T9"/>
                </a:cxn>
              </a:cxnLst>
              <a:rect l="T15" t="T16" r="T17" b="T18"/>
              <a:pathLst>
                <a:path w="74" h="92">
                  <a:moveTo>
                    <a:pt x="0" y="37"/>
                  </a:moveTo>
                  <a:lnTo>
                    <a:pt x="0" y="0"/>
                  </a:lnTo>
                  <a:lnTo>
                    <a:pt x="74" y="37"/>
                  </a:lnTo>
                  <a:lnTo>
                    <a:pt x="0" y="92"/>
                  </a:lnTo>
                  <a:lnTo>
                    <a:pt x="0" y="37"/>
                  </a:lnTo>
                  <a:close/>
                </a:path>
              </a:pathLst>
            </a:custGeom>
            <a:solidFill>
              <a:srgbClr val="000000"/>
            </a:solidFill>
            <a:ln w="42863">
              <a:solidFill>
                <a:srgbClr val="000000"/>
              </a:solidFill>
              <a:prstDash val="solid"/>
              <a:round/>
              <a:headEnd/>
              <a:tailEnd/>
            </a:ln>
          </p:spPr>
          <p:txBody>
            <a:bodyPr/>
            <a:lstStyle/>
            <a:p>
              <a:endParaRPr lang="en-US"/>
            </a:p>
          </p:txBody>
        </p:sp>
        <p:sp>
          <p:nvSpPr>
            <p:cNvPr id="53272" name="Line 24"/>
            <p:cNvSpPr>
              <a:spLocks noChangeShapeType="1"/>
            </p:cNvSpPr>
            <p:nvPr/>
          </p:nvSpPr>
          <p:spPr bwMode="auto">
            <a:xfrm>
              <a:off x="4169" y="2301"/>
              <a:ext cx="240" cy="1"/>
            </a:xfrm>
            <a:prstGeom prst="line">
              <a:avLst/>
            </a:prstGeom>
            <a:noFill/>
            <a:ln w="42863">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3273" name="Rectangle 25"/>
            <p:cNvSpPr>
              <a:spLocks noChangeArrowheads="1"/>
            </p:cNvSpPr>
            <p:nvPr/>
          </p:nvSpPr>
          <p:spPr bwMode="auto">
            <a:xfrm>
              <a:off x="3909" y="1978"/>
              <a:ext cx="177" cy="20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eaLnBrk="1" hangingPunct="1">
                <a:spcBef>
                  <a:spcPct val="0"/>
                </a:spcBef>
                <a:buClrTx/>
                <a:buSzTx/>
                <a:buFontTx/>
                <a:buNone/>
              </a:pPr>
              <a:r>
                <a:rPr lang="en-GB" altLang="en-US" sz="2100" i="1">
                  <a:solidFill>
                    <a:srgbClr val="000000"/>
                  </a:solidFill>
                  <a:latin typeface="Arial" panose="020B0604020202020204" pitchFamily="34" charset="0"/>
                </a:rPr>
                <a:t>m’</a:t>
              </a:r>
              <a:endParaRPr lang="en-GB" altLang="en-US">
                <a:solidFill>
                  <a:schemeClr val="tx1"/>
                </a:solidFill>
                <a:latin typeface="Arial" panose="020B0604020202020204" pitchFamily="34" charset="0"/>
              </a:endParaRPr>
            </a:p>
          </p:txBody>
        </p:sp>
        <p:sp>
          <p:nvSpPr>
            <p:cNvPr id="53274" name="Line 26"/>
            <p:cNvSpPr>
              <a:spLocks noChangeShapeType="1"/>
            </p:cNvSpPr>
            <p:nvPr/>
          </p:nvSpPr>
          <p:spPr bwMode="auto">
            <a:xfrm flipH="1" flipV="1">
              <a:off x="4003" y="2153"/>
              <a:ext cx="148" cy="148"/>
            </a:xfrm>
            <a:prstGeom prst="line">
              <a:avLst/>
            </a:prstGeom>
            <a:noFill/>
            <a:ln w="42863">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3275" name="Oval 27"/>
            <p:cNvSpPr>
              <a:spLocks noChangeArrowheads="1"/>
            </p:cNvSpPr>
            <p:nvPr/>
          </p:nvSpPr>
          <p:spPr bwMode="auto">
            <a:xfrm>
              <a:off x="2565" y="2172"/>
              <a:ext cx="55" cy="277"/>
            </a:xfrm>
            <a:prstGeom prst="ellipse">
              <a:avLst/>
            </a:prstGeom>
            <a:solidFill>
              <a:srgbClr val="FFFFFF"/>
            </a:solidFill>
            <a:ln w="42863">
              <a:solidFill>
                <a:srgbClr val="000000"/>
              </a:solidFill>
              <a:round/>
              <a:headEnd/>
              <a:tailEnd/>
            </a:ln>
          </p:spPr>
          <p:txBody>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eaLnBrk="1" hangingPunct="1">
                <a:spcBef>
                  <a:spcPct val="0"/>
                </a:spcBef>
                <a:buClrTx/>
                <a:buSzTx/>
                <a:buFontTx/>
                <a:buNone/>
              </a:pPr>
              <a:endParaRPr lang="en-US" altLang="en-US">
                <a:solidFill>
                  <a:schemeClr val="tx1"/>
                </a:solidFill>
                <a:latin typeface="Arial" panose="020B0604020202020204" pitchFamily="34" charset="0"/>
              </a:endParaRPr>
            </a:p>
          </p:txBody>
        </p:sp>
        <p:sp>
          <p:nvSpPr>
            <p:cNvPr id="53276" name="Line 28"/>
            <p:cNvSpPr>
              <a:spLocks noChangeShapeType="1"/>
            </p:cNvSpPr>
            <p:nvPr/>
          </p:nvSpPr>
          <p:spPr bwMode="auto">
            <a:xfrm flipV="1">
              <a:off x="2602" y="2117"/>
              <a:ext cx="37" cy="73"/>
            </a:xfrm>
            <a:prstGeom prst="line">
              <a:avLst/>
            </a:prstGeom>
            <a:noFill/>
            <a:ln w="42863">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3277" name="Freeform 29"/>
            <p:cNvSpPr>
              <a:spLocks/>
            </p:cNvSpPr>
            <p:nvPr/>
          </p:nvSpPr>
          <p:spPr bwMode="auto">
            <a:xfrm>
              <a:off x="2528" y="1582"/>
              <a:ext cx="166" cy="498"/>
            </a:xfrm>
            <a:custGeom>
              <a:avLst/>
              <a:gdLst>
                <a:gd name="T0" fmla="*/ 0 w 166"/>
                <a:gd name="T1" fmla="*/ 0 h 498"/>
                <a:gd name="T2" fmla="*/ 147 w 166"/>
                <a:gd name="T3" fmla="*/ 313 h 498"/>
                <a:gd name="T4" fmla="*/ 166 w 166"/>
                <a:gd name="T5" fmla="*/ 424 h 498"/>
                <a:gd name="T6" fmla="*/ 129 w 166"/>
                <a:gd name="T7" fmla="*/ 498 h 498"/>
                <a:gd name="T8" fmla="*/ 0 60000 65536"/>
                <a:gd name="T9" fmla="*/ 0 60000 65536"/>
                <a:gd name="T10" fmla="*/ 0 60000 65536"/>
                <a:gd name="T11" fmla="*/ 0 60000 65536"/>
                <a:gd name="T12" fmla="*/ 0 w 166"/>
                <a:gd name="T13" fmla="*/ 0 h 498"/>
                <a:gd name="T14" fmla="*/ 166 w 166"/>
                <a:gd name="T15" fmla="*/ 498 h 498"/>
              </a:gdLst>
              <a:ahLst/>
              <a:cxnLst>
                <a:cxn ang="T8">
                  <a:pos x="T0" y="T1"/>
                </a:cxn>
                <a:cxn ang="T9">
                  <a:pos x="T2" y="T3"/>
                </a:cxn>
                <a:cxn ang="T10">
                  <a:pos x="T4" y="T5"/>
                </a:cxn>
                <a:cxn ang="T11">
                  <a:pos x="T6" y="T7"/>
                </a:cxn>
              </a:cxnLst>
              <a:rect l="T12" t="T13" r="T14" b="T15"/>
              <a:pathLst>
                <a:path w="166" h="498">
                  <a:moveTo>
                    <a:pt x="0" y="0"/>
                  </a:moveTo>
                  <a:lnTo>
                    <a:pt x="147" y="313"/>
                  </a:lnTo>
                  <a:lnTo>
                    <a:pt x="166" y="424"/>
                  </a:lnTo>
                  <a:lnTo>
                    <a:pt x="129" y="498"/>
                  </a:lnTo>
                </a:path>
              </a:pathLst>
            </a:custGeom>
            <a:noFill/>
            <a:ln w="42863">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gr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2"/>
          <p:cNvSpPr>
            <a:spLocks noGrp="1" noChangeArrowheads="1"/>
          </p:cNvSpPr>
          <p:nvPr>
            <p:ph type="title"/>
          </p:nvPr>
        </p:nvSpPr>
        <p:spPr>
          <a:xfrm>
            <a:off x="609600" y="609600"/>
            <a:ext cx="6348413" cy="1320800"/>
          </a:xfrm>
        </p:spPr>
        <p:txBody>
          <a:bodyPr/>
          <a:lstStyle/>
          <a:p>
            <a:pPr eaLnBrk="1" hangingPunct="1"/>
            <a:r>
              <a:rPr lang="en-GB" altLang="en-US" smtClean="0"/>
              <a:t>Figure 2.19</a:t>
            </a:r>
            <a:br>
              <a:rPr lang="en-GB" altLang="en-US" smtClean="0"/>
            </a:br>
            <a:r>
              <a:rPr lang="en-GB" altLang="en-US" smtClean="0"/>
              <a:t>Secure channels</a:t>
            </a:r>
          </a:p>
        </p:txBody>
      </p:sp>
      <p:sp>
        <p:nvSpPr>
          <p:cNvPr id="22" name="Footer Placeholder 3"/>
          <p:cNvSpPr>
            <a:spLocks noGrp="1"/>
          </p:cNvSpPr>
          <p:nvPr>
            <p:ph type="ftr" sz="quarter" idx="11"/>
          </p:nvPr>
        </p:nvSpPr>
        <p:spPr/>
        <p:txBody>
          <a:bodyPr/>
          <a:lstStyle/>
          <a:p>
            <a:pPr>
              <a:defRPr/>
            </a:pPr>
            <a:r>
              <a:rPr lang="en-GB"/>
              <a:t>Instructor’s Guide for  Coulouris, Dollimore and Kindberg   Distributed Systems: Concepts and Design   Edn. 4   </a:t>
            </a:r>
            <a:br>
              <a:rPr lang="en-GB"/>
            </a:br>
            <a:r>
              <a:rPr lang="en-GB"/>
              <a:t>©  Pearson Education 2005 </a:t>
            </a:r>
            <a:endParaRPr lang="en-US"/>
          </a:p>
        </p:txBody>
      </p:sp>
      <p:sp>
        <p:nvSpPr>
          <p:cNvPr id="54276" name="Rectangle 4"/>
          <p:cNvSpPr>
            <a:spLocks noChangeArrowheads="1"/>
          </p:cNvSpPr>
          <p:nvPr/>
        </p:nvSpPr>
        <p:spPr bwMode="auto">
          <a:xfrm>
            <a:off x="1012825" y="2501900"/>
            <a:ext cx="915988" cy="288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eaLnBrk="1" hangingPunct="1">
              <a:spcBef>
                <a:spcPct val="0"/>
              </a:spcBef>
              <a:buClrTx/>
              <a:buSzTx/>
              <a:buFontTx/>
              <a:buNone/>
            </a:pPr>
            <a:r>
              <a:rPr lang="en-GB" altLang="en-US" sz="1900">
                <a:solidFill>
                  <a:srgbClr val="000000"/>
                </a:solidFill>
                <a:latin typeface="Arial" panose="020B0604020202020204" pitchFamily="34" charset="0"/>
              </a:rPr>
              <a:t>Principal </a:t>
            </a:r>
            <a:endParaRPr lang="en-GB" altLang="en-US">
              <a:solidFill>
                <a:schemeClr val="tx1"/>
              </a:solidFill>
              <a:latin typeface="Arial" panose="020B0604020202020204" pitchFamily="34" charset="0"/>
            </a:endParaRPr>
          </a:p>
        </p:txBody>
      </p:sp>
      <p:sp>
        <p:nvSpPr>
          <p:cNvPr id="54277" name="Rectangle 5"/>
          <p:cNvSpPr>
            <a:spLocks noChangeArrowheads="1"/>
          </p:cNvSpPr>
          <p:nvPr/>
        </p:nvSpPr>
        <p:spPr bwMode="auto">
          <a:xfrm>
            <a:off x="1922463" y="2484438"/>
            <a:ext cx="163512" cy="320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eaLnBrk="1" hangingPunct="1">
              <a:spcBef>
                <a:spcPct val="0"/>
              </a:spcBef>
              <a:buClrTx/>
              <a:buSzTx/>
              <a:buFontTx/>
              <a:buNone/>
            </a:pPr>
            <a:r>
              <a:rPr lang="en-GB" altLang="en-US" sz="2100" i="1">
                <a:solidFill>
                  <a:srgbClr val="000000"/>
                </a:solidFill>
                <a:latin typeface="Arial" panose="020B0604020202020204" pitchFamily="34" charset="0"/>
              </a:rPr>
              <a:t>A</a:t>
            </a:r>
            <a:endParaRPr lang="en-GB" altLang="en-US">
              <a:solidFill>
                <a:schemeClr val="tx1"/>
              </a:solidFill>
              <a:latin typeface="Arial" panose="020B0604020202020204" pitchFamily="34" charset="0"/>
            </a:endParaRPr>
          </a:p>
        </p:txBody>
      </p:sp>
      <p:sp>
        <p:nvSpPr>
          <p:cNvPr id="54278" name="Line 6"/>
          <p:cNvSpPr>
            <a:spLocks noChangeShapeType="1"/>
          </p:cNvSpPr>
          <p:nvPr/>
        </p:nvSpPr>
        <p:spPr bwMode="auto">
          <a:xfrm flipH="1">
            <a:off x="7458075" y="2705100"/>
            <a:ext cx="136525" cy="265113"/>
          </a:xfrm>
          <a:prstGeom prst="line">
            <a:avLst/>
          </a:prstGeom>
          <a:noFill/>
          <a:ln w="30163">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4279" name="Oval 7"/>
          <p:cNvSpPr>
            <a:spLocks noChangeArrowheads="1"/>
          </p:cNvSpPr>
          <p:nvPr/>
        </p:nvSpPr>
        <p:spPr bwMode="auto">
          <a:xfrm>
            <a:off x="6670675" y="2941638"/>
            <a:ext cx="1657350" cy="1206500"/>
          </a:xfrm>
          <a:prstGeom prst="ellipse">
            <a:avLst/>
          </a:prstGeom>
          <a:blipFill dpi="0" rotWithShape="0">
            <a:blip r:embed="rId2"/>
            <a:srcRect/>
            <a:tile tx="0" ty="0" sx="100000" sy="100000" flip="none" algn="tl"/>
          </a:blipFill>
          <a:ln w="30163">
            <a:solidFill>
              <a:srgbClr val="D9AA73"/>
            </a:solidFill>
            <a:round/>
            <a:headEnd/>
            <a:tailEnd/>
          </a:ln>
        </p:spPr>
        <p:txBody>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eaLnBrk="1" hangingPunct="1">
              <a:spcBef>
                <a:spcPct val="0"/>
              </a:spcBef>
              <a:buClrTx/>
              <a:buSzTx/>
              <a:buFontTx/>
              <a:buNone/>
            </a:pPr>
            <a:endParaRPr lang="en-US" altLang="en-US">
              <a:solidFill>
                <a:schemeClr val="tx1"/>
              </a:solidFill>
              <a:latin typeface="Arial" panose="020B0604020202020204" pitchFamily="34" charset="0"/>
            </a:endParaRPr>
          </a:p>
        </p:txBody>
      </p:sp>
      <p:sp>
        <p:nvSpPr>
          <p:cNvPr id="54280" name="Oval 8"/>
          <p:cNvSpPr>
            <a:spLocks noChangeArrowheads="1"/>
          </p:cNvSpPr>
          <p:nvPr/>
        </p:nvSpPr>
        <p:spPr bwMode="auto">
          <a:xfrm>
            <a:off x="6778625" y="3059113"/>
            <a:ext cx="1441450" cy="971550"/>
          </a:xfrm>
          <a:prstGeom prst="ellipse">
            <a:avLst/>
          </a:prstGeom>
          <a:solidFill>
            <a:srgbClr val="FFFFFF"/>
          </a:solidFill>
          <a:ln w="30163">
            <a:solidFill>
              <a:srgbClr val="000000"/>
            </a:solidFill>
            <a:round/>
            <a:headEnd/>
            <a:tailEnd/>
          </a:ln>
        </p:spPr>
        <p:txBody>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eaLnBrk="1" hangingPunct="1">
              <a:spcBef>
                <a:spcPct val="0"/>
              </a:spcBef>
              <a:buClrTx/>
              <a:buSzTx/>
              <a:buFontTx/>
              <a:buNone/>
            </a:pPr>
            <a:endParaRPr lang="en-US" altLang="en-US">
              <a:solidFill>
                <a:schemeClr val="tx1"/>
              </a:solidFill>
              <a:latin typeface="Arial" panose="020B0604020202020204" pitchFamily="34" charset="0"/>
            </a:endParaRPr>
          </a:p>
        </p:txBody>
      </p:sp>
      <p:sp>
        <p:nvSpPr>
          <p:cNvPr id="54281" name="Oval 9"/>
          <p:cNvSpPr>
            <a:spLocks noChangeArrowheads="1"/>
          </p:cNvSpPr>
          <p:nvPr/>
        </p:nvSpPr>
        <p:spPr bwMode="auto">
          <a:xfrm>
            <a:off x="749300" y="2941638"/>
            <a:ext cx="1682750" cy="1176337"/>
          </a:xfrm>
          <a:prstGeom prst="ellipse">
            <a:avLst/>
          </a:prstGeom>
          <a:blipFill dpi="0" rotWithShape="0">
            <a:blip r:embed="rId3"/>
            <a:srcRect/>
            <a:tile tx="0" ty="0" sx="100000" sy="100000" flip="none" algn="tl"/>
          </a:blipFill>
          <a:ln w="30163">
            <a:solidFill>
              <a:srgbClr val="D9AA73"/>
            </a:solidFill>
            <a:round/>
            <a:headEnd/>
            <a:tailEnd/>
          </a:ln>
        </p:spPr>
        <p:txBody>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eaLnBrk="1" hangingPunct="1">
              <a:spcBef>
                <a:spcPct val="0"/>
              </a:spcBef>
              <a:buClrTx/>
              <a:buSzTx/>
              <a:buFontTx/>
              <a:buNone/>
            </a:pPr>
            <a:endParaRPr lang="en-US" altLang="en-US">
              <a:solidFill>
                <a:schemeClr val="tx1"/>
              </a:solidFill>
              <a:latin typeface="Arial" panose="020B0604020202020204" pitchFamily="34" charset="0"/>
            </a:endParaRPr>
          </a:p>
        </p:txBody>
      </p:sp>
      <p:sp>
        <p:nvSpPr>
          <p:cNvPr id="54282" name="Oval 10"/>
          <p:cNvSpPr>
            <a:spLocks noChangeArrowheads="1"/>
          </p:cNvSpPr>
          <p:nvPr/>
        </p:nvSpPr>
        <p:spPr bwMode="auto">
          <a:xfrm>
            <a:off x="911225" y="3117850"/>
            <a:ext cx="1385888" cy="823913"/>
          </a:xfrm>
          <a:prstGeom prst="ellipse">
            <a:avLst/>
          </a:prstGeom>
          <a:solidFill>
            <a:srgbClr val="FFFFFF"/>
          </a:solidFill>
          <a:ln w="30163">
            <a:solidFill>
              <a:srgbClr val="000000"/>
            </a:solidFill>
            <a:round/>
            <a:headEnd/>
            <a:tailEnd/>
          </a:ln>
        </p:spPr>
        <p:txBody>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eaLnBrk="1" hangingPunct="1">
              <a:spcBef>
                <a:spcPct val="0"/>
              </a:spcBef>
              <a:buClrTx/>
              <a:buSzTx/>
              <a:buFontTx/>
              <a:buNone/>
            </a:pPr>
            <a:endParaRPr lang="en-US" altLang="en-US">
              <a:solidFill>
                <a:schemeClr val="tx1"/>
              </a:solidFill>
              <a:latin typeface="Arial" panose="020B0604020202020204" pitchFamily="34" charset="0"/>
            </a:endParaRPr>
          </a:p>
        </p:txBody>
      </p:sp>
      <p:sp>
        <p:nvSpPr>
          <p:cNvPr id="54283" name="Freeform 11"/>
          <p:cNvSpPr>
            <a:spLocks/>
          </p:cNvSpPr>
          <p:nvPr/>
        </p:nvSpPr>
        <p:spPr bwMode="auto">
          <a:xfrm>
            <a:off x="2460625" y="2528888"/>
            <a:ext cx="4183063" cy="2001837"/>
          </a:xfrm>
          <a:custGeom>
            <a:avLst/>
            <a:gdLst>
              <a:gd name="T0" fmla="*/ 2147483646 w 2855"/>
              <a:gd name="T1" fmla="*/ 2147483646 h 1261"/>
              <a:gd name="T2" fmla="*/ 2147483646 w 2855"/>
              <a:gd name="T3" fmla="*/ 2147483646 h 1261"/>
              <a:gd name="T4" fmla="*/ 2147483646 w 2855"/>
              <a:gd name="T5" fmla="*/ 2147483646 h 1261"/>
              <a:gd name="T6" fmla="*/ 2147483646 w 2855"/>
              <a:gd name="T7" fmla="*/ 0 h 1261"/>
              <a:gd name="T8" fmla="*/ 2147483646 w 2855"/>
              <a:gd name="T9" fmla="*/ 2147483646 h 1261"/>
              <a:gd name="T10" fmla="*/ 2147483646 w 2855"/>
              <a:gd name="T11" fmla="*/ 2147483646 h 1261"/>
              <a:gd name="T12" fmla="*/ 2147483646 w 2855"/>
              <a:gd name="T13" fmla="*/ 2147483646 h 1261"/>
              <a:gd name="T14" fmla="*/ 2147483646 w 2855"/>
              <a:gd name="T15" fmla="*/ 2147483646 h 1261"/>
              <a:gd name="T16" fmla="*/ 2147483646 w 2855"/>
              <a:gd name="T17" fmla="*/ 2147483646 h 1261"/>
              <a:gd name="T18" fmla="*/ 0 w 2855"/>
              <a:gd name="T19" fmla="*/ 2147483646 h 1261"/>
              <a:gd name="T20" fmla="*/ 2147483646 w 2855"/>
              <a:gd name="T21" fmla="*/ 2147483646 h 1261"/>
              <a:gd name="T22" fmla="*/ 2147483646 w 2855"/>
              <a:gd name="T23" fmla="*/ 2147483646 h 1261"/>
              <a:gd name="T24" fmla="*/ 2147483646 w 2855"/>
              <a:gd name="T25" fmla="*/ 2147483646 h 1261"/>
              <a:gd name="T26" fmla="*/ 2147483646 w 2855"/>
              <a:gd name="T27" fmla="*/ 2147483646 h 1261"/>
              <a:gd name="T28" fmla="*/ 2147483646 w 2855"/>
              <a:gd name="T29" fmla="*/ 2147483646 h 1261"/>
              <a:gd name="T30" fmla="*/ 2147483646 w 2855"/>
              <a:gd name="T31" fmla="*/ 2147483646 h 1261"/>
              <a:gd name="T32" fmla="*/ 2147483646 w 2855"/>
              <a:gd name="T33" fmla="*/ 2147483646 h 1261"/>
              <a:gd name="T34" fmla="*/ 2147483646 w 2855"/>
              <a:gd name="T35" fmla="*/ 2147483646 h 1261"/>
              <a:gd name="T36" fmla="*/ 2147483646 w 2855"/>
              <a:gd name="T37" fmla="*/ 2147483646 h 1261"/>
              <a:gd name="T38" fmla="*/ 2147483646 w 2855"/>
              <a:gd name="T39" fmla="*/ 2147483646 h 1261"/>
              <a:gd name="T40" fmla="*/ 2147483646 w 2855"/>
              <a:gd name="T41" fmla="*/ 2147483646 h 1261"/>
              <a:gd name="T42" fmla="*/ 2147483646 w 2855"/>
              <a:gd name="T43" fmla="*/ 2147483646 h 1261"/>
              <a:gd name="T44" fmla="*/ 2147483646 w 2855"/>
              <a:gd name="T45" fmla="*/ 2147483646 h 1261"/>
              <a:gd name="T46" fmla="*/ 2147483646 w 2855"/>
              <a:gd name="T47" fmla="*/ 2147483646 h 1261"/>
              <a:gd name="T48" fmla="*/ 2147483646 w 2855"/>
              <a:gd name="T49" fmla="*/ 2147483646 h 1261"/>
              <a:gd name="T50" fmla="*/ 2147483646 w 2855"/>
              <a:gd name="T51" fmla="*/ 2147483646 h 1261"/>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w 2855"/>
              <a:gd name="T79" fmla="*/ 0 h 1261"/>
              <a:gd name="T80" fmla="*/ 2855 w 2855"/>
              <a:gd name="T81" fmla="*/ 1261 h 1261"/>
            </a:gdLst>
            <a:ahLst/>
            <a:cxnLst>
              <a:cxn ang="T52">
                <a:pos x="T0" y="T1"/>
              </a:cxn>
              <a:cxn ang="T53">
                <a:pos x="T2" y="T3"/>
              </a:cxn>
              <a:cxn ang="T54">
                <a:pos x="T4" y="T5"/>
              </a:cxn>
              <a:cxn ang="T55">
                <a:pos x="T6" y="T7"/>
              </a:cxn>
              <a:cxn ang="T56">
                <a:pos x="T8" y="T9"/>
              </a:cxn>
              <a:cxn ang="T57">
                <a:pos x="T10" y="T11"/>
              </a:cxn>
              <a:cxn ang="T58">
                <a:pos x="T12" y="T13"/>
              </a:cxn>
              <a:cxn ang="T59">
                <a:pos x="T14" y="T15"/>
              </a:cxn>
              <a:cxn ang="T60">
                <a:pos x="T16" y="T17"/>
              </a:cxn>
              <a:cxn ang="T61">
                <a:pos x="T18" y="T19"/>
              </a:cxn>
              <a:cxn ang="T62">
                <a:pos x="T20" y="T21"/>
              </a:cxn>
              <a:cxn ang="T63">
                <a:pos x="T22" y="T23"/>
              </a:cxn>
              <a:cxn ang="T64">
                <a:pos x="T24" y="T25"/>
              </a:cxn>
              <a:cxn ang="T65">
                <a:pos x="T26" y="T27"/>
              </a:cxn>
              <a:cxn ang="T66">
                <a:pos x="T28" y="T29"/>
              </a:cxn>
              <a:cxn ang="T67">
                <a:pos x="T30" y="T31"/>
              </a:cxn>
              <a:cxn ang="T68">
                <a:pos x="T32" y="T33"/>
              </a:cxn>
              <a:cxn ang="T69">
                <a:pos x="T34" y="T35"/>
              </a:cxn>
              <a:cxn ang="T70">
                <a:pos x="T36" y="T37"/>
              </a:cxn>
              <a:cxn ang="T71">
                <a:pos x="T38" y="T39"/>
              </a:cxn>
              <a:cxn ang="T72">
                <a:pos x="T40" y="T41"/>
              </a:cxn>
              <a:cxn ang="T73">
                <a:pos x="T42" y="T43"/>
              </a:cxn>
              <a:cxn ang="T74">
                <a:pos x="T44" y="T45"/>
              </a:cxn>
              <a:cxn ang="T75">
                <a:pos x="T46" y="T47"/>
              </a:cxn>
              <a:cxn ang="T76">
                <a:pos x="T48" y="T49"/>
              </a:cxn>
              <a:cxn ang="T77">
                <a:pos x="T50" y="T51"/>
              </a:cxn>
            </a:cxnLst>
            <a:rect l="T78" t="T79" r="T80" b="T81"/>
            <a:pathLst>
              <a:path w="2855" h="1261">
                <a:moveTo>
                  <a:pt x="2484" y="111"/>
                </a:moveTo>
                <a:lnTo>
                  <a:pt x="2021" y="74"/>
                </a:lnTo>
                <a:lnTo>
                  <a:pt x="1576" y="19"/>
                </a:lnTo>
                <a:lnTo>
                  <a:pt x="1242" y="0"/>
                </a:lnTo>
                <a:lnTo>
                  <a:pt x="908" y="37"/>
                </a:lnTo>
                <a:lnTo>
                  <a:pt x="259" y="130"/>
                </a:lnTo>
                <a:lnTo>
                  <a:pt x="111" y="204"/>
                </a:lnTo>
                <a:lnTo>
                  <a:pt x="56" y="315"/>
                </a:lnTo>
                <a:lnTo>
                  <a:pt x="18" y="612"/>
                </a:lnTo>
                <a:lnTo>
                  <a:pt x="0" y="797"/>
                </a:lnTo>
                <a:lnTo>
                  <a:pt x="93" y="946"/>
                </a:lnTo>
                <a:lnTo>
                  <a:pt x="408" y="1131"/>
                </a:lnTo>
                <a:lnTo>
                  <a:pt x="593" y="1224"/>
                </a:lnTo>
                <a:lnTo>
                  <a:pt x="797" y="1261"/>
                </a:lnTo>
                <a:lnTo>
                  <a:pt x="1186" y="1261"/>
                </a:lnTo>
                <a:lnTo>
                  <a:pt x="2002" y="1205"/>
                </a:lnTo>
                <a:lnTo>
                  <a:pt x="2317" y="1168"/>
                </a:lnTo>
                <a:lnTo>
                  <a:pt x="2614" y="1038"/>
                </a:lnTo>
                <a:lnTo>
                  <a:pt x="2725" y="946"/>
                </a:lnTo>
                <a:lnTo>
                  <a:pt x="2818" y="834"/>
                </a:lnTo>
                <a:lnTo>
                  <a:pt x="2855" y="686"/>
                </a:lnTo>
                <a:lnTo>
                  <a:pt x="2836" y="538"/>
                </a:lnTo>
                <a:lnTo>
                  <a:pt x="2744" y="278"/>
                </a:lnTo>
                <a:lnTo>
                  <a:pt x="2651" y="167"/>
                </a:lnTo>
                <a:lnTo>
                  <a:pt x="2503" y="148"/>
                </a:lnTo>
                <a:lnTo>
                  <a:pt x="2484" y="111"/>
                </a:lnTo>
                <a:close/>
              </a:path>
            </a:pathLst>
          </a:custGeom>
          <a:solidFill>
            <a:srgbClr val="FFDC99"/>
          </a:solidFill>
          <a:ln w="30163">
            <a:solidFill>
              <a:srgbClr val="FFDC99"/>
            </a:solidFill>
            <a:prstDash val="solid"/>
            <a:round/>
            <a:headEnd/>
            <a:tailEnd/>
          </a:ln>
        </p:spPr>
        <p:txBody>
          <a:bodyPr/>
          <a:lstStyle/>
          <a:p>
            <a:endParaRPr lang="en-US"/>
          </a:p>
        </p:txBody>
      </p:sp>
      <p:sp>
        <p:nvSpPr>
          <p:cNvPr id="54284" name="Line 12"/>
          <p:cNvSpPr>
            <a:spLocks noChangeShapeType="1"/>
          </p:cNvSpPr>
          <p:nvPr/>
        </p:nvSpPr>
        <p:spPr bwMode="auto">
          <a:xfrm>
            <a:off x="2243138" y="3382963"/>
            <a:ext cx="4589462" cy="1587"/>
          </a:xfrm>
          <a:prstGeom prst="line">
            <a:avLst/>
          </a:prstGeom>
          <a:noFill/>
          <a:ln w="30163">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4285" name="Line 13"/>
          <p:cNvSpPr>
            <a:spLocks noChangeShapeType="1"/>
          </p:cNvSpPr>
          <p:nvPr/>
        </p:nvSpPr>
        <p:spPr bwMode="auto">
          <a:xfrm flipV="1">
            <a:off x="2243138" y="3668713"/>
            <a:ext cx="4605337" cy="14287"/>
          </a:xfrm>
          <a:prstGeom prst="line">
            <a:avLst/>
          </a:prstGeom>
          <a:noFill/>
          <a:ln w="30163">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4286" name="Rectangle 14"/>
          <p:cNvSpPr>
            <a:spLocks noChangeArrowheads="1"/>
          </p:cNvSpPr>
          <p:nvPr/>
        </p:nvSpPr>
        <p:spPr bwMode="auto">
          <a:xfrm>
            <a:off x="3836988" y="3367088"/>
            <a:ext cx="1546225" cy="288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eaLnBrk="1" hangingPunct="1">
              <a:spcBef>
                <a:spcPct val="0"/>
              </a:spcBef>
              <a:buClrTx/>
              <a:buSzTx/>
              <a:buFontTx/>
              <a:buNone/>
            </a:pPr>
            <a:r>
              <a:rPr lang="en-GB" altLang="en-US" sz="1900">
                <a:solidFill>
                  <a:srgbClr val="000000"/>
                </a:solidFill>
                <a:latin typeface="Arial" panose="020B0604020202020204" pitchFamily="34" charset="0"/>
              </a:rPr>
              <a:t>Secure channel</a:t>
            </a:r>
            <a:endParaRPr lang="en-GB" altLang="en-US">
              <a:solidFill>
                <a:schemeClr val="tx1"/>
              </a:solidFill>
              <a:latin typeface="Arial" panose="020B0604020202020204" pitchFamily="34" charset="0"/>
            </a:endParaRPr>
          </a:p>
        </p:txBody>
      </p:sp>
      <p:sp>
        <p:nvSpPr>
          <p:cNvPr id="54287" name="Rectangle 15"/>
          <p:cNvSpPr>
            <a:spLocks noChangeArrowheads="1"/>
          </p:cNvSpPr>
          <p:nvPr/>
        </p:nvSpPr>
        <p:spPr bwMode="auto">
          <a:xfrm>
            <a:off x="1096963" y="3355975"/>
            <a:ext cx="866775" cy="288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eaLnBrk="1" hangingPunct="1">
              <a:spcBef>
                <a:spcPct val="0"/>
              </a:spcBef>
              <a:buClrTx/>
              <a:buSzTx/>
              <a:buFontTx/>
              <a:buNone/>
            </a:pPr>
            <a:r>
              <a:rPr lang="en-GB" altLang="en-US" sz="1900">
                <a:solidFill>
                  <a:srgbClr val="000000"/>
                </a:solidFill>
                <a:latin typeface="Arial" panose="020B0604020202020204" pitchFamily="34" charset="0"/>
              </a:rPr>
              <a:t>Process </a:t>
            </a:r>
            <a:endParaRPr lang="en-GB" altLang="en-US">
              <a:solidFill>
                <a:schemeClr val="tx1"/>
              </a:solidFill>
              <a:latin typeface="Arial" panose="020B0604020202020204" pitchFamily="34" charset="0"/>
            </a:endParaRPr>
          </a:p>
        </p:txBody>
      </p:sp>
      <p:sp>
        <p:nvSpPr>
          <p:cNvPr id="54288" name="Rectangle 16"/>
          <p:cNvSpPr>
            <a:spLocks noChangeArrowheads="1"/>
          </p:cNvSpPr>
          <p:nvPr/>
        </p:nvSpPr>
        <p:spPr bwMode="auto">
          <a:xfrm>
            <a:off x="1943100" y="3338513"/>
            <a:ext cx="136525" cy="320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eaLnBrk="1" hangingPunct="1">
              <a:spcBef>
                <a:spcPct val="0"/>
              </a:spcBef>
              <a:buClrTx/>
              <a:buSzTx/>
              <a:buFontTx/>
              <a:buNone/>
            </a:pPr>
            <a:r>
              <a:rPr lang="en-GB" altLang="en-US" sz="2100" i="1">
                <a:solidFill>
                  <a:srgbClr val="000000"/>
                </a:solidFill>
                <a:latin typeface="Arial" panose="020B0604020202020204" pitchFamily="34" charset="0"/>
              </a:rPr>
              <a:t>p</a:t>
            </a:r>
            <a:endParaRPr lang="en-GB" altLang="en-US">
              <a:solidFill>
                <a:schemeClr val="tx1"/>
              </a:solidFill>
              <a:latin typeface="Arial" panose="020B0604020202020204" pitchFamily="34" charset="0"/>
            </a:endParaRPr>
          </a:p>
        </p:txBody>
      </p:sp>
      <p:sp>
        <p:nvSpPr>
          <p:cNvPr id="54289" name="Rectangle 17"/>
          <p:cNvSpPr>
            <a:spLocks noChangeArrowheads="1"/>
          </p:cNvSpPr>
          <p:nvPr/>
        </p:nvSpPr>
        <p:spPr bwMode="auto">
          <a:xfrm>
            <a:off x="7034213" y="3367088"/>
            <a:ext cx="865187" cy="288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eaLnBrk="1" hangingPunct="1">
              <a:spcBef>
                <a:spcPct val="0"/>
              </a:spcBef>
              <a:buClrTx/>
              <a:buSzTx/>
              <a:buFontTx/>
              <a:buNone/>
            </a:pPr>
            <a:r>
              <a:rPr lang="en-GB" altLang="en-US" sz="1900">
                <a:solidFill>
                  <a:srgbClr val="000000"/>
                </a:solidFill>
                <a:latin typeface="Arial" panose="020B0604020202020204" pitchFamily="34" charset="0"/>
              </a:rPr>
              <a:t>Process </a:t>
            </a:r>
            <a:endParaRPr lang="en-GB" altLang="en-US">
              <a:solidFill>
                <a:schemeClr val="tx1"/>
              </a:solidFill>
              <a:latin typeface="Arial" panose="020B0604020202020204" pitchFamily="34" charset="0"/>
            </a:endParaRPr>
          </a:p>
        </p:txBody>
      </p:sp>
      <p:sp>
        <p:nvSpPr>
          <p:cNvPr id="54290" name="Rectangle 18"/>
          <p:cNvSpPr>
            <a:spLocks noChangeArrowheads="1"/>
          </p:cNvSpPr>
          <p:nvPr/>
        </p:nvSpPr>
        <p:spPr bwMode="auto">
          <a:xfrm>
            <a:off x="7878763" y="3367088"/>
            <a:ext cx="136525" cy="320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eaLnBrk="1" hangingPunct="1">
              <a:spcBef>
                <a:spcPct val="0"/>
              </a:spcBef>
              <a:buClrTx/>
              <a:buSzTx/>
              <a:buFontTx/>
              <a:buNone/>
            </a:pPr>
            <a:r>
              <a:rPr lang="en-GB" altLang="en-US" sz="2100" i="1">
                <a:solidFill>
                  <a:srgbClr val="000000"/>
                </a:solidFill>
                <a:latin typeface="Arial" panose="020B0604020202020204" pitchFamily="34" charset="0"/>
              </a:rPr>
              <a:t>q</a:t>
            </a:r>
            <a:endParaRPr lang="en-GB" altLang="en-US">
              <a:solidFill>
                <a:schemeClr val="tx1"/>
              </a:solidFill>
              <a:latin typeface="Arial" panose="020B0604020202020204" pitchFamily="34" charset="0"/>
            </a:endParaRPr>
          </a:p>
        </p:txBody>
      </p:sp>
      <p:sp>
        <p:nvSpPr>
          <p:cNvPr id="54291" name="Rectangle 19"/>
          <p:cNvSpPr>
            <a:spLocks noChangeArrowheads="1"/>
          </p:cNvSpPr>
          <p:nvPr/>
        </p:nvSpPr>
        <p:spPr bwMode="auto">
          <a:xfrm>
            <a:off x="7551738" y="2414588"/>
            <a:ext cx="915987" cy="288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eaLnBrk="1" hangingPunct="1">
              <a:spcBef>
                <a:spcPct val="0"/>
              </a:spcBef>
              <a:buClrTx/>
              <a:buSzTx/>
              <a:buFontTx/>
              <a:buNone/>
            </a:pPr>
            <a:r>
              <a:rPr lang="en-GB" altLang="en-US" sz="1900">
                <a:solidFill>
                  <a:srgbClr val="000000"/>
                </a:solidFill>
                <a:latin typeface="Arial" panose="020B0604020202020204" pitchFamily="34" charset="0"/>
              </a:rPr>
              <a:t>Principal </a:t>
            </a:r>
            <a:endParaRPr lang="en-GB" altLang="en-US">
              <a:solidFill>
                <a:schemeClr val="tx1"/>
              </a:solidFill>
              <a:latin typeface="Arial" panose="020B0604020202020204" pitchFamily="34" charset="0"/>
            </a:endParaRPr>
          </a:p>
        </p:txBody>
      </p:sp>
      <p:sp>
        <p:nvSpPr>
          <p:cNvPr id="54292" name="Rectangle 20"/>
          <p:cNvSpPr>
            <a:spLocks noChangeArrowheads="1"/>
          </p:cNvSpPr>
          <p:nvPr/>
        </p:nvSpPr>
        <p:spPr bwMode="auto">
          <a:xfrm>
            <a:off x="8477250" y="2379663"/>
            <a:ext cx="163513" cy="320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eaLnBrk="1" hangingPunct="1">
              <a:spcBef>
                <a:spcPct val="0"/>
              </a:spcBef>
              <a:buClrTx/>
              <a:buSzTx/>
              <a:buFontTx/>
              <a:buNone/>
            </a:pPr>
            <a:r>
              <a:rPr lang="en-GB" altLang="en-US" sz="2100" i="1">
                <a:solidFill>
                  <a:srgbClr val="000000"/>
                </a:solidFill>
                <a:latin typeface="Arial" panose="020B0604020202020204" pitchFamily="34" charset="0"/>
              </a:rPr>
              <a:t>B</a:t>
            </a:r>
            <a:endParaRPr lang="en-GB" altLang="en-US">
              <a:solidFill>
                <a:schemeClr val="tx1"/>
              </a:solidFill>
              <a:latin typeface="Arial" panose="020B0604020202020204" pitchFamily="34" charset="0"/>
            </a:endParaRPr>
          </a:p>
        </p:txBody>
      </p:sp>
      <p:sp>
        <p:nvSpPr>
          <p:cNvPr id="54293" name="Line 21"/>
          <p:cNvSpPr>
            <a:spLocks noChangeShapeType="1"/>
          </p:cNvSpPr>
          <p:nvPr/>
        </p:nvSpPr>
        <p:spPr bwMode="auto">
          <a:xfrm>
            <a:off x="1074738" y="2794000"/>
            <a:ext cx="134937" cy="265113"/>
          </a:xfrm>
          <a:prstGeom prst="line">
            <a:avLst/>
          </a:prstGeom>
          <a:noFill/>
          <a:ln w="30163">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2"/>
          <p:cNvSpPr>
            <a:spLocks noGrp="1" noChangeArrowheads="1"/>
          </p:cNvSpPr>
          <p:nvPr>
            <p:ph type="title"/>
          </p:nvPr>
        </p:nvSpPr>
        <p:spPr/>
        <p:txBody>
          <a:bodyPr/>
          <a:lstStyle/>
          <a:p>
            <a:pPr eaLnBrk="1" hangingPunct="1"/>
            <a:r>
              <a:rPr lang="en-US" altLang="en-US" smtClean="0"/>
              <a:t>Summary</a:t>
            </a:r>
          </a:p>
        </p:txBody>
      </p:sp>
      <p:sp>
        <p:nvSpPr>
          <p:cNvPr id="55299" name="Rectangle 3"/>
          <p:cNvSpPr>
            <a:spLocks noGrp="1" noChangeArrowheads="1"/>
          </p:cNvSpPr>
          <p:nvPr>
            <p:ph idx="1"/>
          </p:nvPr>
        </p:nvSpPr>
        <p:spPr/>
        <p:txBody>
          <a:bodyPr/>
          <a:lstStyle/>
          <a:p>
            <a:pPr eaLnBrk="1" hangingPunct="1"/>
            <a:r>
              <a:rPr lang="en-US" altLang="en-US" smtClean="0"/>
              <a:t>When designing systems or analyzing systems, you want to examine at the high level the architectural model.</a:t>
            </a:r>
          </a:p>
          <a:p>
            <a:pPr eaLnBrk="1" hangingPunct="1"/>
            <a:r>
              <a:rPr lang="en-US" altLang="en-US" smtClean="0"/>
              <a:t>Subsequent steps will explore fundamental models such as interaction model, security model, failure model, reliability model etc.</a:t>
            </a:r>
          </a:p>
        </p:txBody>
      </p:sp>
      <p:sp>
        <p:nvSpPr>
          <p:cNvPr id="4" name="Date Placeholder 3"/>
          <p:cNvSpPr>
            <a:spLocks noGrp="1"/>
          </p:cNvSpPr>
          <p:nvPr>
            <p:ph type="dt" sz="quarter" idx="10"/>
          </p:nvPr>
        </p:nvSpPr>
        <p:spPr/>
        <p:txBody>
          <a:bodyPr/>
          <a:lstStyle/>
          <a:p>
            <a:pPr>
              <a:defRPr/>
            </a:pPr>
            <a:fld id="{92094C59-75C6-45C9-8645-80591A916391}" type="datetime1">
              <a:rPr lang="en-US"/>
              <a:pPr>
                <a:defRPr/>
              </a:pPr>
              <a:t>9/10/2018</a:t>
            </a:fld>
            <a:endParaRPr lang="en-US"/>
          </a:p>
        </p:txBody>
      </p:sp>
      <p:sp>
        <p:nvSpPr>
          <p:cNvPr id="55301" name="Slide Number Placeholder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a:spcBef>
                <a:spcPct val="0"/>
              </a:spcBef>
              <a:buClrTx/>
              <a:buSzTx/>
              <a:buFontTx/>
              <a:buNone/>
            </a:pPr>
            <a:fld id="{7E5F9268-181B-4675-8A63-57338F8D0C4A}" type="slidenum">
              <a:rPr lang="en-US" altLang="en-US" smtClean="0">
                <a:solidFill>
                  <a:schemeClr val="tx1"/>
                </a:solidFill>
                <a:latin typeface="Verdana" panose="020B0604030504040204" pitchFamily="34" charset="0"/>
              </a:rPr>
              <a:pPr>
                <a:spcBef>
                  <a:spcPct val="0"/>
                </a:spcBef>
                <a:buClrTx/>
                <a:buSzTx/>
                <a:buFontTx/>
                <a:buNone/>
              </a:pPr>
              <a:t>46</a:t>
            </a:fld>
            <a:endParaRPr lang="en-US" altLang="en-US" smtClean="0">
              <a:solidFill>
                <a:schemeClr val="tx1"/>
              </a:solidFill>
              <a:latin typeface="Verdana" panose="020B0604030504040204" pitchFamily="34"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20" name="Rectangle 2"/>
          <p:cNvSpPr>
            <a:spLocks noGrp="1" noChangeArrowheads="1"/>
          </p:cNvSpPr>
          <p:nvPr>
            <p:ph type="title"/>
          </p:nvPr>
        </p:nvSpPr>
        <p:spPr>
          <a:xfrm>
            <a:off x="609600" y="609600"/>
            <a:ext cx="6348413" cy="1320800"/>
          </a:xfrm>
        </p:spPr>
        <p:txBody>
          <a:bodyPr rtlCol="0">
            <a:normAutofit fontScale="90000"/>
          </a:bodyPr>
          <a:lstStyle/>
          <a:p>
            <a:pPr eaLnBrk="1" fontAlgn="auto" hangingPunct="1">
              <a:spcAft>
                <a:spcPts val="0"/>
              </a:spcAft>
              <a:defRPr/>
            </a:pPr>
            <a:r>
              <a:rPr lang="en-GB" altLang="en-US" smtClean="0"/>
              <a:t>Software and hardware service layers in distributed systems</a:t>
            </a:r>
          </a:p>
        </p:txBody>
      </p:sp>
      <p:sp>
        <p:nvSpPr>
          <p:cNvPr id="4" name="Date Placeholder 2"/>
          <p:cNvSpPr>
            <a:spLocks noGrp="1"/>
          </p:cNvSpPr>
          <p:nvPr>
            <p:ph type="dt" sz="quarter" idx="10"/>
          </p:nvPr>
        </p:nvSpPr>
        <p:spPr/>
        <p:txBody>
          <a:bodyPr/>
          <a:lstStyle/>
          <a:p>
            <a:pPr>
              <a:defRPr/>
            </a:pPr>
            <a:fld id="{0F38D34B-4019-48EF-8170-ED34C32BB727}" type="datetime1">
              <a:rPr lang="en-US"/>
              <a:pPr>
                <a:defRPr/>
              </a:pPr>
              <a:t>9/10/2018</a:t>
            </a:fld>
            <a:endParaRPr lang="en-US"/>
          </a:p>
        </p:txBody>
      </p:sp>
      <p:sp>
        <p:nvSpPr>
          <p:cNvPr id="13316" name="Slide Number Placeholder 4"/>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a:spcBef>
                <a:spcPct val="0"/>
              </a:spcBef>
              <a:buClrTx/>
              <a:buSzTx/>
              <a:buFontTx/>
              <a:buNone/>
            </a:pPr>
            <a:fld id="{1FC18F46-5C58-464E-829A-05D473EE7EEA}" type="slidenum">
              <a:rPr lang="en-US" altLang="en-US" smtClean="0">
                <a:solidFill>
                  <a:schemeClr val="tx1"/>
                </a:solidFill>
                <a:latin typeface="Verdana" panose="020B0604030504040204" pitchFamily="34" charset="0"/>
              </a:rPr>
              <a:pPr>
                <a:spcBef>
                  <a:spcPct val="0"/>
                </a:spcBef>
                <a:buClrTx/>
                <a:buSzTx/>
                <a:buFontTx/>
                <a:buNone/>
              </a:pPr>
              <a:t>5</a:t>
            </a:fld>
            <a:endParaRPr lang="en-US" altLang="en-US" smtClean="0">
              <a:solidFill>
                <a:schemeClr val="tx1"/>
              </a:solidFill>
              <a:latin typeface="Verdana" panose="020B0604030504040204" pitchFamily="34" charset="0"/>
            </a:endParaRPr>
          </a:p>
        </p:txBody>
      </p:sp>
      <p:pic>
        <p:nvPicPr>
          <p:cNvPr id="13317"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38200" y="1828800"/>
            <a:ext cx="7546975" cy="46688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9"/>
          <p:cNvSpPr>
            <a:spLocks noChangeArrowheads="1"/>
          </p:cNvSpPr>
          <p:nvPr/>
        </p:nvSpPr>
        <p:spPr bwMode="auto">
          <a:xfrm>
            <a:off x="0" y="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eaLnBrk="1" hangingPunct="1">
              <a:spcBef>
                <a:spcPct val="0"/>
              </a:spcBef>
              <a:buClrTx/>
              <a:buSzTx/>
              <a:buFontTx/>
              <a:buNone/>
            </a:pPr>
            <a:endParaRPr lang="en-US" altLang="en-US">
              <a:solidFill>
                <a:schemeClr val="tx1"/>
              </a:solidFill>
              <a:latin typeface="Arial" panose="020B0604020202020204" pitchFamily="34" charset="0"/>
            </a:endParaRPr>
          </a:p>
        </p:txBody>
      </p:sp>
      <p:sp>
        <p:nvSpPr>
          <p:cNvPr id="14339" name="TextBox 33"/>
          <p:cNvSpPr txBox="1">
            <a:spLocks noChangeArrowheads="1"/>
          </p:cNvSpPr>
          <p:nvPr/>
        </p:nvSpPr>
        <p:spPr bwMode="auto">
          <a:xfrm>
            <a:off x="6705600" y="4267200"/>
            <a:ext cx="255588"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eaLnBrk="1" hangingPunct="1">
              <a:spcBef>
                <a:spcPct val="0"/>
              </a:spcBef>
              <a:buClrTx/>
              <a:buSzTx/>
              <a:buFontTx/>
              <a:buNone/>
            </a:pPr>
            <a:r>
              <a:rPr lang="en-US" altLang="en-US" sz="1000">
                <a:solidFill>
                  <a:schemeClr val="tx1"/>
                </a:solidFill>
                <a:latin typeface="Arial" panose="020B0604020202020204" pitchFamily="34" charset="0"/>
                <a:cs typeface="Arial" panose="020B0604020202020204" pitchFamily="34" charset="0"/>
              </a:rPr>
              <a:t>7</a:t>
            </a:r>
          </a:p>
        </p:txBody>
      </p:sp>
      <p:pic>
        <p:nvPicPr>
          <p:cNvPr id="14340" name="Picture 1"/>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508000" y="1676400"/>
            <a:ext cx="7789863" cy="4381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4341" name="Title 2"/>
          <p:cNvSpPr>
            <a:spLocks noGrp="1"/>
          </p:cNvSpPr>
          <p:nvPr>
            <p:ph type="title"/>
          </p:nvPr>
        </p:nvSpPr>
        <p:spPr/>
        <p:txBody>
          <a:bodyPr/>
          <a:lstStyle/>
          <a:p>
            <a:pPr eaLnBrk="1" hangingPunct="1"/>
            <a:r>
              <a:rPr lang="en-US" altLang="en-US" smtClean="0"/>
              <a:t>Project 1 System Model</a:t>
            </a:r>
          </a:p>
        </p:txBody>
      </p:sp>
      <p:sp>
        <p:nvSpPr>
          <p:cNvPr id="14342" name="Content Placeholder 3"/>
          <p:cNvSpPr>
            <a:spLocks noGrp="1"/>
          </p:cNvSpPr>
          <p:nvPr>
            <p:ph idx="1"/>
          </p:nvPr>
        </p:nvSpPr>
        <p:spPr>
          <a:xfrm>
            <a:off x="457200" y="1417638"/>
            <a:ext cx="8458200" cy="5211762"/>
          </a:xfrm>
        </p:spPr>
        <p:txBody>
          <a:bodyPr/>
          <a:lstStyle/>
          <a:p>
            <a:pPr eaLnBrk="1" hangingPunct="1"/>
            <a:endParaRPr lang="en-US" altLang="en-US" smtClean="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p:txBody>
          <a:bodyPr/>
          <a:lstStyle/>
          <a:p>
            <a:pPr eaLnBrk="1" hangingPunct="1"/>
            <a:r>
              <a:rPr lang="en-US" altLang="en-US" smtClean="0"/>
              <a:t>Middleware</a:t>
            </a:r>
          </a:p>
        </p:txBody>
      </p:sp>
      <p:sp>
        <p:nvSpPr>
          <p:cNvPr id="15363" name="Rectangle 3"/>
          <p:cNvSpPr>
            <a:spLocks noGrp="1" noChangeArrowheads="1"/>
          </p:cNvSpPr>
          <p:nvPr>
            <p:ph idx="1"/>
          </p:nvPr>
        </p:nvSpPr>
        <p:spPr>
          <a:xfrm>
            <a:off x="760413" y="1600200"/>
            <a:ext cx="7773987" cy="4119563"/>
          </a:xfrm>
        </p:spPr>
        <p:txBody>
          <a:bodyPr/>
          <a:lstStyle/>
          <a:p>
            <a:pPr eaLnBrk="1" hangingPunct="1">
              <a:lnSpc>
                <a:spcPct val="90000"/>
              </a:lnSpc>
            </a:pPr>
            <a:r>
              <a:rPr lang="en-US" altLang="en-US" sz="2400" smtClean="0"/>
              <a:t>Layer of software whose purpose is to mask the heterogeneity and to provide a convenient programming model for application programmers.</a:t>
            </a:r>
          </a:p>
          <a:p>
            <a:pPr eaLnBrk="1" hangingPunct="1">
              <a:lnSpc>
                <a:spcPct val="90000"/>
              </a:lnSpc>
            </a:pPr>
            <a:r>
              <a:rPr lang="en-US" altLang="en-US" sz="2400" smtClean="0"/>
              <a:t>Middleware supports such abstractions as remote method invocation, group communications, event notification, replication of shared data, real-time data streaming. </a:t>
            </a:r>
          </a:p>
          <a:p>
            <a:pPr eaLnBrk="1" hangingPunct="1">
              <a:lnSpc>
                <a:spcPct val="90000"/>
              </a:lnSpc>
            </a:pPr>
            <a:r>
              <a:rPr lang="en-US" altLang="en-US" sz="2400" smtClean="0"/>
              <a:t>Examples: Many web frameworks; the cloud enabled by advances in virtualization</a:t>
            </a:r>
          </a:p>
        </p:txBody>
      </p:sp>
      <p:sp>
        <p:nvSpPr>
          <p:cNvPr id="4" name="Date Placeholder 3"/>
          <p:cNvSpPr>
            <a:spLocks noGrp="1"/>
          </p:cNvSpPr>
          <p:nvPr>
            <p:ph type="dt" sz="quarter" idx="10"/>
          </p:nvPr>
        </p:nvSpPr>
        <p:spPr/>
        <p:txBody>
          <a:bodyPr/>
          <a:lstStyle/>
          <a:p>
            <a:pPr>
              <a:defRPr/>
            </a:pPr>
            <a:fld id="{69844665-27B4-434A-887F-0CD8ACABE882}" type="datetime1">
              <a:rPr lang="en-US"/>
              <a:pPr>
                <a:defRPr/>
              </a:pPr>
              <a:t>9/10/2018</a:t>
            </a:fld>
            <a:endParaRPr lang="en-US"/>
          </a:p>
        </p:txBody>
      </p:sp>
      <p:sp>
        <p:nvSpPr>
          <p:cNvPr id="15365" name="Slide Number Placeholder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a:spcBef>
                <a:spcPct val="0"/>
              </a:spcBef>
              <a:buClrTx/>
              <a:buSzTx/>
              <a:buFontTx/>
              <a:buNone/>
            </a:pPr>
            <a:fld id="{EB8C934D-3A06-4506-B61C-4576F2B53504}" type="slidenum">
              <a:rPr lang="en-US" altLang="en-US" smtClean="0">
                <a:solidFill>
                  <a:schemeClr val="tx1"/>
                </a:solidFill>
                <a:latin typeface="Verdana" panose="020B0604030504040204" pitchFamily="34" charset="0"/>
              </a:rPr>
              <a:pPr>
                <a:spcBef>
                  <a:spcPct val="0"/>
                </a:spcBef>
                <a:buClrTx/>
                <a:buSzTx/>
                <a:buFontTx/>
                <a:buNone/>
              </a:pPr>
              <a:t>7</a:t>
            </a:fld>
            <a:endParaRPr lang="en-US" altLang="en-US" smtClean="0">
              <a:solidFill>
                <a:schemeClr val="tx1"/>
              </a:solidFill>
              <a:latin typeface="Verdana" panose="020B0604030504040204" pitchFamily="34" charset="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2" name="Rectangle 2"/>
          <p:cNvSpPr>
            <a:spLocks noGrp="1" noChangeArrowheads="1"/>
          </p:cNvSpPr>
          <p:nvPr>
            <p:ph type="title"/>
          </p:nvPr>
        </p:nvSpPr>
        <p:spPr>
          <a:xfrm>
            <a:off x="609600" y="609600"/>
            <a:ext cx="6348413" cy="1320800"/>
          </a:xfrm>
        </p:spPr>
        <p:txBody>
          <a:bodyPr rtlCol="0">
            <a:normAutofit fontScale="90000"/>
          </a:bodyPr>
          <a:lstStyle/>
          <a:p>
            <a:pPr eaLnBrk="1" fontAlgn="auto" hangingPunct="1">
              <a:spcAft>
                <a:spcPts val="0"/>
              </a:spcAft>
              <a:defRPr/>
            </a:pPr>
            <a:r>
              <a:rPr lang="en-GB" altLang="en-US" smtClean="0"/>
              <a:t/>
            </a:r>
            <a:br>
              <a:rPr lang="en-GB" altLang="en-US" smtClean="0"/>
            </a:br>
            <a:r>
              <a:rPr lang="en-GB" altLang="en-US" smtClean="0"/>
              <a:t>Clients invoke individual servers</a:t>
            </a:r>
          </a:p>
        </p:txBody>
      </p:sp>
      <p:sp>
        <p:nvSpPr>
          <p:cNvPr id="7" name="Date Placeholder 2"/>
          <p:cNvSpPr>
            <a:spLocks noGrp="1"/>
          </p:cNvSpPr>
          <p:nvPr>
            <p:ph type="dt" sz="quarter" idx="10"/>
          </p:nvPr>
        </p:nvSpPr>
        <p:spPr/>
        <p:txBody>
          <a:bodyPr/>
          <a:lstStyle/>
          <a:p>
            <a:pPr>
              <a:defRPr/>
            </a:pPr>
            <a:fld id="{AFC79CE8-5BF6-4E79-A948-101DFF43F453}" type="datetime1">
              <a:rPr lang="en-US"/>
              <a:pPr>
                <a:defRPr/>
              </a:pPr>
              <a:t>9/10/2018</a:t>
            </a:fld>
            <a:endParaRPr lang="en-US"/>
          </a:p>
        </p:txBody>
      </p:sp>
      <p:sp>
        <p:nvSpPr>
          <p:cNvPr id="16388" name="Slide Number Placeholder 4"/>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a:spcBef>
                <a:spcPct val="0"/>
              </a:spcBef>
              <a:buClrTx/>
              <a:buSzTx/>
              <a:buFontTx/>
              <a:buNone/>
            </a:pPr>
            <a:fld id="{07767940-422F-4E54-9767-2B52AD642FA0}" type="slidenum">
              <a:rPr lang="en-US" altLang="en-US" smtClean="0">
                <a:solidFill>
                  <a:schemeClr val="tx1"/>
                </a:solidFill>
                <a:latin typeface="Verdana" panose="020B0604030504040204" pitchFamily="34" charset="0"/>
              </a:rPr>
              <a:pPr>
                <a:spcBef>
                  <a:spcPct val="0"/>
                </a:spcBef>
                <a:buClrTx/>
                <a:buSzTx/>
                <a:buFontTx/>
                <a:buNone/>
              </a:pPr>
              <a:t>8</a:t>
            </a:fld>
            <a:endParaRPr lang="en-US" altLang="en-US" smtClean="0">
              <a:solidFill>
                <a:schemeClr val="tx1"/>
              </a:solidFill>
              <a:latin typeface="Verdana" panose="020B0604030504040204" pitchFamily="34" charset="0"/>
            </a:endParaRPr>
          </a:p>
        </p:txBody>
      </p:sp>
      <p:pic>
        <p:nvPicPr>
          <p:cNvPr id="16389"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33400" y="2057400"/>
            <a:ext cx="7975600" cy="3114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6390" name="Text Box 4"/>
          <p:cNvSpPr txBox="1">
            <a:spLocks noChangeArrowheads="1"/>
          </p:cNvSpPr>
          <p:nvPr/>
        </p:nvSpPr>
        <p:spPr bwMode="auto">
          <a:xfrm>
            <a:off x="898525" y="4883150"/>
            <a:ext cx="1797050" cy="701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eaLnBrk="1" hangingPunct="1">
              <a:spcBef>
                <a:spcPct val="0"/>
              </a:spcBef>
              <a:buClrTx/>
              <a:buSzTx/>
              <a:buFontTx/>
              <a:buNone/>
            </a:pPr>
            <a:r>
              <a:rPr lang="en-US" altLang="en-US" sz="2000">
                <a:solidFill>
                  <a:schemeClr val="tx1"/>
                </a:solidFill>
                <a:latin typeface="Tahoma" panose="020B0604030504040204" pitchFamily="34" charset="0"/>
              </a:rPr>
              <a:t>EX: browser, </a:t>
            </a:r>
          </a:p>
          <a:p>
            <a:pPr eaLnBrk="1" hangingPunct="1">
              <a:spcBef>
                <a:spcPct val="0"/>
              </a:spcBef>
              <a:buClrTx/>
              <a:buSzTx/>
              <a:buFontTx/>
              <a:buNone/>
            </a:pPr>
            <a:r>
              <a:rPr lang="en-US" altLang="en-US" sz="2000">
                <a:solidFill>
                  <a:schemeClr val="tx1"/>
                </a:solidFill>
                <a:latin typeface="Tahoma" panose="020B0604030504040204" pitchFamily="34" charset="0"/>
              </a:rPr>
              <a:t>      web client</a:t>
            </a:r>
          </a:p>
        </p:txBody>
      </p:sp>
      <p:sp>
        <p:nvSpPr>
          <p:cNvPr id="16391" name="Text Box 5"/>
          <p:cNvSpPr txBox="1">
            <a:spLocks noChangeArrowheads="1"/>
          </p:cNvSpPr>
          <p:nvPr/>
        </p:nvSpPr>
        <p:spPr bwMode="auto">
          <a:xfrm>
            <a:off x="3717925" y="3968750"/>
            <a:ext cx="1916113"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eaLnBrk="1" hangingPunct="1">
              <a:spcBef>
                <a:spcPct val="0"/>
              </a:spcBef>
              <a:buClrTx/>
              <a:buSzTx/>
              <a:buFontTx/>
              <a:buNone/>
            </a:pPr>
            <a:r>
              <a:rPr lang="en-US" altLang="en-US" sz="2000">
                <a:solidFill>
                  <a:schemeClr val="tx1"/>
                </a:solidFill>
                <a:latin typeface="Tahoma" panose="020B0604030504040204" pitchFamily="34" charset="0"/>
              </a:rPr>
              <a:t>EX: Web server</a:t>
            </a:r>
          </a:p>
        </p:txBody>
      </p:sp>
      <p:sp>
        <p:nvSpPr>
          <p:cNvPr id="16392" name="Text Box 6"/>
          <p:cNvSpPr txBox="1">
            <a:spLocks noChangeArrowheads="1"/>
          </p:cNvSpPr>
          <p:nvPr/>
        </p:nvSpPr>
        <p:spPr bwMode="auto">
          <a:xfrm>
            <a:off x="6842125" y="3206750"/>
            <a:ext cx="2246313" cy="701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eaLnBrk="1" hangingPunct="1">
              <a:spcBef>
                <a:spcPct val="0"/>
              </a:spcBef>
              <a:buClrTx/>
              <a:buSzTx/>
              <a:buFontTx/>
              <a:buNone/>
            </a:pPr>
            <a:r>
              <a:rPr lang="en-US" altLang="en-US" sz="2000">
                <a:solidFill>
                  <a:schemeClr val="tx1"/>
                </a:solidFill>
                <a:latin typeface="Tahoma" panose="020B0604030504040204" pitchFamily="34" charset="0"/>
              </a:rPr>
              <a:t>EX: 1. File server, </a:t>
            </a:r>
          </a:p>
          <a:p>
            <a:pPr eaLnBrk="1" hangingPunct="1">
              <a:spcBef>
                <a:spcPct val="0"/>
              </a:spcBef>
              <a:buClrTx/>
              <a:buSzTx/>
              <a:buFontTx/>
              <a:buNone/>
            </a:pPr>
            <a:r>
              <a:rPr lang="en-US" altLang="en-US" sz="2000">
                <a:solidFill>
                  <a:schemeClr val="tx1"/>
                </a:solidFill>
                <a:latin typeface="Tahoma" panose="020B0604030504040204" pitchFamily="34" charset="0"/>
              </a:rPr>
              <a:t>2. Web crawler</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a:xfrm>
            <a:off x="609600" y="609600"/>
            <a:ext cx="6348413" cy="1320800"/>
          </a:xfrm>
        </p:spPr>
        <p:txBody>
          <a:bodyPr/>
          <a:lstStyle/>
          <a:p>
            <a:pPr eaLnBrk="1" hangingPunct="1"/>
            <a:r>
              <a:rPr lang="en-GB" altLang="en-US" smtClean="0"/>
              <a:t>A service provided by multiple servers</a:t>
            </a:r>
          </a:p>
        </p:txBody>
      </p:sp>
      <p:sp>
        <p:nvSpPr>
          <p:cNvPr id="5" name="Date Placeholder 2"/>
          <p:cNvSpPr>
            <a:spLocks noGrp="1"/>
          </p:cNvSpPr>
          <p:nvPr>
            <p:ph type="dt" sz="quarter" idx="10"/>
          </p:nvPr>
        </p:nvSpPr>
        <p:spPr/>
        <p:txBody>
          <a:bodyPr/>
          <a:lstStyle/>
          <a:p>
            <a:pPr>
              <a:defRPr/>
            </a:pPr>
            <a:fld id="{933C1A76-4D86-4F77-87EC-B8F88D680EC1}" type="datetime1">
              <a:rPr lang="en-US"/>
              <a:pPr>
                <a:defRPr/>
              </a:pPr>
              <a:t>9/10/2018</a:t>
            </a:fld>
            <a:endParaRPr lang="en-US"/>
          </a:p>
        </p:txBody>
      </p:sp>
      <p:sp>
        <p:nvSpPr>
          <p:cNvPr id="17412" name="Slide Number Placeholder 4"/>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a:spcBef>
                <a:spcPct val="0"/>
              </a:spcBef>
              <a:buClrTx/>
              <a:buSzTx/>
              <a:buFontTx/>
              <a:buNone/>
            </a:pPr>
            <a:fld id="{1C99E36B-3AE7-4553-9D24-C28B37D9E237}" type="slidenum">
              <a:rPr lang="en-US" altLang="en-US" smtClean="0">
                <a:solidFill>
                  <a:schemeClr val="tx1"/>
                </a:solidFill>
                <a:latin typeface="Verdana" panose="020B0604030504040204" pitchFamily="34" charset="0"/>
              </a:rPr>
              <a:pPr>
                <a:spcBef>
                  <a:spcPct val="0"/>
                </a:spcBef>
                <a:buClrTx/>
                <a:buSzTx/>
                <a:buFontTx/>
                <a:buNone/>
              </a:pPr>
              <a:t>9</a:t>
            </a:fld>
            <a:endParaRPr lang="en-US" altLang="en-US" smtClean="0">
              <a:solidFill>
                <a:schemeClr val="tx1"/>
              </a:solidFill>
              <a:latin typeface="Verdana" panose="020B0604030504040204" pitchFamily="34" charset="0"/>
            </a:endParaRPr>
          </a:p>
        </p:txBody>
      </p:sp>
      <p:pic>
        <p:nvPicPr>
          <p:cNvPr id="17413"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62088" y="1455738"/>
            <a:ext cx="5908675" cy="4592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7414" name="Text Box 4"/>
          <p:cNvSpPr txBox="1">
            <a:spLocks noChangeArrowheads="1"/>
          </p:cNvSpPr>
          <p:nvPr/>
        </p:nvSpPr>
        <p:spPr bwMode="auto">
          <a:xfrm>
            <a:off x="1431925" y="5824538"/>
            <a:ext cx="7445375"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ts val="1000"/>
              </a:spcBef>
              <a:buClr>
                <a:schemeClr val="accent1"/>
              </a:buClr>
              <a:buSzPct val="80000"/>
              <a:buFont typeface="Wingdings 3" panose="05040102010807070707" pitchFamily="18" charset="2"/>
              <a:buChar char=""/>
              <a:defRPr>
                <a:solidFill>
                  <a:srgbClr val="404040"/>
                </a:solidFill>
                <a:latin typeface="Trebuchet MS" panose="020B060302020202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Trebuchet MS" panose="020B060302020202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Trebuchet MS" panose="020B060302020202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4pPr>
            <a:lvl5pPr marL="2057400" indent="-228600">
              <a:spcBef>
                <a:spcPts val="1000"/>
              </a:spcBef>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
              <a:defRPr sz="1200">
                <a:solidFill>
                  <a:srgbClr val="404040"/>
                </a:solidFill>
                <a:latin typeface="Trebuchet MS" panose="020B0603020202020204" pitchFamily="34" charset="0"/>
              </a:defRPr>
            </a:lvl9pPr>
          </a:lstStyle>
          <a:p>
            <a:pPr eaLnBrk="1" hangingPunct="1">
              <a:spcBef>
                <a:spcPct val="0"/>
              </a:spcBef>
              <a:buClrTx/>
              <a:buSzTx/>
              <a:buFontTx/>
              <a:buNone/>
            </a:pPr>
            <a:r>
              <a:rPr lang="en-US" altLang="en-US" sz="2400">
                <a:solidFill>
                  <a:schemeClr val="tx1"/>
                </a:solidFill>
                <a:latin typeface="Tahoma" panose="020B0604030504040204" pitchFamily="34" charset="0"/>
              </a:rPr>
              <a:t>EX: akamai (data duplication), amazon aws (zones)</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Stack of books design template">
  <a:themeElements>
    <a:clrScheme name="Stack of books design templat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Stack of books design template">
      <a:majorFont>
        <a:latin typeface="Century Gothic"/>
        <a:ea typeface=""/>
        <a:cs typeface=""/>
      </a:majorFont>
      <a:minorFont>
        <a:latin typeface="Century Gothic"/>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Stack of books design templat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Stack of books design template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Stack of books design template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Stack of books design template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Stack of books design template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Stack of books design template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Stack of books design template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Stack of books design template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Stack of books design template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Stack of books design template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Stack of books design template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Stack of books design template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Facet">
  <a:themeElements>
    <a:clrScheme name="Office 2007-201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Stack of books design template</Template>
  <TotalTime>1650</TotalTime>
  <Words>2452</Words>
  <Application>Microsoft Office PowerPoint</Application>
  <PresentationFormat>On-screen Show (4:3)</PresentationFormat>
  <Paragraphs>544</Paragraphs>
  <Slides>46</Slides>
  <Notes>1</Notes>
  <HiddenSlides>0</HiddenSlides>
  <MMClips>0</MMClips>
  <ScaleCrop>false</ScaleCrop>
  <HeadingPairs>
    <vt:vector size="6" baseType="variant">
      <vt:variant>
        <vt:lpstr>Fonts Used</vt:lpstr>
      </vt:variant>
      <vt:variant>
        <vt:i4>8</vt:i4>
      </vt:variant>
      <vt:variant>
        <vt:lpstr>Theme</vt:lpstr>
      </vt:variant>
      <vt:variant>
        <vt:i4>2</vt:i4>
      </vt:variant>
      <vt:variant>
        <vt:lpstr>Slide Titles</vt:lpstr>
      </vt:variant>
      <vt:variant>
        <vt:i4>46</vt:i4>
      </vt:variant>
    </vt:vector>
  </HeadingPairs>
  <TitlesOfParts>
    <vt:vector size="56" baseType="lpstr">
      <vt:lpstr>Arial</vt:lpstr>
      <vt:lpstr>Century Gothic</vt:lpstr>
      <vt:lpstr>Trebuchet MS</vt:lpstr>
      <vt:lpstr>Wingdings 3</vt:lpstr>
      <vt:lpstr>Verdana</vt:lpstr>
      <vt:lpstr>Tahoma</vt:lpstr>
      <vt:lpstr>Wingdings</vt:lpstr>
      <vt:lpstr>Courier New</vt:lpstr>
      <vt:lpstr>Stack of books design template</vt:lpstr>
      <vt:lpstr>Facet</vt:lpstr>
      <vt:lpstr>System Models</vt:lpstr>
      <vt:lpstr>Distributed system models</vt:lpstr>
      <vt:lpstr>System Models</vt:lpstr>
      <vt:lpstr>Architectural Model</vt:lpstr>
      <vt:lpstr>Software and hardware service layers in distributed systems</vt:lpstr>
      <vt:lpstr>Project 1 System Model</vt:lpstr>
      <vt:lpstr>Middleware</vt:lpstr>
      <vt:lpstr> Clients invoke individual servers</vt:lpstr>
      <vt:lpstr>A service provided by multiple servers</vt:lpstr>
      <vt:lpstr>Web proxy server and caches</vt:lpstr>
      <vt:lpstr>A distributed application based on peer processes</vt:lpstr>
      <vt:lpstr>Case Study from Chapter 1: World wide web (www)</vt:lpstr>
      <vt:lpstr>Origins of WWW</vt:lpstr>
      <vt:lpstr>PowerPoint Presentation</vt:lpstr>
      <vt:lpstr>Main Technical Standards</vt:lpstr>
      <vt:lpstr>Web 2.0</vt:lpstr>
      <vt:lpstr>Interaction Models</vt:lpstr>
      <vt:lpstr>Socket based communication</vt:lpstr>
      <vt:lpstr>Classic view of network API</vt:lpstr>
      <vt:lpstr>Classic view of network API</vt:lpstr>
      <vt:lpstr>Classic view of network API</vt:lpstr>
      <vt:lpstr>Classic view of network API</vt:lpstr>
      <vt:lpstr>Protocol layering</vt:lpstr>
      <vt:lpstr>Protocol layering example</vt:lpstr>
      <vt:lpstr>Protocol layering example</vt:lpstr>
      <vt:lpstr>Protocol layering example</vt:lpstr>
      <vt:lpstr>Protocol layering example</vt:lpstr>
      <vt:lpstr>Protocol layering example</vt:lpstr>
      <vt:lpstr>Protocol layering example</vt:lpstr>
      <vt:lpstr>Protocol layering example</vt:lpstr>
      <vt:lpstr>Protocol layering example</vt:lpstr>
      <vt:lpstr>Basic elements of any protocol header</vt:lpstr>
      <vt:lpstr>Demuxing fields</vt:lpstr>
      <vt:lpstr>IP (Internet Protocol)</vt:lpstr>
      <vt:lpstr>IP(v4) address format</vt:lpstr>
      <vt:lpstr>UDP (User Datagram Protocol)</vt:lpstr>
      <vt:lpstr>TCP (Transmission Control Protocol)</vt:lpstr>
      <vt:lpstr>UDP vs. TCP</vt:lpstr>
      <vt:lpstr>Figure 2.13 Real-time ordering of events</vt:lpstr>
      <vt:lpstr>Figure 2.14 Processes and channels</vt:lpstr>
      <vt:lpstr>Figure 2.15 Omission and arbitrary failures</vt:lpstr>
      <vt:lpstr>Figure 2.16 Timing failures</vt:lpstr>
      <vt:lpstr>Figure 2.17 Objects and principals</vt:lpstr>
      <vt:lpstr>Figure 2.18 The enemy</vt:lpstr>
      <vt:lpstr>Figure 2.19 Secure channels</vt:lpstr>
      <vt:lpstr>Summary</vt:lpstr>
    </vt:vector>
  </TitlesOfParts>
  <Company>UB</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System Models</dc:title>
  <dc:creator>Bina Ramamurthy</dc:creator>
  <cp:lastModifiedBy>Bina Ramamurthy</cp:lastModifiedBy>
  <cp:revision>24</cp:revision>
  <dcterms:created xsi:type="dcterms:W3CDTF">2007-01-17T19:46:45Z</dcterms:created>
  <dcterms:modified xsi:type="dcterms:W3CDTF">2018-09-10T13:26:27Z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TC011594401033</vt:lpwstr>
  </property>
</Properties>
</file>