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3" r:id="rId5"/>
    <p:sldId id="264" r:id="rId6"/>
    <p:sldId id="265" r:id="rId7"/>
    <p:sldId id="267" r:id="rId8"/>
    <p:sldId id="268" r:id="rId9"/>
    <p:sldId id="269" r:id="rId10"/>
    <p:sldId id="258" r:id="rId11"/>
    <p:sldId id="270" r:id="rId12"/>
    <p:sldId id="271" r:id="rId13"/>
    <p:sldId id="272" r:id="rId14"/>
    <p:sldId id="273" r:id="rId15"/>
    <p:sldId id="274" r:id="rId16"/>
    <p:sldId id="275" r:id="rId17"/>
    <p:sldId id="277" r:id="rId18"/>
    <p:sldId id="278" r:id="rId19"/>
    <p:sldId id="27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594C9C-B5BB-4F29-9669-5FB3D6FFA452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A6EB19-CFFA-408D-8CFA-8C87B62EA37E}">
      <dgm:prSet custT="1"/>
      <dgm:spPr/>
      <dgm:t>
        <a:bodyPr/>
        <a:lstStyle/>
        <a:p>
          <a:pPr algn="l" rtl="0"/>
          <a:r>
            <a:rPr lang="en-US" sz="1600" b="1" dirty="0" smtClean="0"/>
            <a:t>1 0 2:3: </a:t>
          </a:r>
        </a:p>
        <a:p>
          <a:pPr algn="l" rtl="0"/>
          <a:r>
            <a:rPr lang="en-US" sz="1600" b="1" dirty="0" smtClean="0"/>
            <a:t>2 10000 3:4: </a:t>
          </a:r>
        </a:p>
        <a:p>
          <a:pPr algn="l" rtl="0"/>
          <a:r>
            <a:rPr lang="en-US" sz="1600" b="1" dirty="0" smtClean="0"/>
            <a:t>3 10000 2:4:5 </a:t>
          </a:r>
        </a:p>
        <a:p>
          <a:pPr algn="l" rtl="0"/>
          <a:r>
            <a:rPr lang="en-US" sz="1600" b="1" dirty="0" smtClean="0"/>
            <a:t>4 10000 5: </a:t>
          </a:r>
        </a:p>
        <a:p>
          <a:pPr algn="l" rtl="0"/>
          <a:r>
            <a:rPr lang="en-US" sz="1600" b="1" dirty="0" smtClean="0"/>
            <a:t>5 10000 1:4</a:t>
          </a:r>
          <a:endParaRPr lang="en-US" sz="1600" b="1" dirty="0"/>
        </a:p>
      </dgm:t>
    </dgm:pt>
    <dgm:pt modelId="{A5AAF3E7-C234-4CB0-BE9A-98020EC88B47}" type="parTrans" cxnId="{13B9EBA6-D101-4335-9D19-DBE363E1E879}">
      <dgm:prSet/>
      <dgm:spPr/>
      <dgm:t>
        <a:bodyPr/>
        <a:lstStyle/>
        <a:p>
          <a:endParaRPr lang="en-US"/>
        </a:p>
      </dgm:t>
    </dgm:pt>
    <dgm:pt modelId="{6DC8CD69-22DC-4210-9129-D811957BE78A}" type="sibTrans" cxnId="{13B9EBA6-D101-4335-9D19-DBE363E1E879}">
      <dgm:prSet/>
      <dgm:spPr/>
      <dgm:t>
        <a:bodyPr/>
        <a:lstStyle/>
        <a:p>
          <a:endParaRPr lang="en-US"/>
        </a:p>
      </dgm:t>
    </dgm:pt>
    <dgm:pt modelId="{2D100ADE-6CB4-4AA3-8802-D093AF7C2632}">
      <dgm:prSet custT="1"/>
      <dgm:spPr/>
      <dgm:t>
        <a:bodyPr/>
        <a:lstStyle/>
        <a:p>
          <a:pPr algn="l" rtl="0"/>
          <a:r>
            <a:rPr lang="en-US" sz="1600" b="1" dirty="0" smtClean="0"/>
            <a:t>1 0 2:3: </a:t>
          </a:r>
        </a:p>
        <a:p>
          <a:pPr algn="l" rtl="0"/>
          <a:r>
            <a:rPr lang="en-US" sz="1600" b="1" dirty="0" smtClean="0"/>
            <a:t>2 1 3:4: </a:t>
          </a:r>
        </a:p>
        <a:p>
          <a:pPr algn="l" rtl="0"/>
          <a:r>
            <a:rPr lang="en-US" sz="1600" b="1" dirty="0" smtClean="0"/>
            <a:t>3 1 2:4:5 </a:t>
          </a:r>
        </a:p>
        <a:p>
          <a:pPr algn="l" rtl="0"/>
          <a:r>
            <a:rPr lang="en-US" sz="1600" b="1" dirty="0" smtClean="0"/>
            <a:t>4 10000 5: </a:t>
          </a:r>
        </a:p>
        <a:p>
          <a:pPr algn="l" rtl="0"/>
          <a:r>
            <a:rPr lang="en-US" sz="1600" b="1" dirty="0" smtClean="0"/>
            <a:t>5 10000 1:4</a:t>
          </a:r>
          <a:endParaRPr lang="en-US" sz="1600" b="1" dirty="0"/>
        </a:p>
      </dgm:t>
    </dgm:pt>
    <dgm:pt modelId="{C2E7C6C0-BDE1-416E-8E61-B0C2D00C7B48}" type="parTrans" cxnId="{CD2D4584-C567-4710-9BCB-D75D22B30D4C}">
      <dgm:prSet/>
      <dgm:spPr/>
      <dgm:t>
        <a:bodyPr/>
        <a:lstStyle/>
        <a:p>
          <a:endParaRPr lang="en-US"/>
        </a:p>
      </dgm:t>
    </dgm:pt>
    <dgm:pt modelId="{72737B6C-64D1-40C5-964A-66517B53D4E5}" type="sibTrans" cxnId="{CD2D4584-C567-4710-9BCB-D75D22B30D4C}">
      <dgm:prSet/>
      <dgm:spPr/>
      <dgm:t>
        <a:bodyPr/>
        <a:lstStyle/>
        <a:p>
          <a:endParaRPr lang="en-US"/>
        </a:p>
      </dgm:t>
    </dgm:pt>
    <dgm:pt modelId="{79ECD96C-5E3D-44D1-9469-C663156AEFC4}">
      <dgm:prSet custT="1"/>
      <dgm:spPr/>
      <dgm:t>
        <a:bodyPr/>
        <a:lstStyle/>
        <a:p>
          <a:pPr algn="l" rtl="0"/>
          <a:r>
            <a:rPr lang="en-US" sz="1600" b="1" dirty="0" smtClean="0"/>
            <a:t>1 0 2:3: </a:t>
          </a:r>
        </a:p>
        <a:p>
          <a:pPr algn="l" rtl="0"/>
          <a:r>
            <a:rPr lang="en-US" sz="1600" b="1" dirty="0" smtClean="0"/>
            <a:t>2 1 3:4: </a:t>
          </a:r>
        </a:p>
        <a:p>
          <a:pPr algn="l" rtl="0"/>
          <a:r>
            <a:rPr lang="en-US" sz="1600" b="1" dirty="0" smtClean="0"/>
            <a:t>3 1 2:4:5 </a:t>
          </a:r>
        </a:p>
        <a:p>
          <a:pPr algn="l" rtl="0"/>
          <a:r>
            <a:rPr lang="en-US" sz="1600" b="1" dirty="0" smtClean="0"/>
            <a:t>4 2 5: </a:t>
          </a:r>
        </a:p>
        <a:p>
          <a:pPr algn="l" rtl="0"/>
          <a:r>
            <a:rPr lang="en-US" sz="1600" b="1" dirty="0" smtClean="0"/>
            <a:t>5 2 1:4</a:t>
          </a:r>
          <a:endParaRPr lang="en-US" sz="1600" b="1" dirty="0"/>
        </a:p>
      </dgm:t>
    </dgm:pt>
    <dgm:pt modelId="{744C2842-95E7-4AAB-881B-0857B1DB14DF}" type="parTrans" cxnId="{33AEDCFD-B067-43AD-9DB8-30C62FF2E7AB}">
      <dgm:prSet/>
      <dgm:spPr/>
      <dgm:t>
        <a:bodyPr/>
        <a:lstStyle/>
        <a:p>
          <a:endParaRPr lang="en-US"/>
        </a:p>
      </dgm:t>
    </dgm:pt>
    <dgm:pt modelId="{5B439063-868B-468A-B9E8-2563558C44D7}" type="sibTrans" cxnId="{33AEDCFD-B067-43AD-9DB8-30C62FF2E7AB}">
      <dgm:prSet/>
      <dgm:spPr/>
      <dgm:t>
        <a:bodyPr/>
        <a:lstStyle/>
        <a:p>
          <a:endParaRPr lang="en-US"/>
        </a:p>
      </dgm:t>
    </dgm:pt>
    <dgm:pt modelId="{835D5569-1C26-4FDD-953D-DAF9E8A08FF6}" type="pres">
      <dgm:prSet presAssocID="{E9594C9C-B5BB-4F29-9669-5FB3D6FFA45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3834207-1F79-4FFB-933D-895B22257458}" type="pres">
      <dgm:prSet presAssocID="{5BA6EB19-CFFA-408D-8CFA-8C87B62EA37E}" presName="node" presStyleLbl="node1" presStyleIdx="0" presStyleCnt="3" custScaleY="1481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7A94CE-AC1C-4AEC-B318-9B4B615A5EB0}" type="pres">
      <dgm:prSet presAssocID="{5BA6EB19-CFFA-408D-8CFA-8C87B62EA37E}" presName="spNode" presStyleCnt="0"/>
      <dgm:spPr/>
    </dgm:pt>
    <dgm:pt modelId="{48D4C520-1A1F-405A-86BC-D851A1ECECA4}" type="pres">
      <dgm:prSet presAssocID="{6DC8CD69-22DC-4210-9129-D811957BE78A}" presName="sibTrans" presStyleLbl="sibTrans1D1" presStyleIdx="0" presStyleCnt="3"/>
      <dgm:spPr/>
      <dgm:t>
        <a:bodyPr/>
        <a:lstStyle/>
        <a:p>
          <a:endParaRPr lang="en-US"/>
        </a:p>
      </dgm:t>
    </dgm:pt>
    <dgm:pt modelId="{B63996AE-46EA-4F09-A22C-E864D13F51D8}" type="pres">
      <dgm:prSet presAssocID="{2D100ADE-6CB4-4AA3-8802-D093AF7C2632}" presName="node" presStyleLbl="node1" presStyleIdx="1" presStyleCnt="3" custScaleY="1320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2E2AFD-C6E3-4D14-BEBA-50774144FCAA}" type="pres">
      <dgm:prSet presAssocID="{2D100ADE-6CB4-4AA3-8802-D093AF7C2632}" presName="spNode" presStyleCnt="0"/>
      <dgm:spPr/>
    </dgm:pt>
    <dgm:pt modelId="{6272E8A8-34AB-4423-A295-FA4CF70F3465}" type="pres">
      <dgm:prSet presAssocID="{72737B6C-64D1-40C5-964A-66517B53D4E5}" presName="sibTrans" presStyleLbl="sibTrans1D1" presStyleIdx="1" presStyleCnt="3"/>
      <dgm:spPr/>
      <dgm:t>
        <a:bodyPr/>
        <a:lstStyle/>
        <a:p>
          <a:endParaRPr lang="en-US"/>
        </a:p>
      </dgm:t>
    </dgm:pt>
    <dgm:pt modelId="{3F852CC9-0782-4E89-8876-726BA0336AC7}" type="pres">
      <dgm:prSet presAssocID="{79ECD96C-5E3D-44D1-9469-C663156AEFC4}" presName="node" presStyleLbl="node1" presStyleIdx="2" presStyleCnt="3" custScaleY="1403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BEC423-EA03-4D9E-AF3B-1369E0BC4EB2}" type="pres">
      <dgm:prSet presAssocID="{79ECD96C-5E3D-44D1-9469-C663156AEFC4}" presName="spNode" presStyleCnt="0"/>
      <dgm:spPr/>
    </dgm:pt>
    <dgm:pt modelId="{C3D98B72-093E-413B-BED4-D26DB97EFD9D}" type="pres">
      <dgm:prSet presAssocID="{5B439063-868B-468A-B9E8-2563558C44D7}" presName="sibTrans" presStyleLbl="sibTrans1D1" presStyleIdx="2" presStyleCnt="3"/>
      <dgm:spPr/>
      <dgm:t>
        <a:bodyPr/>
        <a:lstStyle/>
        <a:p>
          <a:endParaRPr lang="en-US"/>
        </a:p>
      </dgm:t>
    </dgm:pt>
  </dgm:ptLst>
  <dgm:cxnLst>
    <dgm:cxn modelId="{60EF3631-2ADC-406D-9EAE-2B1BFADA4BD3}" type="presOf" srcId="{5B439063-868B-468A-B9E8-2563558C44D7}" destId="{C3D98B72-093E-413B-BED4-D26DB97EFD9D}" srcOrd="0" destOrd="0" presId="urn:microsoft.com/office/officeart/2005/8/layout/cycle6"/>
    <dgm:cxn modelId="{9F98C777-E186-40BB-8C8A-D86C464F05E2}" type="presOf" srcId="{72737B6C-64D1-40C5-964A-66517B53D4E5}" destId="{6272E8A8-34AB-4423-A295-FA4CF70F3465}" srcOrd="0" destOrd="0" presId="urn:microsoft.com/office/officeart/2005/8/layout/cycle6"/>
    <dgm:cxn modelId="{4204799D-4AFB-4793-8107-99CCC24CEA09}" type="presOf" srcId="{2D100ADE-6CB4-4AA3-8802-D093AF7C2632}" destId="{B63996AE-46EA-4F09-A22C-E864D13F51D8}" srcOrd="0" destOrd="0" presId="urn:microsoft.com/office/officeart/2005/8/layout/cycle6"/>
    <dgm:cxn modelId="{33AEDCFD-B067-43AD-9DB8-30C62FF2E7AB}" srcId="{E9594C9C-B5BB-4F29-9669-5FB3D6FFA452}" destId="{79ECD96C-5E3D-44D1-9469-C663156AEFC4}" srcOrd="2" destOrd="0" parTransId="{744C2842-95E7-4AAB-881B-0857B1DB14DF}" sibTransId="{5B439063-868B-468A-B9E8-2563558C44D7}"/>
    <dgm:cxn modelId="{507C796E-8D7A-4218-A3FC-EB2892D7D55B}" type="presOf" srcId="{6DC8CD69-22DC-4210-9129-D811957BE78A}" destId="{48D4C520-1A1F-405A-86BC-D851A1ECECA4}" srcOrd="0" destOrd="0" presId="urn:microsoft.com/office/officeart/2005/8/layout/cycle6"/>
    <dgm:cxn modelId="{0F342D9C-4BE3-4EC4-986B-C940353FD47E}" type="presOf" srcId="{E9594C9C-B5BB-4F29-9669-5FB3D6FFA452}" destId="{835D5569-1C26-4FDD-953D-DAF9E8A08FF6}" srcOrd="0" destOrd="0" presId="urn:microsoft.com/office/officeart/2005/8/layout/cycle6"/>
    <dgm:cxn modelId="{13B9EBA6-D101-4335-9D19-DBE363E1E879}" srcId="{E9594C9C-B5BB-4F29-9669-5FB3D6FFA452}" destId="{5BA6EB19-CFFA-408D-8CFA-8C87B62EA37E}" srcOrd="0" destOrd="0" parTransId="{A5AAF3E7-C234-4CB0-BE9A-98020EC88B47}" sibTransId="{6DC8CD69-22DC-4210-9129-D811957BE78A}"/>
    <dgm:cxn modelId="{EBD7E387-AF85-4F70-A5AD-474794E894F1}" type="presOf" srcId="{5BA6EB19-CFFA-408D-8CFA-8C87B62EA37E}" destId="{53834207-1F79-4FFB-933D-895B22257458}" srcOrd="0" destOrd="0" presId="urn:microsoft.com/office/officeart/2005/8/layout/cycle6"/>
    <dgm:cxn modelId="{CD2D4584-C567-4710-9BCB-D75D22B30D4C}" srcId="{E9594C9C-B5BB-4F29-9669-5FB3D6FFA452}" destId="{2D100ADE-6CB4-4AA3-8802-D093AF7C2632}" srcOrd="1" destOrd="0" parTransId="{C2E7C6C0-BDE1-416E-8E61-B0C2D00C7B48}" sibTransId="{72737B6C-64D1-40C5-964A-66517B53D4E5}"/>
    <dgm:cxn modelId="{2102E9F6-C1B8-41AC-B17C-3093A4D93D4F}" type="presOf" srcId="{79ECD96C-5E3D-44D1-9469-C663156AEFC4}" destId="{3F852CC9-0782-4E89-8876-726BA0336AC7}" srcOrd="0" destOrd="0" presId="urn:microsoft.com/office/officeart/2005/8/layout/cycle6"/>
    <dgm:cxn modelId="{DE3AD8D1-EADC-4C70-88D7-60C49206271D}" type="presParOf" srcId="{835D5569-1C26-4FDD-953D-DAF9E8A08FF6}" destId="{53834207-1F79-4FFB-933D-895B22257458}" srcOrd="0" destOrd="0" presId="urn:microsoft.com/office/officeart/2005/8/layout/cycle6"/>
    <dgm:cxn modelId="{F78F59F8-B22E-4E11-9BC7-1C0A7F53C4E0}" type="presParOf" srcId="{835D5569-1C26-4FDD-953D-DAF9E8A08FF6}" destId="{C17A94CE-AC1C-4AEC-B318-9B4B615A5EB0}" srcOrd="1" destOrd="0" presId="urn:microsoft.com/office/officeart/2005/8/layout/cycle6"/>
    <dgm:cxn modelId="{78E87A0B-554C-49A7-8AF0-87856E0EFA13}" type="presParOf" srcId="{835D5569-1C26-4FDD-953D-DAF9E8A08FF6}" destId="{48D4C520-1A1F-405A-86BC-D851A1ECECA4}" srcOrd="2" destOrd="0" presId="urn:microsoft.com/office/officeart/2005/8/layout/cycle6"/>
    <dgm:cxn modelId="{CDED593E-6CBC-41DA-B094-416F0F555929}" type="presParOf" srcId="{835D5569-1C26-4FDD-953D-DAF9E8A08FF6}" destId="{B63996AE-46EA-4F09-A22C-E864D13F51D8}" srcOrd="3" destOrd="0" presId="urn:microsoft.com/office/officeart/2005/8/layout/cycle6"/>
    <dgm:cxn modelId="{FA5BDDF9-47AE-47B0-A0C9-A17383D99E97}" type="presParOf" srcId="{835D5569-1C26-4FDD-953D-DAF9E8A08FF6}" destId="{632E2AFD-C6E3-4D14-BEBA-50774144FCAA}" srcOrd="4" destOrd="0" presId="urn:microsoft.com/office/officeart/2005/8/layout/cycle6"/>
    <dgm:cxn modelId="{35BAA005-4F4D-4D25-BD53-62961B499C22}" type="presParOf" srcId="{835D5569-1C26-4FDD-953D-DAF9E8A08FF6}" destId="{6272E8A8-34AB-4423-A295-FA4CF70F3465}" srcOrd="5" destOrd="0" presId="urn:microsoft.com/office/officeart/2005/8/layout/cycle6"/>
    <dgm:cxn modelId="{BCEC2391-4610-42A8-B8A9-CEDE087FD0F6}" type="presParOf" srcId="{835D5569-1C26-4FDD-953D-DAF9E8A08FF6}" destId="{3F852CC9-0782-4E89-8876-726BA0336AC7}" srcOrd="6" destOrd="0" presId="urn:microsoft.com/office/officeart/2005/8/layout/cycle6"/>
    <dgm:cxn modelId="{E5C5E567-B8B9-4894-9517-017553A7E051}" type="presParOf" srcId="{835D5569-1C26-4FDD-953D-DAF9E8A08FF6}" destId="{18BEC423-EA03-4D9E-AF3B-1369E0BC4EB2}" srcOrd="7" destOrd="0" presId="urn:microsoft.com/office/officeart/2005/8/layout/cycle6"/>
    <dgm:cxn modelId="{B1BB8CBE-4234-485C-B1B5-D3E0C6DA94A2}" type="presParOf" srcId="{835D5569-1C26-4FDD-953D-DAF9E8A08FF6}" destId="{C3D98B72-093E-413B-BED4-D26DB97EFD9D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834207-1F79-4FFB-933D-895B22257458}">
      <dsp:nvSpPr>
        <dsp:cNvPr id="0" name=""/>
        <dsp:cNvSpPr/>
      </dsp:nvSpPr>
      <dsp:spPr>
        <a:xfrm>
          <a:off x="3076054" y="-161597"/>
          <a:ext cx="2077491" cy="20005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1 0 2:3: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2 10000 3:4: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3 10000 2:4:5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4 10000 5: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5 10000 1:4</a:t>
          </a:r>
          <a:endParaRPr lang="en-US" sz="1600" b="1" kern="1200" dirty="0"/>
        </a:p>
      </dsp:txBody>
      <dsp:txXfrm>
        <a:off x="3173713" y="-63938"/>
        <a:ext cx="1882173" cy="1805227"/>
      </dsp:txXfrm>
    </dsp:sp>
    <dsp:sp modelId="{48D4C520-1A1F-405A-86BC-D851A1ECECA4}">
      <dsp:nvSpPr>
        <dsp:cNvPr id="0" name=""/>
        <dsp:cNvSpPr/>
      </dsp:nvSpPr>
      <dsp:spPr>
        <a:xfrm>
          <a:off x="2315006" y="838675"/>
          <a:ext cx="3599586" cy="3599586"/>
        </a:xfrm>
        <a:custGeom>
          <a:avLst/>
          <a:gdLst/>
          <a:ahLst/>
          <a:cxnLst/>
          <a:rect l="0" t="0" r="0" b="0"/>
          <a:pathLst>
            <a:path>
              <a:moveTo>
                <a:pt x="2852072" y="339668"/>
              </a:moveTo>
              <a:arcTo wR="1799793" hR="1799793" stAng="18346768" swAng="323774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3996AE-46EA-4F09-A22C-E864D13F51D8}">
      <dsp:nvSpPr>
        <dsp:cNvPr id="0" name=""/>
        <dsp:cNvSpPr/>
      </dsp:nvSpPr>
      <dsp:spPr>
        <a:xfrm>
          <a:off x="4634720" y="2646985"/>
          <a:ext cx="2077491" cy="17827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1 0 2:3: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2 1 3:4: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3 1 2:4:5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4 10000 5: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5 10000 1:4</a:t>
          </a:r>
          <a:endParaRPr lang="en-US" sz="1600" b="1" kern="1200" dirty="0"/>
        </a:p>
      </dsp:txBody>
      <dsp:txXfrm>
        <a:off x="4721747" y="2734012"/>
        <a:ext cx="1903437" cy="1608704"/>
      </dsp:txXfrm>
    </dsp:sp>
    <dsp:sp modelId="{6272E8A8-34AB-4423-A295-FA4CF70F3465}">
      <dsp:nvSpPr>
        <dsp:cNvPr id="0" name=""/>
        <dsp:cNvSpPr/>
      </dsp:nvSpPr>
      <dsp:spPr>
        <a:xfrm>
          <a:off x="2315006" y="838675"/>
          <a:ext cx="3599586" cy="3599586"/>
        </a:xfrm>
        <a:custGeom>
          <a:avLst/>
          <a:gdLst/>
          <a:ahLst/>
          <a:cxnLst/>
          <a:rect l="0" t="0" r="0" b="0"/>
          <a:pathLst>
            <a:path>
              <a:moveTo>
                <a:pt x="2309749" y="3525828"/>
              </a:moveTo>
              <a:arcTo wR="1799793" hR="1799793" stAng="4412414" swAng="197517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852CC9-0782-4E89-8876-726BA0336AC7}">
      <dsp:nvSpPr>
        <dsp:cNvPr id="0" name=""/>
        <dsp:cNvSpPr/>
      </dsp:nvSpPr>
      <dsp:spPr>
        <a:xfrm>
          <a:off x="1517387" y="2590803"/>
          <a:ext cx="2077491" cy="18951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1 0 2:3: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2 1 3:4: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3 1 2:4:5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4 2 5: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5 2 1:4</a:t>
          </a:r>
          <a:endParaRPr lang="en-US" sz="1600" b="1" kern="1200" dirty="0"/>
        </a:p>
      </dsp:txBody>
      <dsp:txXfrm>
        <a:off x="1609899" y="2683315"/>
        <a:ext cx="1892467" cy="1710098"/>
      </dsp:txXfrm>
    </dsp:sp>
    <dsp:sp modelId="{C3D98B72-093E-413B-BED4-D26DB97EFD9D}">
      <dsp:nvSpPr>
        <dsp:cNvPr id="0" name=""/>
        <dsp:cNvSpPr/>
      </dsp:nvSpPr>
      <dsp:spPr>
        <a:xfrm>
          <a:off x="2315006" y="838675"/>
          <a:ext cx="3599586" cy="3599586"/>
        </a:xfrm>
        <a:custGeom>
          <a:avLst/>
          <a:gdLst/>
          <a:ahLst/>
          <a:cxnLst/>
          <a:rect l="0" t="0" r="0" b="0"/>
          <a:pathLst>
            <a:path>
              <a:moveTo>
                <a:pt x="1130" y="1736009"/>
              </a:moveTo>
              <a:arcTo wR="1799793" hR="1799793" stAng="10921857" swAng="313233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48FFF-69C4-4FAF-B613-506A97FA68E7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987AE-A685-4469-9E1A-51A9CB5DF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91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48FFF-69C4-4FAF-B613-506A97FA68E7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987AE-A685-4469-9E1A-51A9CB5DF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394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48FFF-69C4-4FAF-B613-506A97FA68E7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987AE-A685-4469-9E1A-51A9CB5DF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738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48FFF-69C4-4FAF-B613-506A97FA68E7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987AE-A685-4469-9E1A-51A9CB5DF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820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48FFF-69C4-4FAF-B613-506A97FA68E7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987AE-A685-4469-9E1A-51A9CB5DF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19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48FFF-69C4-4FAF-B613-506A97FA68E7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987AE-A685-4469-9E1A-51A9CB5DF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340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48FFF-69C4-4FAF-B613-506A97FA68E7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987AE-A685-4469-9E1A-51A9CB5DF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699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48FFF-69C4-4FAF-B613-506A97FA68E7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987AE-A685-4469-9E1A-51A9CB5DF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487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48FFF-69C4-4FAF-B613-506A97FA68E7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987AE-A685-4469-9E1A-51A9CB5DF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770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48FFF-69C4-4FAF-B613-506A97FA68E7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987AE-A685-4469-9E1A-51A9CB5DF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43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48FFF-69C4-4FAF-B613-506A97FA68E7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987AE-A685-4469-9E1A-51A9CB5DF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744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48FFF-69C4-4FAF-B613-506A97FA68E7}" type="datetimeFigureOut">
              <a:rPr lang="en-US" smtClean="0"/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987AE-A685-4469-9E1A-51A9CB5DF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946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ilpubs.stanford.edu:8090/422/1/1999-66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MapReducing</a:t>
            </a:r>
            <a:r>
              <a:rPr lang="en-US" dirty="0" smtClean="0"/>
              <a:t> Graph Algorithms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Lin and Dyer’s Chapter 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27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Data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472530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Down Arrow 15"/>
          <p:cNvSpPr/>
          <p:nvPr/>
        </p:nvSpPr>
        <p:spPr>
          <a:xfrm rot="19861794">
            <a:off x="6015570" y="2723247"/>
            <a:ext cx="301409" cy="15623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Left Arrow 17"/>
          <p:cNvSpPr/>
          <p:nvPr/>
        </p:nvSpPr>
        <p:spPr>
          <a:xfrm>
            <a:off x="4114800" y="4953000"/>
            <a:ext cx="914400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04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1 hints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co-occurrence you need to update record reader to use paragraph as context</a:t>
            </a:r>
          </a:p>
          <a:p>
            <a:pPr lvl="1"/>
            <a:r>
              <a:rPr lang="en-US" dirty="0" smtClean="0"/>
              <a:t>No relative </a:t>
            </a:r>
            <a:r>
              <a:rPr lang="en-US" dirty="0" err="1" smtClean="0"/>
              <a:t>freq</a:t>
            </a:r>
            <a:r>
              <a:rPr lang="en-US" dirty="0" smtClean="0"/>
              <a:t>, but absolute count</a:t>
            </a:r>
          </a:p>
          <a:p>
            <a:r>
              <a:rPr lang="en-US" dirty="0" smtClean="0"/>
              <a:t>For graph processing you need to use “counters” (that is a class in the new version of </a:t>
            </a:r>
            <a:r>
              <a:rPr lang="en-US" dirty="0" err="1" smtClean="0"/>
              <a:t>Hadoop</a:t>
            </a:r>
            <a:r>
              <a:rPr lang="en-US" dirty="0" smtClean="0"/>
              <a:t>) to collect state between iterations. This is to stop the iterations of MR.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11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PageRank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hlinkClick r:id="rId2"/>
              </a:rPr>
              <a:t>http://ilpubs.stanford.edu:8090/422/1/1999-66.pdf</a:t>
            </a:r>
            <a:endParaRPr lang="en-US" sz="2800" dirty="0" smtClean="0"/>
          </a:p>
          <a:p>
            <a:r>
              <a:rPr lang="en-US" sz="2800" dirty="0" smtClean="0"/>
              <a:t>Larry Page and Sergei </a:t>
            </a:r>
            <a:r>
              <a:rPr lang="en-US" sz="2800" dirty="0" err="1" smtClean="0"/>
              <a:t>Brin</a:t>
            </a:r>
            <a:r>
              <a:rPr lang="en-US" sz="2800" dirty="0" smtClean="0"/>
              <a:t> (</a:t>
            </a:r>
            <a:r>
              <a:rPr lang="en-US" sz="2800" dirty="0" err="1" smtClean="0"/>
              <a:t>Standford</a:t>
            </a:r>
            <a:r>
              <a:rPr lang="en-US" sz="2800" dirty="0" smtClean="0"/>
              <a:t> Ph.D. students)</a:t>
            </a:r>
          </a:p>
          <a:p>
            <a:r>
              <a:rPr lang="en-US" sz="2800" dirty="0" smtClean="0"/>
              <a:t>Rajeev </a:t>
            </a:r>
            <a:r>
              <a:rPr lang="en-US" sz="2800" dirty="0" err="1" smtClean="0"/>
              <a:t>Motwani</a:t>
            </a:r>
            <a:r>
              <a:rPr lang="en-US" sz="2800" dirty="0" smtClean="0"/>
              <a:t>  and Terry </a:t>
            </a:r>
            <a:r>
              <a:rPr lang="en-US" sz="2800" dirty="0" err="1" smtClean="0"/>
              <a:t>Winograd</a:t>
            </a:r>
            <a:r>
              <a:rPr lang="en-US" sz="2800" dirty="0" smtClean="0"/>
              <a:t>  (</a:t>
            </a:r>
            <a:r>
              <a:rPr lang="en-US" sz="2800" dirty="0" err="1" smtClean="0"/>
              <a:t>Standford</a:t>
            </a:r>
            <a:r>
              <a:rPr lang="en-US" sz="2800" dirty="0" smtClean="0"/>
              <a:t> Profs)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5397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Consider the world wide web with all its links.</a:t>
            </a:r>
          </a:p>
          <a:p>
            <a:r>
              <a:rPr lang="en-US" dirty="0" smtClean="0"/>
              <a:t>Now imagine a random web surfer who visits a page and clicks a link on the page</a:t>
            </a:r>
          </a:p>
          <a:p>
            <a:r>
              <a:rPr lang="en-US" dirty="0" smtClean="0"/>
              <a:t>Repeats this to infinity</a:t>
            </a:r>
          </a:p>
          <a:p>
            <a:r>
              <a:rPr lang="en-US" dirty="0" err="1" smtClean="0"/>
              <a:t>Pagerank</a:t>
            </a:r>
            <a:r>
              <a:rPr lang="en-US" dirty="0" smtClean="0"/>
              <a:t> is a measure of how frequently will a page will be encountered.</a:t>
            </a:r>
          </a:p>
          <a:p>
            <a:r>
              <a:rPr lang="en-US" dirty="0" smtClean="0"/>
              <a:t>In other words it is a probability distribution over nodes in the graph representing the likelihood that a random walk over the linked structure will arrive at a particular node.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09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PageRank Formula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P(n)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/>
                        <a:ea typeface="Cambria Math"/>
                      </a:rPr>
                      <m:t>α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num>
                          <m:den>
                            <m:d>
                              <m:dPr>
                                <m:begChr m:val="|"/>
                                <m:endChr m:val="|"/>
                                <m:ctrlP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𝐺</m:t>
                                </m:r>
                              </m:e>
                            </m:d>
                          </m:den>
                        </m:f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+(1−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)</m:t>
                    </m:r>
                    <m:nary>
                      <m:naryPr>
                        <m:chr m:val="∑"/>
                        <m:supHide m:val="on"/>
                        <m:ctrlPr>
                          <a:rPr lang="en-US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/>
                          </a:rPr>
                          <m:t>𝑚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𝐿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sub>
                      <m:sup/>
                      <m:e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𝑃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𝑚</m:t>
                                </m:r>
                              </m:e>
                            </m:d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𝐶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𝑚</m:t>
                                </m:r>
                              </m:e>
                            </m:d>
                          </m:den>
                        </m:f>
                      </m:e>
                    </m:nary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</a:t>
                </a:r>
                <a:r>
                  <a:rPr lang="el-GR" dirty="0" smtClean="0"/>
                  <a:t>α</a:t>
                </a:r>
                <a:r>
                  <a:rPr lang="en-US" dirty="0" smtClean="0"/>
                  <a:t> randomness factor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G is the total number of nodes in the graph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L(n) is all the pages that link to n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C(m) is the number of outgoing links of the page m</a:t>
                </a:r>
              </a:p>
              <a:p>
                <a:pPr marL="0" indent="0">
                  <a:buNone/>
                </a:pPr>
                <a:r>
                  <a:rPr lang="en-US" dirty="0" smtClean="0"/>
                  <a:t>Note that PageRank is recursively defined.</a:t>
                </a:r>
              </a:p>
              <a:p>
                <a:pPr marL="0" indent="0">
                  <a:buNone/>
                </a:pPr>
                <a:r>
                  <a:rPr lang="en-US" dirty="0" smtClean="0"/>
                  <a:t>It is implemented by iterative </a:t>
                </a:r>
                <a:r>
                  <a:rPr lang="en-US" dirty="0" err="1" smtClean="0"/>
                  <a:t>MRs.</a:t>
                </a:r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b="-2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4052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Figure </a:t>
            </a:r>
            <a:r>
              <a:rPr lang="en-US" dirty="0" smtClean="0"/>
              <a:t>5.7</a:t>
            </a:r>
          </a:p>
          <a:p>
            <a:r>
              <a:rPr lang="en-US" dirty="0" smtClean="0"/>
              <a:t>Alpha is assumed to be zero</a:t>
            </a:r>
          </a:p>
          <a:p>
            <a:r>
              <a:rPr lang="en-US" dirty="0" smtClean="0"/>
              <a:t>Lets look at the MR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924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Mapper </a:t>
            </a:r>
            <a:r>
              <a:rPr lang="en-US" dirty="0" smtClean="0"/>
              <a:t>for PageRank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Class Mapper</a:t>
            </a:r>
          </a:p>
          <a:p>
            <a:pPr marL="0" indent="0">
              <a:buNone/>
            </a:pPr>
            <a:r>
              <a:rPr lang="en-US" dirty="0"/>
              <a:t> method map (</a:t>
            </a:r>
            <a:r>
              <a:rPr lang="en-US" dirty="0" err="1"/>
              <a:t>nid</a:t>
            </a:r>
            <a:r>
              <a:rPr lang="en-US" dirty="0"/>
              <a:t>, Node N)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smtClean="0"/>
              <a:t>p </a:t>
            </a:r>
            <a:r>
              <a:rPr lang="en-US" dirty="0">
                <a:sym typeface="Wingdings" pitchFamily="2" charset="2"/>
              </a:rPr>
              <a:t> </a:t>
            </a:r>
            <a:r>
              <a:rPr lang="en-US" dirty="0" err="1" smtClean="0">
                <a:sym typeface="Wingdings" pitchFamily="2" charset="2"/>
              </a:rPr>
              <a:t>N.Pagerank</a:t>
            </a:r>
            <a:r>
              <a:rPr lang="en-US" dirty="0" smtClean="0">
                <a:sym typeface="Wingdings" pitchFamily="2" charset="2"/>
              </a:rPr>
              <a:t>/|</a:t>
            </a:r>
            <a:r>
              <a:rPr lang="en-US" dirty="0" err="1" smtClean="0">
                <a:sym typeface="Wingdings" pitchFamily="2" charset="2"/>
              </a:rPr>
              <a:t>N.Adajacency</a:t>
            </a:r>
            <a:r>
              <a:rPr lang="en-US" dirty="0" smtClean="0">
                <a:sym typeface="Wingdings" pitchFamily="2" charset="2"/>
              </a:rPr>
              <a:t>|</a:t>
            </a: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   emit(</a:t>
            </a:r>
            <a:r>
              <a:rPr lang="en-US" dirty="0" err="1">
                <a:sym typeface="Wingdings" pitchFamily="2" charset="2"/>
              </a:rPr>
              <a:t>nid</a:t>
            </a:r>
            <a:r>
              <a:rPr lang="en-US" dirty="0">
                <a:sym typeface="Wingdings" pitchFamily="2" charset="2"/>
              </a:rPr>
              <a:t>, N)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   for all m in N. </a:t>
            </a:r>
            <a:r>
              <a:rPr lang="en-US" dirty="0" err="1">
                <a:sym typeface="Wingdings" pitchFamily="2" charset="2"/>
              </a:rPr>
              <a:t>Adjacencylist</a:t>
            </a: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       emit(</a:t>
            </a:r>
            <a:r>
              <a:rPr lang="en-US" dirty="0" err="1">
                <a:sym typeface="Wingdings" pitchFamily="2" charset="2"/>
              </a:rPr>
              <a:t>nid</a:t>
            </a:r>
            <a:r>
              <a:rPr lang="en-US" dirty="0">
                <a:sym typeface="Wingdings" pitchFamily="2" charset="2"/>
              </a:rPr>
              <a:t> m, p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“divider”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09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Reducer for </a:t>
            </a:r>
            <a:r>
              <a:rPr lang="en-US" dirty="0" err="1" smtClean="0"/>
              <a:t>Pagerank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Class Reducer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method Reduce(</a:t>
            </a:r>
            <a:r>
              <a:rPr lang="en-US" dirty="0" err="1" smtClean="0"/>
              <a:t>nid</a:t>
            </a:r>
            <a:r>
              <a:rPr lang="en-US" dirty="0" smtClean="0"/>
              <a:t> m, </a:t>
            </a:r>
            <a:r>
              <a:rPr lang="en-US" dirty="0" smtClean="0"/>
              <a:t>[p1</a:t>
            </a:r>
            <a:r>
              <a:rPr lang="en-US" dirty="0" smtClean="0"/>
              <a:t>, </a:t>
            </a:r>
            <a:r>
              <a:rPr lang="en-US" dirty="0" smtClean="0"/>
              <a:t>p2</a:t>
            </a:r>
            <a:r>
              <a:rPr lang="en-US" dirty="0" smtClean="0"/>
              <a:t>, </a:t>
            </a:r>
            <a:r>
              <a:rPr lang="en-US" dirty="0" smtClean="0"/>
              <a:t>p3..])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Node M </a:t>
            </a:r>
            <a:r>
              <a:rPr lang="en-US" dirty="0" smtClean="0">
                <a:sym typeface="Wingdings" pitchFamily="2" charset="2"/>
              </a:rPr>
              <a:t> </a:t>
            </a:r>
            <a:r>
              <a:rPr lang="en-US" dirty="0" smtClean="0">
                <a:sym typeface="Wingdings" pitchFamily="2" charset="2"/>
              </a:rPr>
              <a:t>null; s = 0;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for all </a:t>
            </a:r>
            <a:r>
              <a:rPr lang="en-US" dirty="0" smtClean="0">
                <a:sym typeface="Wingdings" pitchFamily="2" charset="2"/>
              </a:rPr>
              <a:t>p </a:t>
            </a:r>
            <a:r>
              <a:rPr lang="en-US" dirty="0" smtClean="0">
                <a:sym typeface="Wingdings" pitchFamily="2" charset="2"/>
              </a:rPr>
              <a:t>in </a:t>
            </a:r>
            <a:r>
              <a:rPr lang="en-US" dirty="0" smtClean="0">
                <a:sym typeface="Wingdings" pitchFamily="2" charset="2"/>
              </a:rPr>
              <a:t>[p1,p2</a:t>
            </a:r>
            <a:r>
              <a:rPr lang="en-US" dirty="0" smtClean="0">
                <a:sym typeface="Wingdings" pitchFamily="2" charset="2"/>
              </a:rPr>
              <a:t>, ..]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{ if </a:t>
            </a:r>
            <a:r>
              <a:rPr lang="en-US" dirty="0" smtClean="0">
                <a:sym typeface="Wingdings" pitchFamily="2" charset="2"/>
              </a:rPr>
              <a:t>p </a:t>
            </a:r>
            <a:r>
              <a:rPr lang="en-US" dirty="0" smtClean="0">
                <a:sym typeface="Wingdings" pitchFamily="2" charset="2"/>
              </a:rPr>
              <a:t>is a Node then M  </a:t>
            </a:r>
            <a:r>
              <a:rPr lang="en-US" dirty="0" smtClean="0">
                <a:sym typeface="Wingdings" pitchFamily="2" charset="2"/>
              </a:rPr>
              <a:t>p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 else </a:t>
            </a:r>
            <a:r>
              <a:rPr lang="en-US" dirty="0" smtClean="0">
                <a:sym typeface="Wingdings" pitchFamily="2" charset="2"/>
              </a:rPr>
              <a:t>s  </a:t>
            </a:r>
            <a:r>
              <a:rPr lang="en-US" dirty="0" err="1" smtClean="0">
                <a:sym typeface="Wingdings" pitchFamily="2" charset="2"/>
              </a:rPr>
              <a:t>s+p</a:t>
            </a:r>
            <a:r>
              <a:rPr lang="en-US" dirty="0" smtClean="0">
                <a:sym typeface="Wingdings" pitchFamily="2" charset="2"/>
              </a:rPr>
              <a:t>}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</a:t>
            </a:r>
            <a:r>
              <a:rPr lang="en-US" dirty="0" err="1" smtClean="0">
                <a:sym typeface="Wingdings" pitchFamily="2" charset="2"/>
              </a:rPr>
              <a:t>M.pagerank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 </a:t>
            </a:r>
            <a:r>
              <a:rPr lang="en-US" dirty="0">
                <a:sym typeface="Wingdings" pitchFamily="2" charset="2"/>
              </a:rPr>
              <a:t>s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emit 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 m, Node M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pPr marL="0" indent="0">
              <a:buNone/>
            </a:pP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 smtClean="0"/>
              <a:t>“aggregator”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87533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trace with sample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9413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How to account for dangling nodes: one that has many incoming links and no outgoing links</a:t>
            </a:r>
          </a:p>
          <a:p>
            <a:pPr lvl="1"/>
            <a:r>
              <a:rPr lang="en-US" dirty="0" smtClean="0"/>
              <a:t>Simply redistributes its </a:t>
            </a:r>
            <a:r>
              <a:rPr lang="en-US" dirty="0" err="1" smtClean="0"/>
              <a:t>pagerank</a:t>
            </a:r>
            <a:r>
              <a:rPr lang="en-US" dirty="0" smtClean="0"/>
              <a:t> to all</a:t>
            </a:r>
          </a:p>
          <a:p>
            <a:pPr lvl="1"/>
            <a:r>
              <a:rPr lang="en-US" dirty="0" smtClean="0"/>
              <a:t>One iteration requires </a:t>
            </a:r>
            <a:r>
              <a:rPr lang="en-US" dirty="0" err="1" smtClean="0"/>
              <a:t>pagerank</a:t>
            </a:r>
            <a:r>
              <a:rPr lang="en-US" dirty="0" smtClean="0"/>
              <a:t> computation + redistribution of “unused” </a:t>
            </a:r>
            <a:r>
              <a:rPr lang="en-US" dirty="0" err="1" smtClean="0"/>
              <a:t>pagerank</a:t>
            </a:r>
            <a:endParaRPr lang="en-US" dirty="0" smtClean="0"/>
          </a:p>
          <a:p>
            <a:r>
              <a:rPr lang="en-US" dirty="0" err="1" smtClean="0"/>
              <a:t>Pagerank</a:t>
            </a:r>
            <a:r>
              <a:rPr lang="en-US" dirty="0" smtClean="0"/>
              <a:t> is iterated until convergence: when is convergence reached?</a:t>
            </a:r>
          </a:p>
          <a:p>
            <a:r>
              <a:rPr lang="en-US" dirty="0" smtClean="0"/>
              <a:t>Probability distribution over a large network means underflow of the value of </a:t>
            </a:r>
            <a:r>
              <a:rPr lang="en-US" dirty="0" err="1" smtClean="0"/>
              <a:t>pagerank</a:t>
            </a:r>
            <a:r>
              <a:rPr lang="en-US" dirty="0" smtClean="0"/>
              <a:t>.. Use log based computation</a:t>
            </a:r>
          </a:p>
          <a:p>
            <a:r>
              <a:rPr lang="en-US" smtClean="0"/>
              <a:t>MR: How </a:t>
            </a:r>
            <a:r>
              <a:rPr lang="en-US" dirty="0" smtClean="0"/>
              <a:t>do PRAM alg. translate to MR? how about other math algorithms?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628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in processing a graph in MR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Goal: start from a given node and label all the nodes in the graph so that we can determine the shortest distance</a:t>
            </a:r>
          </a:p>
          <a:p>
            <a:r>
              <a:rPr lang="en-US" dirty="0" smtClean="0"/>
              <a:t>Representation of the graph (of course, generation of a synthetic graph)</a:t>
            </a:r>
          </a:p>
          <a:p>
            <a:r>
              <a:rPr lang="en-US" dirty="0" smtClean="0"/>
              <a:t>Determining the &lt;</a:t>
            </a:r>
            <a:r>
              <a:rPr lang="en-US" dirty="0" err="1" smtClean="0"/>
              <a:t>key,value</a:t>
            </a:r>
            <a:r>
              <a:rPr lang="en-US" dirty="0" smtClean="0"/>
              <a:t>&gt; pair</a:t>
            </a:r>
          </a:p>
          <a:p>
            <a:r>
              <a:rPr lang="en-US" dirty="0" smtClean="0"/>
              <a:t>Iterating through various stages of processing and intermediate data</a:t>
            </a:r>
          </a:p>
          <a:p>
            <a:r>
              <a:rPr lang="en-US" dirty="0" smtClean="0"/>
              <a:t>When to terminate the execution</a:t>
            </a:r>
          </a:p>
        </p:txBody>
      </p:sp>
    </p:spTree>
    <p:extLst>
      <p:ext uri="{BB962C8B-B14F-4D97-AF65-F5344CB8AC3E}">
        <p14:creationId xmlns:p14="http://schemas.microsoft.com/office/powerpoint/2010/main" val="314044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data format for MR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 smtClean="0"/>
              <a:t>Node: </a:t>
            </a:r>
            <a:r>
              <a:rPr lang="en-US" sz="2400" dirty="0" err="1" smtClean="0"/>
              <a:t>nodeId</a:t>
            </a:r>
            <a:r>
              <a:rPr lang="en-US" sz="2400" dirty="0" smtClean="0"/>
              <a:t>, </a:t>
            </a:r>
            <a:r>
              <a:rPr lang="en-US" sz="2400" dirty="0" err="1" smtClean="0"/>
              <a:t>distanceLabel</a:t>
            </a:r>
            <a:r>
              <a:rPr lang="en-US" sz="2400" dirty="0" smtClean="0"/>
              <a:t>, </a:t>
            </a:r>
            <a:r>
              <a:rPr lang="en-US" sz="2400" dirty="0" err="1" smtClean="0"/>
              <a:t>adjancency</a:t>
            </a:r>
            <a:r>
              <a:rPr lang="en-US" sz="2400" dirty="0" smtClean="0"/>
              <a:t> list {</a:t>
            </a:r>
            <a:r>
              <a:rPr lang="en-US" sz="2400" dirty="0" err="1" smtClean="0"/>
              <a:t>nodeId</a:t>
            </a:r>
            <a:r>
              <a:rPr lang="en-US" sz="2400" dirty="0" smtClean="0"/>
              <a:t>, distance}</a:t>
            </a:r>
          </a:p>
          <a:p>
            <a:r>
              <a:rPr lang="en-US" sz="2400" dirty="0" smtClean="0"/>
              <a:t>This is one split</a:t>
            </a:r>
          </a:p>
          <a:p>
            <a:r>
              <a:rPr lang="en-US" sz="2400" dirty="0" smtClean="0"/>
              <a:t>Input as text and parse it to determine &lt;key, value&gt;</a:t>
            </a:r>
          </a:p>
          <a:p>
            <a:r>
              <a:rPr lang="en-US" sz="2400" dirty="0" smtClean="0"/>
              <a:t>From mapper to reducer two types of &lt;key, value&gt; pairs</a:t>
            </a:r>
          </a:p>
          <a:p>
            <a:r>
              <a:rPr lang="en-US" sz="2400" dirty="0" smtClean="0"/>
              <a:t>&lt;</a:t>
            </a:r>
            <a:r>
              <a:rPr lang="en-US" sz="2400" dirty="0" err="1" smtClean="0"/>
              <a:t>nodeid</a:t>
            </a:r>
            <a:r>
              <a:rPr lang="en-US" sz="2400" dirty="0"/>
              <a:t> </a:t>
            </a:r>
            <a:r>
              <a:rPr lang="en-US" sz="2400" dirty="0" smtClean="0"/>
              <a:t>n, Node N&gt;</a:t>
            </a:r>
          </a:p>
          <a:p>
            <a:r>
              <a:rPr lang="en-US" sz="2400" dirty="0" smtClean="0"/>
              <a:t>&lt;</a:t>
            </a:r>
            <a:r>
              <a:rPr lang="en-US" sz="2400" dirty="0" err="1" smtClean="0"/>
              <a:t>nodeid</a:t>
            </a:r>
            <a:r>
              <a:rPr lang="en-US" sz="2400" dirty="0"/>
              <a:t> </a:t>
            </a:r>
            <a:r>
              <a:rPr lang="en-US" sz="2400" dirty="0" smtClean="0"/>
              <a:t>n, distance until now label&gt;</a:t>
            </a:r>
          </a:p>
          <a:p>
            <a:r>
              <a:rPr lang="en-US" sz="2400" dirty="0" smtClean="0"/>
              <a:t>Need to keep the termination condition in the Node class</a:t>
            </a:r>
          </a:p>
          <a:p>
            <a:r>
              <a:rPr lang="en-US" sz="2400" dirty="0" smtClean="0"/>
              <a:t>Terminate MR iterations when none of the labels change, or when the graph has reached a steady state or all the nodes have been labeled with min distance</a:t>
            </a:r>
          </a:p>
          <a:p>
            <a:r>
              <a:rPr lang="en-US" sz="2400" dirty="0" smtClean="0"/>
              <a:t>Now lets look at the algorithm given in the book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8584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Class Mapper</a:t>
            </a:r>
          </a:p>
          <a:p>
            <a:pPr marL="0" indent="0">
              <a:buNone/>
            </a:pPr>
            <a:r>
              <a:rPr lang="en-US" dirty="0" smtClean="0"/>
              <a:t> method map (</a:t>
            </a:r>
            <a:r>
              <a:rPr lang="en-US" dirty="0" err="1" smtClean="0"/>
              <a:t>nid</a:t>
            </a:r>
            <a:r>
              <a:rPr lang="en-US" dirty="0" smtClean="0"/>
              <a:t>, Node N)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d </a:t>
            </a:r>
            <a:r>
              <a:rPr lang="en-US" dirty="0" smtClean="0">
                <a:sym typeface="Wingdings" pitchFamily="2" charset="2"/>
              </a:rPr>
              <a:t> </a:t>
            </a:r>
            <a:r>
              <a:rPr lang="en-US" dirty="0" err="1" smtClean="0">
                <a:sym typeface="Wingdings" pitchFamily="2" charset="2"/>
              </a:rPr>
              <a:t>N.distance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emit(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, N)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for all m in N. </a:t>
            </a:r>
            <a:r>
              <a:rPr lang="en-US" dirty="0" err="1" smtClean="0">
                <a:sym typeface="Wingdings" pitchFamily="2" charset="2"/>
              </a:rPr>
              <a:t>Adjacencylist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emit(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 m, d+1)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Class Reducer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method Reduce(</a:t>
            </a:r>
            <a:r>
              <a:rPr lang="en-US" dirty="0" err="1" smtClean="0"/>
              <a:t>nid</a:t>
            </a:r>
            <a:r>
              <a:rPr lang="en-US" dirty="0" smtClean="0"/>
              <a:t> m, [d1, d2, d3..])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dmin</a:t>
            </a:r>
            <a:r>
              <a:rPr lang="en-US" dirty="0" smtClean="0"/>
              <a:t> = 100000;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Node M </a:t>
            </a:r>
            <a:r>
              <a:rPr lang="en-US" dirty="0" smtClean="0">
                <a:sym typeface="Wingdings" pitchFamily="2" charset="2"/>
              </a:rPr>
              <a:t> null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for all d in [d2,d2, ..]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{ if d is a Node then M  d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 else if d &lt; </a:t>
            </a:r>
            <a:r>
              <a:rPr lang="en-US" dirty="0" err="1" smtClean="0">
                <a:sym typeface="Wingdings" pitchFamily="2" charset="2"/>
              </a:rPr>
              <a:t>dmin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then </a:t>
            </a:r>
            <a:r>
              <a:rPr lang="en-US" dirty="0" err="1" smtClean="0">
                <a:sym typeface="Wingdings" pitchFamily="2" charset="2"/>
              </a:rPr>
              <a:t>dmin</a:t>
            </a:r>
            <a:r>
              <a:rPr lang="en-US" dirty="0" smtClean="0">
                <a:sym typeface="Wingdings" pitchFamily="2" charset="2"/>
              </a:rPr>
              <a:t>  d}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</a:t>
            </a:r>
            <a:r>
              <a:rPr lang="en-US" dirty="0" err="1" smtClean="0">
                <a:sym typeface="Wingdings" pitchFamily="2" charset="2"/>
              </a:rPr>
              <a:t>M.distance</a:t>
            </a:r>
            <a:r>
              <a:rPr lang="en-US" dirty="0" smtClean="0">
                <a:sym typeface="Wingdings" pitchFamily="2" charset="2"/>
              </a:rPr>
              <a:t>  </a:t>
            </a:r>
            <a:r>
              <a:rPr lang="en-US" dirty="0" err="1" smtClean="0">
                <a:sym typeface="Wingdings" pitchFamily="2" charset="2"/>
              </a:rPr>
              <a:t>dmin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emit 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 m, Node M)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73913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Trace with sample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 0 2:3:</a:t>
            </a:r>
          </a:p>
          <a:p>
            <a:pPr marL="0" indent="0">
              <a:buNone/>
            </a:pPr>
            <a:r>
              <a:rPr lang="en-US" dirty="0" smtClean="0"/>
              <a:t>2 10000 3:4:</a:t>
            </a:r>
          </a:p>
          <a:p>
            <a:pPr marL="0" indent="0">
              <a:buNone/>
            </a:pPr>
            <a:r>
              <a:rPr lang="en-US" dirty="0" smtClean="0"/>
              <a:t>3 10000 2:4:5</a:t>
            </a:r>
          </a:p>
          <a:p>
            <a:pPr marL="0" indent="0">
              <a:buNone/>
            </a:pPr>
            <a:r>
              <a:rPr lang="en-US" dirty="0" smtClean="0"/>
              <a:t>4 10000 5:</a:t>
            </a:r>
          </a:p>
          <a:p>
            <a:pPr marL="0" indent="0">
              <a:buNone/>
            </a:pPr>
            <a:r>
              <a:rPr lang="en-US" dirty="0" smtClean="0"/>
              <a:t>5 10000 1:4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29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Intermediate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	0 2:3:</a:t>
            </a:r>
          </a:p>
          <a:p>
            <a:pPr marL="0" indent="0">
              <a:buNone/>
            </a:pPr>
            <a:r>
              <a:rPr lang="en-US" dirty="0"/>
              <a:t>2	1 3:4:</a:t>
            </a:r>
          </a:p>
          <a:p>
            <a:pPr marL="0" indent="0">
              <a:buNone/>
            </a:pPr>
            <a:r>
              <a:rPr lang="en-US" dirty="0"/>
              <a:t>3	1 2:4:5:</a:t>
            </a:r>
          </a:p>
          <a:p>
            <a:pPr marL="0" indent="0">
              <a:buNone/>
            </a:pPr>
            <a:r>
              <a:rPr lang="en-US" dirty="0"/>
              <a:t>4	10000 5:</a:t>
            </a:r>
          </a:p>
          <a:p>
            <a:pPr marL="0" indent="0">
              <a:buNone/>
            </a:pPr>
            <a:r>
              <a:rPr lang="en-US" dirty="0"/>
              <a:t>5	10000 1:4: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68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Intermediate Data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	0 2:3:</a:t>
            </a:r>
          </a:p>
          <a:p>
            <a:pPr marL="0" indent="0">
              <a:buNone/>
            </a:pPr>
            <a:r>
              <a:rPr lang="en-US" dirty="0"/>
              <a:t>2	1 3:4:</a:t>
            </a:r>
          </a:p>
          <a:p>
            <a:pPr marL="0" indent="0">
              <a:buNone/>
            </a:pPr>
            <a:r>
              <a:rPr lang="en-US" dirty="0"/>
              <a:t>3	1 2:4:5:</a:t>
            </a:r>
          </a:p>
          <a:p>
            <a:pPr marL="0" indent="0">
              <a:buNone/>
            </a:pPr>
            <a:r>
              <a:rPr lang="en-US" dirty="0"/>
              <a:t>4	2 5:</a:t>
            </a:r>
          </a:p>
          <a:p>
            <a:pPr marL="0" indent="0">
              <a:buNone/>
            </a:pPr>
            <a:r>
              <a:rPr lang="en-US" dirty="0"/>
              <a:t>5	2 1:4: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70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	0 2:3:</a:t>
            </a:r>
          </a:p>
          <a:p>
            <a:pPr marL="0" indent="0">
              <a:buNone/>
            </a:pPr>
            <a:r>
              <a:rPr lang="en-US" dirty="0"/>
              <a:t>2	1 3:4:</a:t>
            </a:r>
          </a:p>
          <a:p>
            <a:pPr marL="0" indent="0">
              <a:buNone/>
            </a:pPr>
            <a:r>
              <a:rPr lang="en-US" dirty="0"/>
              <a:t>3	1 2:4:5:</a:t>
            </a:r>
          </a:p>
          <a:p>
            <a:pPr marL="0" indent="0">
              <a:buNone/>
            </a:pPr>
            <a:r>
              <a:rPr lang="en-US" dirty="0"/>
              <a:t>4	2 5:</a:t>
            </a:r>
          </a:p>
          <a:p>
            <a:pPr marL="0" indent="0">
              <a:buNone/>
            </a:pPr>
            <a:r>
              <a:rPr lang="en-US" dirty="0"/>
              <a:t>5	2 1:4: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59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833</Words>
  <Application>Microsoft Office PowerPoint</Application>
  <PresentationFormat>On-screen Show (4:3)</PresentationFormat>
  <Paragraphs>128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MapReducing Graph Algorithms</vt:lpstr>
      <vt:lpstr>Issues in processing a graph in MR</vt:lpstr>
      <vt:lpstr>Input data format for MR</vt:lpstr>
      <vt:lpstr>Mapper</vt:lpstr>
      <vt:lpstr>Reducer</vt:lpstr>
      <vt:lpstr>Trace with sample Data</vt:lpstr>
      <vt:lpstr>Intermediate data</vt:lpstr>
      <vt:lpstr>Intermediate Data</vt:lpstr>
      <vt:lpstr>Final Data</vt:lpstr>
      <vt:lpstr>Sample Data</vt:lpstr>
      <vt:lpstr>Project 1 hints</vt:lpstr>
      <vt:lpstr>PageRank</vt:lpstr>
      <vt:lpstr>General idea</vt:lpstr>
      <vt:lpstr>PageRank Formula</vt:lpstr>
      <vt:lpstr>Example </vt:lpstr>
      <vt:lpstr>Mapper for PageRank</vt:lpstr>
      <vt:lpstr>Reducer for Pagerank</vt:lpstr>
      <vt:lpstr>Lets trace with sample data</vt:lpstr>
      <vt:lpstr>Issues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MapReducing Graph Algorithms</dc:title>
  <dc:creator>bina</dc:creator>
  <cp:lastModifiedBy>bina</cp:lastModifiedBy>
  <cp:revision>23</cp:revision>
  <dcterms:created xsi:type="dcterms:W3CDTF">2013-03-19T12:19:21Z</dcterms:created>
  <dcterms:modified xsi:type="dcterms:W3CDTF">2013-03-21T13:44:44Z</dcterms:modified>
</cp:coreProperties>
</file>