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1" r:id="rId2"/>
    <p:sldId id="292" r:id="rId3"/>
    <p:sldId id="300" r:id="rId4"/>
    <p:sldId id="301" r:id="rId5"/>
    <p:sldId id="294" r:id="rId6"/>
    <p:sldId id="295" r:id="rId7"/>
    <p:sldId id="299" r:id="rId8"/>
    <p:sldId id="296" r:id="rId9"/>
    <p:sldId id="297" r:id="rId10"/>
    <p:sldId id="303" r:id="rId11"/>
    <p:sldId id="304" r:id="rId12"/>
    <p:sldId id="305" r:id="rId13"/>
    <p:sldId id="306" r:id="rId14"/>
    <p:sldId id="307" r:id="rId15"/>
    <p:sldId id="298" r:id="rId16"/>
    <p:sldId id="308" r:id="rId17"/>
    <p:sldId id="309" r:id="rId18"/>
    <p:sldId id="310" r:id="rId19"/>
    <p:sldId id="311" r:id="rId20"/>
    <p:sldId id="312" r:id="rId21"/>
    <p:sldId id="313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3" autoAdjust="0"/>
    <p:restoredTop sz="93668" autoAdjust="0"/>
  </p:normalViewPr>
  <p:slideViewPr>
    <p:cSldViewPr>
      <p:cViewPr varScale="1">
        <p:scale>
          <a:sx n="62" d="100"/>
          <a:sy n="62" d="100"/>
        </p:scale>
        <p:origin x="140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8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6T04:13:55.4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19061 3071 16 0,'-15'-14'63'16,"10"4"4"-16,-9-1 2 15,6-5-46-15,-2 8-3 0,3-4 0 16,7 12 3-16,-12-15-7 16,12 15 5-1,0 0-6-15,0 0-4 16,-10-7-5-16,10 7-2 0,-2 14-1 16,4-2-1-1,-2 3 1-15,3 8 1 16,1 1 3-16,1 5 1 15,-2 3 3-15,5 7-1 0,-3-2 2 16,2 12 1-16,-3-1-3 16,1 8-1-16,-2 3-5 15,-1 6-6-15,-1 2 1 16,0 6-4-16,-2 1 1 16,1 4-3-16,-1 2 1 15,-1 4 0-15,0 4 4 16,2 2-1-16,-1 6 2 15,1 6 0-15,-2 1 0 16,2 6 4-16,-1 5 5 16,1 6-6-16,0 6 3 15,1 6 2-15,1 6 5 16,1 5-2-16,3 3 1 0,2 3-10 16,2 2 4-16,2-2-1 15,3-1 2-15,0-2-1 16,0-4-8-16,-1-2 3 0,1-3-1 15,-3-1 7-15,-2-2-5 16,-3-3 1-16,-4-3-2 16,-1 4 1-16,-6-5 2 15,1-2 0-15,-4 4 1 16,1-2-1-16,-1 0-2 16,2-1 5-16,1 2-3 15,1-3 1-15,3-5 1 16,0 2 1-16,3-12-1 0,1-4 1 15,1-8-4-15,2-4-4 16,3-10 4-16,-2-4-1 16,1-4-1-16,-1-2-1 15,1-5 1-15,1-2 0 16,-2-4 2-16,-1-4 4 16,-2-2-7-16,-1-4 0 15,-3-2 1-15,0-7-1 0,-2-3-1 16,-2-3-1-16,1-4 2 15,-3-2-2-15,0-4 3 16,0-4 2-16,-1-1-2 16,3-5 1-16,-2-3-1 15,2-3 1-15,-1-2-2 16,4-10 1-16,-3 11-1 16,3-11 0-16,0 0 0 31,0 0 0-31,0 0-1 0,0 0 0 15,0 0 1-15,0 0-1 16,0 0 1 0,0 0 0-16,0 0 0 0,0 0 1 15,0 0 0-15,0 0-1 16,15-11 1-16,-6 7 0 16,3 2 0-16,1-2 0 15,4-1 0-15,3 2 0 0,3 0-1 16,4 0 0-1,5 1 1-15,1-2-1 16,7-1 1-16,4 0-1 16,6 0 2-16,4-2-1 0,7 1 1 15,5-1 0-15,4-2 0 16,8 1-1-16,3 0 1 16,5-1 0-16,4 2 1 15,5 0-1-15,1 0 0 16,4 2 0-16,2 2 1 15,3 0-1-15,0 2 1 16,3-2-1-16,4 2 0 16,4 0 0-16,1 1 1 15,3 0-2-15,3-1 2 16,6-1-2-16,2 0 2 16,3 1-2-16,1-3 1 15,4 3-1-15,3-3 0 0,2 2 2 16,0-1-3-16,2 0 1 15,1 3 0-15,0-2 1 0,2 0 0 16,2 0 1-16,0 0 0 16,2-2 1-16,0 0 1 15,3 1 0-15,-2-4 0 16,1 2 0-16,-1-1 1 16,0 0-2-16,-5 0 0 15,0 1 1 1,-5-1 1-16,-5 0-4 15,-4 2 5-15,-3 0-3 16,-4 0 0-16,-7-1 1 0,-2-2 1 16,-6 0-2-16,-1-1-1 15,-4 0 2-15,-5-1-2 16,-2-3 3-16,-8 2-3 16,-1 1 1-16,-5 0-2 0,-5 3 0 15,-7-1 1-15,-5 2-1 16,-6-1-2-16,-6 2 0 15,-3 0 2 1,-7 0 1-16,-7 2-2 0,-6-1-1 16,-5 2-4-16,-7-2-8 15,-1 5-17-15,-12-9-30 16,3 3-59-16,-11-5-6 16,-2-3 1-16,-9-9-7 15</inkml:trace>
  <inkml:trace contextRef="#ctx0" brushRef="#br0" timeOffset="1485.0341">23005 11342 28 0,'-12'-3'79'0,"12"3"1"16,0 0-34-16,-9-18-15 15,9 18-9-15,-6-17-4 16,2 7-4-16,0 0-4 15,4 10-3-15,-7-22-2 16,4 9-1 0,0-1 2-16,2-1 0 0,-1-4 2 0,2 1 1 31,0-5 2-31,4-1-1 16,-2-2 2-16,4-1-3 15,-2-4 1-15,4-1 1 0,-1-4-5 16,1-2 1-16,4-2-4 15,-2-5 2-15,2 0-3 16,1-3 1-16,1-4-2 16,1 2-4-16,1-2 3 0,0 1-2 15,0 0 1-15,1 1-2 16,0 2-3-16,-1 0 4 16,0 3-5-16,-2 4 4 15,0 1-3-15,-2 4 5 0,0 3-4 16,-1 4 5-16,-3 4 0 31,0 6 1-31,-1 2 2 0,-1 5 0 16,-2 3 0-16,-4 9 0 15,0 0 0-15,11-8 0 16,-11 8 0-16,8 12 0 16,-5 0-1-16,2 4 2 15,1 5-3-15,0 4 2 16,1 4 2-16,1 5-2 15,1 5 3-15,1 3-5 16,0 2 6-16,2 7-3 0,2 0 5 16,1 5-4-16,3 2 0 15,1 4 0-15,1-1-1 16,2 0 2-16,-1 1-2 16,0 2-2-16,-2-2 1 0,2 2-1 15,-4-4 2-15,1 0-3 16,-1-1 2-16,-1-3-2 15,2-4-1-15,-3-4 1 16,2-5-5-16,-2-8-3 16,1-1-4-16,-3-9-8 15,4-1-15-15,-8-11-19 16,6 0-27-16,-15-13-25 16,15 3 1-16,-15-3 0 15</inkml:trace>
  <inkml:trace contextRef="#ctx0" brushRef="#br0" timeOffset="1878.6837">22869 10998 100 0,'-11'2'100'16,"11"-2"3"-16,0 0-5 16,-4-13-64-16,16 4-9 15,1-6-9-15,10 2-1 16,2-5-4-16,11 0 1 15,4-1-3-15,10 0 3 16,3-1-7-16,5 3-1 16,7 2-5-16,1 1-4 15,3 4-10-15,-1-1-14 0,3 10-27 16,-5-2-40 0,0 4-11-16,-5 2-4 15,-6 2 5-15</inkml:trace>
  <inkml:trace contextRef="#ctx0" brushRef="#br0" timeOffset="3081.4028">24559 10802 134 0,'10'-20'101'0,"-5"-2"-4"16,-8-6-4-16,-7-2-80 16,-4-4-15-16,-5 2-7 15,-4-2-10-15,-6 8-1 16,-8 2-4-16,-2 10 3 16,-5 4 1-16,-2 11 5 15,-2 6 3-15,0 9 7 0,0 7 7 16,2 6 5-1,4 5 4-15,3 6 2 16,5 1 3-16,4 1 1 16,8 3-2-16,2-3 5 0,9 3-3 15,3-8 4-15,11 1-2 16,0-8 3-16,10 1-3 16,0-10 2-16,8-3 0 15,0-10-5-15,6-2-2 16,-2-9-4-16,5-5-2 15,-3-7-3-15,0-3 0 16,2-4-7-16,-1-3 2 16,-1 0-9-16,-3 1 1 15,3 3-5-15,-5 2 2 16,4 7-4-16,-5 2 1 16,3 11 0-16,-3 2 4 15,3 11 2-15,-2 7-1 0,-1 7 7 16,-1 10-1-1,-2 7 4-15,-1 8-2 0,-4 8 3 16,-1 6-1-16,-5 5 6 16,-2 4-5-16,-3 3 3 15,-4 3-2-15,-6 1 2 16,-3-2-3-16,-4-5 4 16,-5 0-4-16,-4-6 0 0,-1-6 11 15,-4-10-7 1,-1-7 5-16,0-9-5 0,0-8-3 0,0-9 4 15,1-8 1-15,1-8-6 16,2-8 0-16,0-9-5 16,2-5-1-16,4-7 2 15,2-6 3-15,4-7-4 16,2-4-4-16,6-5 8 16,2-6-7-1,6-2 8-15,4-2-4 16,3-2 6-16,6-2 3 15,1-2-6 1,8 1 5-16,2-2-4 16,8 1 4-16,0-4-3 0,7 0 3 0,4-2-4 0,3 4 2 15,3-2 2-15,3 0 1 16,0 2 0-16,3 3 2 16,-2 0-2-16,-1 5 1 15,-3-2-2-15,-2 6-4 16,-6 3 2-16,-4 3-4 15,-8 4 1-15,-5 5-3 16,-6 7 0-16,-8 3-1 31,-6 6-1-31,-6 4-1 16,-5 4 0-16,-5 5-2 0,-4 3 1 0,-6 4 1 16,-2 6 1-16,-2 1 0 15,-1 6 1-15,-1 2 2 16,1 3 1-16,2 1 2 15,3 2 1-15,4 2 0 16,1 1 0-16,6-1 1 16,0 3-2-16,5 2 3 15,2 2-2-15,5 0 3 0,3 1-2 16,2 0 2-16,4-1-2 16,4 0 4-16,4-2-3 15,3-1 3-15,4-5-2 16,4 0 0-16,1-4-3 15,4 0 2-15,1-5-6 16,0-2-11-16,2 0-17 16,-8-12-61-16,2-2-32 15,-6-9-8-15,-8-10 1 16</inkml:trace>
  <inkml:trace contextRef="#ctx0" brushRef="#br0" timeOffset="4670.6287">16727 6246 11 0,'-10'2'84'0,"10"-2"1"0,-9-2-4 32,9 2-52-32,0 0-14 15,-12-6-4-15,12 6-6 16,0 0-3-16,-3 10-1 16,5 4 0-16,-1 4 1 0,4 6 4 15,2 10 3 1,-2 5 3-16,4 10 6 15,-1 6-2-15,3 7 3 0,-3-1-1 0,2 9 4 16,-3-2-5-16,1 3 2 16,-1-1-7-16,2-1-1 15,-6-5-3-15,2-4 1 16,-2-4-5-16,-1-4-6 16,-1-8-7-16,-4-8-12 15,3-3-6-15,-6-9-12 16,4-5-10-16,-8-7-24 15,10-12-20-15,-14 0-11 16,2-15 3-16</inkml:trace>
  <inkml:trace contextRef="#ctx0" brushRef="#br0" timeOffset="5118.2226">16287 6417 3 0,'-17'3'77'15,"17"-3"2"-15,-10 1-4 0,10-1-58 16,0 0-2-16,0 0-4 16,0 0 0-16,0 0-2 15,0 0 3-15,11-6 2 16,3 3 3-16,1-5 3 16,9 3 5-16,0-7 2 15,8 3-2-15,2-5-1 16,6 0-4-16,1-1-1 0,1 2-7 15,1-1-1-15,0 0-6 16,0 3-6 0,-3 0-10-16,-1 6-12 15,-6 0-12-15,2 8-28 0,-8 6-27 16,-3 2-19-16,-1 10 4 16,-10 3 15-16</inkml:trace>
  <inkml:trace contextRef="#ctx0" brushRef="#br0" timeOffset="5619.8302">16732 7748 1 0,'15'-4'11'16,"-10"-9"67"-16,5 6-1 31,-4-6-49-31,-2-2-9 16,2-1-2-16,-1-2-4 0,2-1-3 15,-2 0 0-15,5 1 1 16,-2-4 1-16,4 4-1 16,0-2 2-16,3 2-3 15,0 1-2-15,6 3-1 16,0-1-2-16,0 5-2 15,1 0-2-15,0 4-2 16,0 2-2-16,0 2 1 0,0 2 0 16,-4 2-4-1,1 4-5-15,-3-2-7 16,-1 4-12-16,-3-1-19 16,-1-1-23-16,-1 3-15 0,-10-9 24 15</inkml:trace>
  <inkml:trace contextRef="#ctx0" brushRef="#br0" timeOffset="6391.3313">17128 7068 25 0,'0'0'83'15,"6"-20"1"1,-6 20-43-16,2-12-14 0,-2 12-9 16,0 0-8-16,0 0-4 15,0 0-2-15,12 15-4 16,-7 0 0-16,2 0 0 15,0 6 1-15,-1 2 4 0,0 4 2 16,0 1 0 0,0 3-4-16,0-2 3 15,-1 1-2 1,-1-4 1-16,1 2-4 0,-1-5 0 16,0-1-4-16,1-5 0 15,-3-5 2-15,1-2-2 16,-3-10 0-16,4 12 1 15,-4-12 0-15,0 0 2 16,3-12-2-16,-3-2 3 16,0-3 1-16,2-4 0 15,-1-3 0-15,1-6-2 16,2-1 2-16,-1-1-3 0,3-1 4 16,0 1-5-1,1 2 3-15,-1 1-3 16,2 4 2-16,-2 4 1 15,1 3-1-15,0 5 2 16,-2 2-3-16,-5 11 3 16,12-8-2-16,-12 8 3 15,13 5-1-15,-13-5 4 16,17 20 0-16,-9-6 3 0,1 4 2 16,-2 2-1-16,1 4 4 15,-2 0-4-15,0 1 3 0,-1 1-2 16,-1 3-4-16,2-4 1 0,0 2-5 15,0-5 1-15,1 0-5 16,0-4 4 0,0-1-6-16,-1-5 4 15,2-2-2-15,-8-10-7 0,10 15-8 32,-10-15-12-32,0 0-20 15,14 1-35-15,-14-1-16 16,12-21-6-16,-3 5 46 0</inkml:trace>
  <inkml:trace contextRef="#ctx0" brushRef="#br0" timeOffset="8284.7364">17763 6983 6 0,'2'-17'68'15,"-2"17"-25"-15,-9-10-19 16,9 10-9-16,-17-4-5 16,7 5-8-16,0 2 1 15,1 5-1-15,9-8-2 0,-17 22 0 16,11-6 3-16,0 4 6 16,3 2 2-16,1 3 4 31,1 3 2-31,1 0 2 0,2 2 1 15,1-1 0-15,2 3-7 16,0-6-3-16,0 1-3 16,4-3-2-16,-1-3-5 0,2-3 1 0,0-3-2 15,1-7-1-15,1-1 4 16,0-5-1-16,2-2-1 16,-2-5 2-16,2-5 2 15,-2-2-2-15,1-5 1 16,-3-2 0-16,2-4 0 15,-4-1-1-15,1-1 2 16,-1-1-3-16,-1 2-1 0,0-1-2 16,-1 3 3-16,0 3-4 15,-3 4 2-15,2 3-2 16,-3 2 0-16,-2 10 0 16,0 0 0-1,0 0 2-15,0 0-3 0,8 15 4 16,-5-2-1-1,1 3 4-15,2 3 0 16,2 3 3-16,-1-2-1 16,3 1 3-16,0-1 0 0,2 0-1 15,0-4 0-15,-1-2-1 16,3 0-3-16,-3-6 2 16,4-1 1-16,-4-3-1 15,2-4 1-15,-1-5 0 16,-1-1 0-1,-3-6-3-15,2-2 4 16,-3-2-6-16,1-3 0 0,-2-2-2 16,-1 2-1-16,-3 0-1 15,1 0 0-15,-3 3 4 16,0-1-3-16,-2 3 0 16,-1 2 1-16,0 1 0 15,-1 1 2-15,4 10-2 16,-9-16 2-16,9 16-1 15,-6-13 1-15,6 13 0 16,0 0-1-16,-7-12 2 0,7 12-1 16,0 0 4-1,1-10-2-15,-1 10 2 16,0 0 0-16,6-12 2 16,-6 12 0-16,7-12 0 15,-7 12-1-15,14-15-2 0,-14 15 0 0,21-15-1 16,-9 8-2-16,3 1-2 15,0 2 0-15,1 2-1 16,1 3 1-16,-1 3 0 16,0 4 0-16,-1 1 0 15,-2 4 1-15,-1 3-1 16,-1 2 1-16,-2 3 0 0,0-1 0 16,-2 0 0-16,-2 0 0 15,0-1 0-15,-2-2 0 16,-1-3 0-16,1-3 1 31,-3-11-1-31,1 14 1 16,-1-14-2-16,0 0 1 15,0 0-1-15,0 0 0 0,-2-13 0 16,3 0-2-16,-1-3 2 16,2-4-1-16,0-3 2 15,3-2-2-15,0-4 3 16,2 0-3-16,0 1 4 15,1 0-3-15,0 2 1 0,1 3 0 16,-2 2 0-16,1 4-1 16,-1 4 0-1,-7 13 0-15,12-13 0 16,-12 13 1-16,12 2 0 0,-12-2 0 16,12 19 0-16,-6-6 1 15,0 3-1-15,0 5 2 16,0-1-2-16,0 3 2 15,-2 0-1-15,0-2 2 0,-2 0-2 16,2-2 1-16,-3-2 0 16,1-5 0-16,-1-2 0 15,-1-10-1-15,1 11 0 0,-1-11 0 16,0 0 0-16,1-11 0 16,0 1 1-16,2-5-1 15,-2-2 0 1,3-3-1-16,0 0 2 0,2-3-3 15,0 1 2-15,0 2-2 16,4 1 2-16,0 1-1 16,0 3 1-16,2 2-2 15,0 1 0-15,0 4 1 16,1 3-1-16,1 3 0 16,-4 2 0-16,2 3 1 15,-12-3-2-15,20 11 3 0,-20-11-2 31,14 17 1-31,-8-7 0 16,0 0 0-16,-6-10 1 16,10 15-2-16,-10-15 2 15,8 9-1-15,-8-9 1 0,12 0-1 16,-12 0 0-16,17-18 1 16,-6 5-1-16,0-3 1 15,2-3 0-15,0-3 4 0,0-2-3 31,-1-3 4-31,-2 0-2 16,-1 0-1-16,-1 0 2 16,-4 1-2-16,-1 0 1 15,-3 1-6-15,-2 2 6 0,-2 5-7 16,-4 2 4-16,0 2-2 16,-4 4 0-16,0 2 0 15,0 3-1-15,-1 3 1 16,0 2-1-16,2 3 1 15,1 3-1-15,1 5 2 16,3 3-2-16,2 3 3 16,2 5-1-16,2 5 0 0,3 4 2 15,3 2 2-15,4 1 1 16,7 2 1-16,2-1-1 16,8-1 0-16,8-7-1 15,10-11-24-15,15-13-89 16,13-18 1-16,7-27-4 15,6-25-5-15</inkml:trace>
  <inkml:trace contextRef="#ctx0" brushRef="#br1" timeOffset="37987.2075">21258 7191 1 0,'0'0'65'15,"0"0"8"-15,0 0-27 0,0 0-24 16,2 11-7-16,-2-11-5 16,0 0-4-1,-7 9-6-15,7-9 0 16,0 0-1-16,-8 14 1 0,8-14-2 16,0 0 1-16,-4 14 2 15,4-14 1-15,0 0 6 31,0 0 0-31,12 8 7 0,-12-8 1 16,14-3 4-16,-14 3 2 16,16-14-1-16,-10 3 0 15,5-1-4-15,-2-4 0 16,-1-1-4-16,0-1 1 0,-2 2-2 16,0 0 1-16,-3 2-3 15,0 2-1-15,-3 12-1 16,-2-13-2-1,2 13-1-15,-10 7-3 0,3 5 0 16,-1 6-5-16,-2 2 4 16,0 2-3-16,0 4 3 15,1 0 3-15,3-3-1 0,3-3 7 16,3-5-2 0,0-4 6-16,0-11-4 0,12 11 6 15,-2-9-4-15,-10-2-4 16,19-10 2-16,-9-2-6 15,2 2 1-15,-3-7-6 16,-1 2 1-16,0-1-6 16,-3 0-2-16,-2 2-8 15,-3 0-10-15,0 14-17 0,-4-15-37 16,4 15-32-16,0 0-4 16,0 0 4-16</inkml:trace>
  <inkml:trace contextRef="#ctx0" brushRef="#br1" timeOffset="38834.5845">22682 7710 48 0,'-13'6'82'0,"2"8"-3"16,-8-4 0-1,1 1-72-15,-1 5-2 0,-1 1-4 16,3 1 0-16,0 4-4 15,2-1 3-15,1-1-3 16,5-1 3-16,3-2 2 16,3 1 2-16,3-4 4 15,6 1 0-15,-6-15 7 16,18 12-3-16,-4-12 5 16,5-5 4-16,-1-7-5 15,3-2 1-15,0-4-3 16,0-3 0-16,-3-3-5 15,0 0 1-15,-6-1-4 16,0 5-3-16,-6 0 1 16,-2 3-4-16,-3 4 0 0,-4 4-1 15,3 9-1-15,-17-6 1 16,5 10 0-16,-6 5 1 16,0 2 0-16,0 3 3 15,-3 2-1-15,3 2 2 16,-1-1-2-16,6-2 1 15,1 2-2-15,7-2 2 0,2-1-3 16,4-5-1-16,3 1 4 16,7-5 4-16,1 0 0 15,4-4 2-15,1-6 1 16,1 0-1-16,0-4 2 16,0 1-1-16,-3-2-2 15,-3 1-6-15,-2-2 2 16,-10 11-3-16,12-15-5 15,-12 15-7-15,0 0-9 16,-1-12-12-16,1 12-18 0,0 0-29 16,-9 12-34-16,9-12 4 15,0 13 4-15</inkml:trace>
  <inkml:trace contextRef="#ctx0" brushRef="#br1" timeOffset="39563.0225">24459 7834 105 0,'17'7'86'0,"-17"-7"2"16,0 0-22-16,-10-7-53 0,0 3-9 16,-2 1-2-16,-1 3-6 15,-3 0 1 1,-1 4 0-16,0 3-1 0,0 6 1 15,-1 2-1-15,1 4 5 0,3 3-1 16,1 1 5-16,2 2 0 16,3-3 6-16,5 0 0 15,0-7 5-15,6 2 1 16,-3-17 1-16,17 12 0 16,-7-15-1-16,9-4-2 15,1-6-4 1,3-7 2-16,2-3-6 0,2-4-1 0,-2-2-5 15,-2 0 1-15,-2 2-1 16,-3 2 1-16,-6 2-1 16,-3 5-3-16,-3 4 1 15,-6 4-1-15,0 10 0 16,-10-7-1-16,0 9 0 16,-4 8 0-1,-1 2 1-15,-3 2 1 16,0 6 1-16,-1 0 0 15,1 4 5-15,5-2-2 16,1-2 2-16,5 1 0 16,2-3 1-16,3-1 0 15,2-5 2-15,7 0 0 0,-7-12 0 16,15 8 0-16,-4-9 0 16,0-2 0-16,0-3-2 15,-1-6-2-15,0 2-3 16,-3-3-2-16,-1 2-12 15,-6-4-9-15,0 15-21 0,-2-23-27 16,1 13-43-16,1 10 1 16,-2-14 1-1,2 14 6-15</inkml:trace>
  <inkml:trace contextRef="#ctx0" brushRef="#br1" timeOffset="40154.551">26068 7767 110 0,'0'0'92'16,"12"3"-5"-16,-12-3-4 31,0 0-81-31,-10-3-6 16,10 3-5-16,-16 7-2 15,5 1-1-15,-1 4 1 0,1 3 4 16,-1 1 2-16,0 4 10 15,6-1 4-15,2-1 9 0,5 0 6 16,1-6 6-16,9 0 2 0,-1-7 1 16,8 0-3-16,-1-13-3 15,8 2-4-15,-3-9-8 16,2 0-3-16,0-7-6 16,0 0-1-16,-3-5-5 15,-3 2 0-15,-3 4-2 16,-5-1-1-16,-2 6 0 15,-5 2-3-15,-3 14 1 16,-8-12-1-16,8 12 0 16,-20 13 0-16,8 1-1 15,-3 2 1-15,2 4-1 16,-1 2-1-16,4 1-3 16,1-2-7-16,8 1-13 0,-1-6-23 15,12-5-49-15,2-7-1 16,4-6 1-16,5-10 9 31</inkml:trace>
  <inkml:trace contextRef="#ctx0" brushRef="#br1" timeOffset="40826.8454">26567 6556 111 0,'-15'9'87'16,"1"6"-1"-16,-5-1-6 15,0 2-75-15,1 2-3 16,-1 2-1-16,3-1 0 16,0-1 1-16,7 1 3 15,1-5 2-15,6 1 4 16,2-15 5-16,7 17 2 15,-7-17 5-15,24 6-1 16,-9-9 3-16,5-1-1 16,-1-4-5-16,2-2-2 15,-1-4-6-15,-2 2-1 16,-3-3-7-16,-3 4 1 0,-3 0-5 16,-5 1-1-16,-4 10-1 15,-3-15-2 1,3 15 0-16,-16-3-2 0,5 5 1 15,-2 0-1-15,0 6 1 0,-1 0-1 16,2 2 5-16,2 0-2 16,3 0 5-16,4 0 0 15,3-10 2-15,-2 19 0 0,2-19 4 16,9 11 2-16,-9-11 0 16,12 4 3-16,-12-4-2 31,10-2-2-31,-10 2-2 15,3-14-1-15,-3 14-9 0,-10-23-11 16,-1 13-15 0,-9-5-20-16,-1 3-52 0,-9-2-14 15,-5 1 2-15,-8-1-2 16</inkml:trace>
  <inkml:trace contextRef="#ctx0" brushRef="#br1" timeOffset="41421.7308">25243 6490 137 0,'0'0'99'0,"-18"-5"-3"0,18 5-2 15,-18-5-79-15,8 5-8 16,10 0-3-16,-18 10-7 16,7-1 0-16,1 4-2 15,0 3 2-15,2 2-1 16,1 1 5-16,3 1 1 15,3-1 6-15,2 1 2 16,6-2 5-16,2-4 0 16,6 0 2-16,2-7 0 15,6-2-2-15,-1-5-2 16,4-2-4-16,-1-6-3 16,1-4-3-16,-3-2 0 15,-1 1-2-15,-5-4-1 0,-5 2-1 16,-3 1 0-16,-6 2-2 15,-5 2 1-15,2 10-1 32,-20-12 1-32,1 12-1 15,-4 4 0-15,-5 1 0 16,-2 3 2-16,-2 4 1 16,1 0 1-16,2 0-1 15,3 1 0-15,3-2-2 0,8 2-6 16,1-5-8-16,8 3-14 15,6-11-26-15,-9 10-39 16,9-10-13-16,0 0 5 16,-11-4-4-16</inkml:trace>
  <inkml:trace contextRef="#ctx0" brushRef="#br1" timeOffset="42189.6">22614 5675 1 0,'-34'-10'67'16,"-3"-4"12"-16,5 4 1 15,1 1-43-15,3-1-12 16,6 7-7-16,3 0-8 16,4 6-5-16,1 0-2 0,4 7-1 15,3 2-1-15,2 2 1 16,2 1 4-16,3 2 5 15,0-2 2-15,6 2 3 16,0-5 3-16,7-2 2 16,2-7-1-16,6 2-2 15,-1-6-3 1,5-3-5-16,-1-1-2 0,-1-3-4 16,0-2-3-16,-4 0-2 15,-1 2-2-15,-6 0-3 16,-2 3-2-16,-10 5-1 0,0 0 0 15,7 11 1-15,-11 4-1 16,-3 3 1-16,-1 5 3 16,0 3 6-16,-3 1 4 15,3 2 3-15,1-5 2 16,4 0 3-16,3-4 1 0,4-2 2 16,1-5-3-16,6-2-3 15,2-5-7-15,0-2-12 16,3 0-14-16,-5-6-20 15,1 2-33 1,-12 0-30-16,0 0 2 16,0 0-4-16</inkml:trace>
  <inkml:trace contextRef="#ctx0" brushRef="#br1" timeOffset="42806.9695">20488 5763 44 0,'-27'-21'82'15,"-3"-2"-1"-15,7 2-28 16,2 5-22-16,2 3-7 0,4 5-12 15,3 3-4-15,2 7-4 16,10-2-2-16,-14 22-2 16,9-4-3-16,1 6 3 15,3 1 1-15,2 6 8 16,1-6 0-16,5 4 7 16,0-7-2-16,6-2 6 15,3-6-2 1,6-1 1-16,-2-8-2 0,5-1-7 15,-1-4-1-15,1-2-3 16,-1-4-1-16,-2-3-4 16,-4 0 2-16,-3-3-2 15,-3 2 0-15,-4 0 0 16,-8 10-1-16,1-12 0 16,-1 12-2-16,-18 9 1 15,0 4-5-15,-6 5-3 0,-4 7-9 16,-6 0-7-16,3 9-24 15,-4 1-34-15,3-6-18 16,7 1 2-16,1-13 0 16</inkml:trace>
  <inkml:trace contextRef="#ctx0" brushRef="#br1" timeOffset="43420.5234">20971 4740 81 0,'0'0'95'0,"-21"-5"-1"15,8 7-4-15,-6-1-76 16,0 1-4-16,1 5-4 0,0 2-7 15,-2 2 2 1,2 0-3-16,1 2 2 0,4 0-1 16,1-1 3-16,3 0 1 15,5-2 6-15,4-10 1 16,1 16 3-16,-1-16 0 16,16 6 2-16,-4-11 0 15,5 2-2-15,-1-7 1 16,3 0-6-16,-3-4 0 15,1 2-4-15,-2-2 1 16,-3 1-3-16,-5 2 0 0,-7 11 0 16,8-16-3-16,-8 16-1 15,0 0-1 1,-10-3 1-16,10 3-2 16,-20 15 1-16,8-3-1 0,-3 1-3 15,3 8 0-15,0-3-13 16,5 6-24-16,-1-1-57 15,8 0 0-15,3-3-4 16,2-6-1-16</inkml:trace>
  <inkml:trace contextRef="#ctx0" brushRef="#br1" timeOffset="44055.3698">20620 5947 17 0,'-19'-24'78'15,"9"14"-4"1,-7-8 0-16,0 2-61 15,2 0-2-15,0 3-6 0,1 0-2 16,1 0 0-16,5 1-2 16,-1 1 2-16,9 11 2 15,-4-15 2-15,4 15-1 16,11-6 2-16,1 6-1 16,1 1 3-16,5 3-1 15,3 1 0-15,0 1 0 16,0 0-1-16,-2 3 2 0,-2 0 1 15,-5 1 2 1,-5-1-2-16,-4 4 1 0,-10 1-2 16,-1 0 1-16,-8-1-3 15,-2 2-2-15,-4-5-1 0,-1-1-1 16,-1-4 1-16,0-2-1 16,5-3 0-16,0 0-1 15,6-2-4-15,3-1-7 16,10 3-10-16,0 0-19 15,0 0-61-15,30-5-3 16,-4-3-2-16,13-1-2 16</inkml:trace>
  <inkml:trace contextRef="#ctx0" brushRef="#br1" timeOffset="45161.5844">23030 6931 78 0,'0'0'89'0,"-6"-21"-5"16,6 21 1-16,-2-18-74 0,2 18-7 16,-5-12-6-16,5 12-3 15,0 0 0-15,-14 11 0 16,9 1 0-16,0 2 3 16,0 3 5-16,3 0 6 15,6 1 6-15,3-4 5 16,9-1 3-16,5-11 0 15,9 0 1-15,4-7-2 16,10-4-4-16,-1-7-4 16,6-2-6-16,0-5-3 15,-2-1-5-15,-3 0 1 16,-5 1-3-16,-5 1 1 16,-7 3-2-16,-7 6-1 0,-6 1-5 15,-14 12-1-15,0 0 1 31,0 0-2-31,-22 18 2 0,1 1-2 0,-4 4 2 16,-2 7 2-16,-4 2 4 0,2 2 3 16,3-1 1-1,3-2 1-15,5-2 1 16,6-4 3-16,7-4 2 0,3-7 1 16,9-2 2-16,4-9 1 15,5-3 0-15,3-8 1 16,1 0 0-16,-1-7-1 15,1 1-1-15,-4-5-2 16,-3 2 0-16,-5 0-3 31,-5 1-2-31,-6 2-2 16,-5 2-3-16,-6 2 0 16,-4 3-2-16,-5 4 0 0,-4 2-1 15,0 2 1-15,-3 2 1 16,3 1 1-16,2-1 1 15,3 1 2-15,6-1-1 16,5-1 2-16,11-2 0 16,3-12 1-16,12-2 1 15,7-1-2-15,5-5 1 16,4-2 0-16,-1 0-1 16,3-2 1-16,-5 5-3 0,-6 4-2 0,-7 5-10 15,-15 10-16-15,0 0-47 16,0 0-38-16,-12 17-2 15,1-15-6-15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6T04:15:00.5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26446 4395 1 0,'0'0'0'16,"12"-5"53"-16,-12 5 6 31,-2-17-38-31,2 17-2 16,0-19 1-16,0 19-2 0,-3-19 1 0,3 19-1 31,-3-15 0-31,3 15-3 16,-3-11-1-16,3 11-2 15,0 0-1-15,0 0 0 16,0 0-2-16,0 0 0 0,-9 4 0 16,9-4-2-16,-6 16 0 15,3-4-1-15,2-1 1 16,-1 1-1-16,2 0 0 0,2-1-1 15,-2-11-1-15,10 17 1 16,-10-17 0-16,18 10 2 16,-6-8 2-16,2 1 2 15,1-6 1-15,2 2 1 16,-2-4 0 0,2 0 0-16,-3-2 0 15,-1 0-2-15,-2-1 0 16,-1 2-2-16,-10 6 0 0,12-11-2 15,-12 11-2-15,0 0-1 16,0 0-2-16,0 0 0 16,-10-5-3-16,10 5 0 15,-13 7-2-15,13-7 0 16,-12 15-2-16,12-15-5 16,-8 18-9-16,8-18-25 15,0 13-56-15,0-13-3 16,10-4-2-16,-1-8-1 0</inkml:trace>
  <inkml:trace contextRef="#ctx0" brushRef="#br0" timeOffset="1259.1778">25899 4160 95 0,'0'0'86'0,"0"0"-2"0,0 0-2 31,0 0-78-31,0 0-2 16,0 0 0-16,0 0-1 15,0 0 0-15,9 11-1 16,-9-11 1-16,0 0 0 0,0 0 2 16,3 12 0-16,-3-12 7 15,6 14 0-15,-6-14 5 16,7 12 0 0,-7-12 4-16,10 7-3 0,-10-7 3 0,11 4 0 0,-11-4-3 15,0 0-3-15,0 0-1 16,10-8-4-1,-10 8 0-15,-1-12 0 0,1 12-5 16,-8-12 0-16,8 12-5 31,-13-8 1-31,13 8-4 16,-21 3 1-16,10 4-1 0,-2 2-3 16,1 1 4-16,0 3 0 15,0 1 4-15,2 1 0 16,1-1 4-16,4-3 0 15,0 0 2-15,5-11 1 16,-1 15 1-16,1-15 1 16,0 0 0-16,12 6-1 0,-12-6 1 15,15-9-2-15,-8 0 1 16,1-1-2-16,0-4-2 16,0-1-2-1,-2 0 0-15,-3 0 2 0,1 0-3 16,-3 2 2-16,-1 2-5 15,0 11 4-15,-2-14-5 16,2 14 5-16,0 0-2 16,0 0-1-16,0 0 1 0,0 0-3 15,0 0 5-15,4 15-5 16,-4-15 4-16,13 17-15 16,-1-3-22-16,-12-14-72 15,24 13-7-15,-11-13 1 16,-2-1-8-16</inkml:trace>
  <inkml:trace contextRef="#ctx0" brushRef="#br0" timeOffset="2049.9507">25398 5724 82 0,'0'0'93'16,"2"-17"-2"-16,-7 4 1 15,-2-1-57 1,0 1-19-16,-3-2-3 16,4 3-4-16,-4 0-2 0,1 3-1 15,9 9-1 1,-15-9-2-16,15 9-1 16,-13 9 1-16,7 0 2 15,3 4 1-15,0 3 4 0,3 3 0 16,1 0 3-16,4 1 0 15,1-1 0-15,3-2 0 16,0-2-3-16,3-3 1 16,3-3-3-16,-1-3 1 15,-1-3-3-15,2-2 3 16,-2-5-2-16,0-3 1 0,-2-4-2 16,0-2-1-16,-6-2-1 15,3 0-1-15,-6-2 0 16,-2 0-3-16,-2 2 2 15,-5 3-4-15,7 12 1 16,-21-15-1-16,8 14 1 0,-3 2 0 31,-1 7-2-31,0 1 3 16,-2 3 0-16,5 3 4 16,0-1 0-16,4 3 1 15,3-2 1-15,2-1-1 0,3-3 0 16,4-1-2-16,-2-10-4 15,0 0-12-15,18 12-30 16,-14-22-75-16,6-7-2 16,-5-13-2-16,-2-12-4 0</inkml:trace>
  <inkml:trace contextRef="#ctx0" brushRef="#br0" timeOffset="2869.8647">24066 4043 173 0,'0'0'98'16,"-12"3"-3"-16,12-3-24 16,-16 2-59-16,16-2-3 15,-11 5-4-15,11-5-2 16,-12 10-1-16,12-10 0 16,-10 20 2-16,9-8-3 15,-4 4 6-15,5 1-4 16,-1-1 8-16,5 3-4 15,-1-5 7-15,6 2-5 0,1-7 4 16,4 1-2-16,0-7 0 16,4 0-1-16,-2-5-2 15,1-2-1-15,-2-2 1 16,1 0 0-16,-4-4-2 16,-1-1 0-16,-4 0-2 15,-2 1 4-15,-3 0-6 16,-2 10 5-16,-2-15-7 0,2 15 4 15,-12-10-4-15,2 9 2 16,-1 4-3 0,1 3-2-16,-1 1 3 0,1 3-5 15,0 0 6-15,3 0-6 0,0 2 7 16,3-1-7 0,3-2 7-16,1-9-2 31,2 18 2-31,-2-18 2 15,8 13-1-15,-8-13 2 0,9 8 1 16,-9-8-1-16,0 0 1 16,14 6 0-16,-14-6 0 0,0 0-1 15,0 0-2-15,0 0-6 0,-5-9-6 16,-5 0-18-16,10 9-37 16,-17-15-58-16,6 3 0 15,-3-9-5-15,2-2 2 16</inkml:trace>
  <inkml:trace contextRef="#ctx0" brushRef="#br0" timeOffset="3486.0643">23325 3662 166 0,'0'0'101'0,"0"0"-6"16,0 0 0-1,0 0-81-15,0 0-5 16,0 0-7-16,0 0-1 16,-7 16 0-16,5-6-1 15,2 1 2-15,-1 4-1 0,2 0 5 16,-1 0 0-16,4 3 5 15,-2-6 1-15,6 1 2 16,-8-13 2 0,18 17 0-16,-7-17 1 0,4-2-4 15,1-5-2-15,2-3-3 16,-1-5-1-16,-2-1-2 16,1-5-1-16,-3 1-1 15,-3-1 0-15,-3 1 0 16,-4 2 0-16,-1 4-1 15,-7 1 1-15,5 13-1 16,-18-11 0-16,2 13 0 0,-3 6-1 16,-3 5 1-16,-1 5-4 15,-3 5-4-15,4 8-14 16,-2-2-20-16,12 8-75 16,2-8-3-16,11-2-5 15,6-11-2-15</inkml:trace>
  <inkml:trace contextRef="#ctx0" brushRef="#br0" timeOffset="4396.5281">28442 5577 144 0,'-24'-9'100'15,"1"0"-2"-15,0-2 2 16,5 2-78-16,-4-1-6 16,8 5-1-16,-4-2-7 15,6 5 3-15,0 1-2 16,12 1-1-16,-18 8-4 15,18-8-1-15,-12 17 0 16,8-5 2-16,3-1 1 16,4 1 2-16,3-3 1 15,5 0-1-15,2-3 1 0,5-3-1 16,2-4 2-16,2-1-7 16,2-5 2-16,0-1 0 15,1-3-1 1,-2-2 0-1,-3-2 0-15,-2 4-1 0,-3-1-5 16,-4 1 4-16,-11 11-5 16,11-13-1-16,-11 13 0 15,0 0 0-15,-14 9 0 16,1 2-4-16,-1 6 6 16,-2 2-3-16,-2 5 3 15,0 1 3-15,1 1 0 16,3 0 3-16,2-2 1 0,4-2 7 15,1-5-6-15,7-1 7 16,-2-7-3-16,6 1 0 16,-4-10-2-1,0 0 0-15,12 4-4 0,-12-4-1 16,5-15-1-16,-4 3-6 16,-3 0-4-16,-4-5-9 15,2 5-16-15,-9-9-29 16,6 9-60-16,-8 0-4 15,1 6 0-15,-1-2 1 0</inkml:trace>
  <inkml:trace contextRef="#ctx0" brushRef="#br0" timeOffset="5246.6137">28450 8251 245 0,'-13'2'114'16,"2"-4"-1"-16,-2-1-40 15,0-8-65-15,3 1-7 16,2 0-4-16,2-2 2 15,6 12-6-15,-12-15 1 16,12 15-4-16,-10 0 5 0,10 0 0 16,-5 21 4-16,4-5 3 15,1 1 3-15,0 2 4 0,4 1 2 16,3-3 8-16,3 0-6 16,0-7 6-16,6 0-6 15,-3-7-3-15,4 0-1 0,-3-6-2 16,2-1-1-1,-4-5-9-15,1-2 8 16,-3-2-8-16,-4-1 2 0,0 1 1 16,-4 0-3-16,-2 3 0 15,0 10-2-15,-13-11 1 16,-1 13-4-16,-3 5 1 16,-1 4 2-16,-2 3 6 15,0 3-1-15,0 0 6 16,4 2-3-1,2-2 6 1,7-2-1-16,3-1 5 0,4-3-6 16,0-11-1-16,6 14-1 15,-6-14-4-15,12 0-3 16,-2-4-10-16,-8-11-27 16,8-2-80-16,-9-10-7 15,-4-8-4-15,-3-15-1 0</inkml:trace>
  <inkml:trace contextRef="#ctx0" brushRef="#br0" timeOffset="6151.4249">27868 4018 167 0,'0'0'98'0,"-10"-19"1"0,10 19-2 16,-7-15-77-16,7 15-6 16,-6-14-7-16,6 14-1 15,0 0-4-15,-15 0 1 16,15 0-1-16,-19 17-1 15,8-2 3-15,-2 1 2 16,3 4 6-16,-1-1-1 16,5 1 5-16,1-2-4 15,8 2 3-15,1-7-1 16,4-2-4-16,5-6 1 0,4-3-6 16,1-4 1-16,2-3-3 15,0-7 1-15,0-2 1 0,-1-1-2 16,-2 1 1-1,-5-3-5-15,-2 3 2 16,-5 0-2-16,-3 3 0 16,-7 1 0-16,5 10-1 0,-19-11 2 15,4 8-3-15,-2 3 4 16,-2 1-4-16,1 0 2 16,1 2 0-16,1-1 3 15,3 1 1-15,1-1 0 16,12-2 2-1,-15 0-2-15,15 0 4 0,0 0-2 0,0 0 1 16,-10-12-3-16,10 12 0 16,-3-11-1-16,3 11-1 15,-10-13 1-15,10 13-4 16,-18-10 0-16,4 6-7 16,-2 6-10-16,-5-5-18 15,6 10-36-15,-8-4-46 0,7 3-1 16,-3-4-3-16,8 2 2 15</inkml:trace>
  <inkml:trace contextRef="#ctx0" brushRef="#br0" timeOffset="7102.9997">25828 3098 139 0,'-24'-7'95'15,"4"3"0"-15,-2 0-2 16,2-1-73-16,4 5-3 0,1 0-2 16,4 7-5-16,-1 3-1 15,0 4-1-15,2 3 2 16,1 7 1-16,-2 3-1 16,5 6 3-16,-4-1-2 15,5 5 3-15,2-6-1 16,5 3 1-1,1-7-4-15,6-2 1 0,2-9-5 16,6-5-1-16,2-7-1 16,3-5-2-16,1-5 0 15,3-8 0 1,-3-2-1-16,0-5-1 0,-3-2 1 16,0-2-2-16,-5 2 0 0,-4-1-3 15,-3 6 0-15,-3 1-1 16,-3 5-2-16,-2 12 1 15,-7-10-1-15,7 10 2 16,-15 11 2-16,8 0 3 16,-2 4 2-16,1 4 2 15,1 1 2-15,1 2 2 0,2-2 1 16,4 2 1-16,2-5 0 16,1 2-2-16,3-8-1 15,2 0 0-15,-8-11 0 16,15 10-1-16,-15-10-2 0,12-3-1 15,-12 3-1-15,5-17-2 32,-7 6-6-32,-6-5-13 15,1 5-22-15,-10-11-36 0,7 7-41 16,-5-8-4-16,3 6 0 16,-1-6-2-16</inkml:trace>
  <inkml:trace contextRef="#ctx0" brushRef="#br0" timeOffset="8670.1155">24506 2599 42 0,'0'-20'80'15,"0"20"-1"-15,0-20 5 16,-3 8-45-16,3 12-9 0,-6-14 0 16,6 14-2-16,-9-10-2 15,9 10-3 1,-12-4-2-16,12 4-3 15,-14 7-3-15,14-7-3 0,-15 18-3 16,8-5-1-16,-1 2-1 16,3 3 1-16,-2 1 0 15,4 0 1-15,1-4-2 16,2 0 1-16,2-5-1 0,3 1 0 16,-5-11 0-16,14 3 0 15,-4-8-1-15,2-4 1 16,-1-1-1-16,2-2-2 15,-2-6 2-15,-1 2-3 16,-2 0 0-16,-1 0-1 16,-5 1 0-16,-2 6-1 15,-2-1 0-15,2 10-1 0,-10-6-1 16,10 6 1-16,-20 10-1 16,8-1 1-16,0 5 0 15,2 2 2-15,-2 2 0 16,2 0 2-16,0 0 0 15,5-3 1-15,0-3 2 16,3 0 0-16,2-12 1 16,0 12-2-16,0-12 1 15,0 0-2-15,12-5 1 0,-12 5-2 16,9-15 0-16,-5 3-3 16,0-4 0-16,-3 1-3 31,-1 2-6-31,-1-5-10 15,1 18-22-15,-10-21-54 16,10 21-29-16,-6-17-4 16,6 17-2-16</inkml:trace>
  <inkml:trace contextRef="#ctx0" brushRef="#br0" timeOffset="10779.4447">26935 5502 82 0,'13'12'96'15,"-13"-12"-1"-15,0 0 2 16,10 3-68-16,-10-3-8 15,0 0-1-15,-6-15-5 16,6 15-1-16,-6-14-3 16,6 14-3-16,-7-13-3 15,7 13-2-15,0 0-2 0,0 0-1 16,-10-4-2-16,10 4 0 16,-4 19 1-16,2-4 0 15,3 1 2-15,-1 2 2 0,2 2 2 16,2-1 2-16,3-2 1 15,0-2 0-15,3-6 1 16,0 2 2-16,1-5-2 16,2-3 0-16,-1-5-2 15,1-4-1-15,-1-5 0 0,1-2-2 16,-4-4-1-16,2-3-1 16,-3-2 0-16,-3-1-2 15,-2 0 0-15,-3 3-1 16,-4 1 1-16,-2 4-2 15,-3 3 1-15,-2 4-1 16,-3 4 0-16,-1 2 1 16,1 6-1-16,-1 1 1 15,3 3 1-15,1 4 0 16,2 0 1-16,4 0 3 16,2 0-1-16,3 1 1 0,3-2 1 31,4 0-1-31,-7-11 0 15,22 15 1-15,-12-11-1 16,3-1 0-16,-1-3 0 16,-1 0 0-16,-11 0 0 0,15-9 0 0,-15 9 0 15,2-16-1-15,-2 16-2 16,-12-19-3-16,1 11-3 31,-6-1-6-31,1 4-9 0,-7 0-12 16,7 7-20-16,-9-4-48 15,10 4-18 1,1-6 2-16,7-6-3 16</inkml:trace>
  <inkml:trace contextRef="#ctx0" brushRef="#br0" timeOffset="11811.3849">27294 2873 188 0,'0'0'105'16,"-13"-5"1"-16,13 5-3 16,-16-3-86-16,16 3-4 15,-15 3-5-15,15-3-1 16,-17 12 0-16,8-6-1 0,3 3 1 16,-2 5-3-16,4-4 0 15,0 5 0-15,7-3 2 16,0 3 2-16,5-1 1 15,2-6 1-15,6-3 1 16,2-3 0-16,2-2 0 16,0-8-4-16,2 2 0 15,-1-6-3-15,0-3-1 16,-3 0-1-16,-3 3-2 16,-2-6 1-16,-5 6-4 15,-2 0-1-15,-5 2 0 16,-1 10-2-16,-9-12 2 0,-1 10 0 15,-2 2 0-15,0 3 1 16,-2 2 1-16,0 3 4 16,0 2-1-16,2 0 4 15,3 0-1-15,0 0-1 16,4 0 3-16,-2 4-1 16,7-14 0-16,-5 18 0 15,5-18 0-15,0 0 0 0,-3 10 0 16,3-10-1-16,0 0 0 31,-4-15 1-31,4 15-2 16,-5-20 1-16,0 8-3 15,0 0-3-15,-4-1-1 0,-1 3-3 16,-2-1 2-16,-1 3-3 16,0 3 1-16,1 2-3 15,0 3 5-15,12 0 3 16,-14 7-1-16,14-7 4 15,0 18-3-15,7-9-1 16,3 0-20-16,10 7-85 16,0-9-8-16,7-7-10 15,-1-14-4-15</inkml:trace>
  <inkml:trace contextRef="#ctx0" brushRef="#br0" timeOffset="13396.3185">21727 2658 200 0,'-3'12'102'15,"1"3"-9"-15,-3-5 2 16,-5-2-97-16,5 1 1 0,5-9-1 15,-4 19 1-15,1-8-1 32,3 0 2-32,1-1 1 15,3 2 2-15,-1-2 2 16,4 4 4-16,-2-4 4 0,2 3 1 16,-7-13 4-16,19 17-1 15,-9-15-1-15,5 3 0 16,-5-8-1-16,5-1-5 0,-1-3-4 15,-1-3 0-15,-1-3-4 16,0-2 1-16,-5 0 1 16,-2-1-3-16,-3-1 1 15,-4 3-2-15,-2 1 1 16,-4 3-1-16,8 10-1 16,-22-8-1-16,10 9 0 15,-3 4 1-15,0 4-1 16,-1 3 1-16,2 2-1 0,2 4 2 15,0-3-1 1,5 0 2-16,0-1 0 16,5-1 1-1,2-4 1-15,0-9 1 0,10 13 1 16,0-9 1-16,2-6 0 16,2 0 0-16,1-4 2 15,1-4-3-15,-2-4 2 16,0-1-3-16,-4-2 1 0,-1-2-2 15,-7-1 1-15,-2 0-3 16,-4 5-1 0,-6 1 0-16,-3 5-1 0,-4 4 1 15,-1 7-2-15,-2 8 1 16,-2 6-5-16,0 2-3 16,6 9-16-16,0-5-42 15,15 8-52-15,4-10-5 0,17-13 0 16,10-17-11-16</inkml:trace>
  <inkml:trace contextRef="#ctx0" brushRef="#br0" timeOffset="18872.1314">26738 7858 71 0,'0'0'87'0,"0"0"5"16,0 0-36-16,1-10-17 0,-1 10-10 15,-5-10-5-15,5 10-4 31,-9-12-2-31,9 12-4 0,-10-10-2 16,10 10-3-16,-10-4-2 16,10 4-3-16,0 0-3 15,-13 7-1-15,13-7-2 16,-8 19 0-16,2-7-1 16,2 3 2-16,0-1-1 15,0 2 2-15,0-2 0 16,2-2 2-16,1-2 2 0,1-10 3 15,2 12 3 1,-2-12 1-16,0 0 2 16,11 2 2-16,-11-2-1 15,11-11 0-15,-7 1-2 0,4 0-3 16,-4-5-1-16,0 1-4 16,-2-1 0-16,-2-2-2 15,-2 0 0-15,-2 4-2 16,-3-1 1-16,-1 4-1 15,-2 2-1-15,-1 3 0 16,11 5-1-16,-18 3 0 16,18-3 1-16,-9 17 0 15,9-8-1-15,6 3 3 0,2 0-1 16,7 0 4-16,0-3-1 16,5-1 1-1,1-1 1-15,0-2 0 16,0-2 0-16,-3-1 1 0,-2-2 0 15,-3 0 0-15,-13 0 0 16,12-3-1-16,-12 3 0 0,0-10-3 16,0 10 0-16,-12-14-4 15,12 14-5-15,-18-16-9 16,18 16-16-16,-21-13-24 16,21 13-65-16,-11-4 2 15,11 4-5-15,0 0 2 0</inkml:trace>
  <inkml:trace contextRef="#ctx0" brushRef="#br1" timeOffset="56825.1591">25928 5997 1 0,'0'0'42'15,"-12"-1"26"-15,12 1 1 16,-13-5-34-16,13 5 3 15,-11-7-5-15,11 7-7 16,-9-10 1-16,9 10-4 16,-2-13-1-16,2 13-1 15,3-12 0-15,-3 12-5 16,11-12 1-16,-11 12 1 16,17-12-2-16,-7 6 1 0,4 3-2 15,-2-3 0-15,4 3-5 16,-1-1-1-16,0 1-3 15,1-1-1-15,-1 3-3 16,-1-1 0-16,-1 3-1 16,-3 0-1-16,2 2 2 15,-12-3-2-15,17 9 1 16,-17-9-1-16,13 15 1 16,-9-3-2-16,-1 1 4 15,1 1 0-15,-3 1-1 16,-2-2 3-16,0 1-4 15,-4 0 3-15,-1-1-3 0,-1-1 4 0,-3-2-5 16,0 0 0-16,-2 1 0 16,-2 0 0-16,0 1 1 15,1 0-1-15,-2 1 1 16,1 1-2-16,4 0 1 16,0-1 0-16,2-1 0 0,4 0-1 15,3-2 2-15,1-10-1 16,5 15 1-16,-5-15-1 15,17 7-4-15,-4-5-9 16,3-6-16-16,5 4-33 16,-2-3-45-16,3-2-2 15,-2-2-1-15,1 1-2 0</inkml:trace>
  <inkml:trace contextRef="#ctx0" brushRef="#br1" timeOffset="57570.0414">26204 6467 46 0,'0'0'68'15,"0"-10"-16"-15,0 10-7 16,0 0-5-16,0 0-5 15,-15-13-4-15,15 13-4 16,0 0-4-16,0 0-5 16,-10-6-2-16,10 6-3 15,0 0-3-15,0 0-2 16,-7 10-2-16,7-10 1 0,0 0 1 16,-2 14 2-16,2-14 1 15,0 0 1-15,0 0-1 0,0 0 1 16,0 0 2-1,-1 9 1-15,1-9 1 0,0 0 0 16,0 0 1 0,0 0 1-16,-1-11-1 0,1 11 1 15,0 0-4-15,1-10-4 16,-1 10-1-16,-2-10-2 16,2 10-2-16,-5-10-2 15,5 10-3-15,0 0-3 16,-15-4-3-16,15 4-6 15,-14 10-10-15,2-5-16 16,7 9-46-16,-4-4-35 0,4 2 2 16,5-12-3-16,-14 13 4 15</inkml:trace>
  <inkml:trace contextRef="#ctx0" brushRef="#br1" timeOffset="59653.0392">26003 6651 1 0,'0'0'55'16,"9"-12"19"-1,-8 1 0-15,0 0-33 16,1-1-4-16,-2-3-2 16,2 2-4-16,-4-3-1 15,1 1-6-15,-3-2-1 16,1 6-4-16,-5-3-3 0,8 14-1 16,-16-18-3-1,16 18-3-15,-20-9-1 0,6 9 0 0,-2 3-3 16,0 2-1-16,-4 2-1 15,-2 1 1-15,-2 1-2 16,-2 1 2-16,0 2-1 16,1 3 1-16,1-3-1 15,1 2-1-15,4-1-2 16,3-1-2 0,1 3 1-16,7-1-2 0,2 0 1 15,4 0-1-15,2 0 2 31,6 1-2-31,2 1 2 0,4 1 0 0,5-2 1 0,1-2 0 16,1-1-1-16,5-3 2 16,-2 0-1-16,2-3 2 15,-3-4 0-15,1-1 1 16,-3-4 1-16,0 0 0 16,-2-3 0-16,0 0 0 15,-4-4 1-15,1-1 1 16,-4-1 1-16,-2 1-2 15,-3-3 3-15,0 1-1 16,-6-2 1-16,-2 1 1 16,-4-3-1-1,-2-1-2-15,-3-1-1 16,-2 0 1-16,-2 2-2 16,-1 0 1-16,0 4-5 0,-2 2 2 15,1 3-2-15,1 6 1 16,-2 6-2-1,2 1 0-15,0 5-3 0,2 5 0 16,0 0 2-16,2 3-3 16,0 2 3-16,4 0-2 15,2 2 2-15,3 0-2 16,2 0 4-16,2-2-1 16,5-2 1-16,0 0 0 15,6-3-1-15,-1-5 1 0,5-2 0 16,0-5 1-16,2-4 0 15,4-3-1-15,-1-5 1 16,0-1 0-16,1-4 1 16,-1-1-2-1,-1-2 2-15,-1 0-1 0,-3-3 1 0,-2 1 2 16,-4-2 0-16,-2-2 1 16,-4 1-2-16,-2 0 2 15,-3-1-2-15,-5 4 1 16,-3 0-3-16,-2 5 0 31,-3 4-1-31,-4 6-1 16,0 5-1-16,-2 4 1 0,-1 9-2 15,-2 2 1-15,1 3-1 16,3 3-2-16,2 2 2 16,0 1 0-16,5 1 1 15,3-1-2-15,2-3 3 16,5 0-2-16,4-2 2 15,3-1 1-15,3-4-1 16,4-3 1-16,3-3-1 16,3-5 1-16,3-2 0 0,0-4 0 15,2-4 1 1,1-1 0-16,-2-4 1 16,-1 0-1-16,-2-3 1 15,0 0 0-15,-4-1 0 0,-2 0 0 16,-4 0 1-16,-1 0 0 15,-4 0-2-15,-1 1 3 16,-5 4-3-16,-1 0 2 16,4 10-3-16,-17-9 2 0,7 9-2 0,-2 4-2 15,-2 3 0-15,-1 1-1 16,2 4 1-16,-1 3-1 31,4 0 0-31,0-1 0 16,2 2 0-16,4-2 2 15,3-1-1-15,2-2 1 16,2 0 0-16,-3-11 1 0,13 11 1 16,-13-11-1-16,20 2 2 0,-10-4-1 15,3-5 2-15,-1-1-1 16,0-4 0-16,0 0 0 0,-2-1 0 16,-1-1 0-16,-4-1 1 15,-2 0 0-15,-1 3-1 16,-4 0 2-16,-1 2-2 15,3 10 1-15,-12-14-3 16,12 14 2-16,-15-3-3 16,15 3-3-16,-14 9 1 15,6 1-3-15,4 3 1 16,0 2-2-16,3 1 3 16,-1 2-1-16,4-1 1 15,0-1 2-15,1-2 1 16,1-3 1-16,-4-11 1 15,9 12 1-15,-9-12 1 0,0 0-1 16,11-5 1-16,-11 5 0 16,7-20 0-16,-6 7-1 15,3-2 0-15,-1-2-2 16,0 2 2-16,1 1-3 16,-2 4-1-16,-1 0-5 15,-1 10-22-15,0-10-31 16,0 10-54-16,0 0 1 0,0 0-4 15,7-15-4 1</inkml:trace>
  <inkml:trace contextRef="#ctx0" brushRef="#br1" timeOffset="74674.4519">27213 6565 1 0,'0'0'39'16,"-7"-16"21"-16,2 4-33 15,2 3-5-15,-1-5-1 16,0 4-3-16,0-4-3 0,1 4-2 31,-4-2-4-31,3-1 0 16,-2 1-4-16,1-2 1 15,-2-1-1-15,2 2 1 16,-2-1 0-16,2-3 1 0,-2 2 0 16,2-1 0-16,-1 0 1 15,0-1-1-15,0-2-1 16,-1-1-1-16,0-1 0 16,0 0-1-16,-3-3 0 15,3-1 0-15,-3-1-1 16,0-1 1-16,-2 0-2 15,-3-3 1-15,1 0-5 0,-4 0 3 16,-3 0-2-16,0-1 2 16,-3-1-2-16,0 2 0 15,-4-3 1-15,0 0 0 16,0 0 3-16,-1 0 0 0,0-1 2 16,-2-1 0-16,0 1 2 15,0-1-1 1,-2-1 0-16,1 3-1 15,-2 1 1-15,-2 0 2 0,0 0-5 16,-3 2 2-16,-2-3-5 16,0 6 2-16,-3-2-2 15,-1 2 2-15,-1 2-2 0,0 1-1 16,-3 0 1-16,0 1-1 16,-1 2 2-16,-1 2-1 15,-2 1 2-15,-1 3-2 16,-2 0 0-16,1 3 0 15,0 3-1-15,1 1 2 16,3 3-2-16,0 1 0 16,1 3 0-16,2 2-1 15,2 3 1-15,1 1 0 0,-1 4 0 16,-1-1-1 0,2 4 2-1,0-2 1-15,3 3-1 16,1 1 2-16,2-1-1 0,2 3 1 15,1-3-1-15,2 4 2 0,2 0-2 16,-1 2 2-16,1 2 4 16,-1 0-1-16,3 3 0 15,1 0-5-15,1 2 4 16,0 2-5-16,3 0 4 16,1 1-5-16,2 0 0 15,1 1-3 1,0 1 3-16,0-1 0 15,2 1 0-15,2-2 1 16,-1 1-1-16,3 2 1 16,2-3-2-16,2 1 2 15,2-1-1-15,0 2 2 0,2 1 0 16,-1 2 3-16,2 1-3 16,-1 1 0-16,-2 1 0 15,1 2 0-15,-2 2-1 0,2 1 1 16,-2-1-3-16,1-3 0 15,-1 3 1-15,3-2 2 16,-1 0-1-16,1-2 1 16,1-2 0-16,2 1 1 15,-1 0-2-15,0 0 2 16,0 0-2-16,3 0-1 16,-2 0 0-16,2-1-1 15,1 2 0-15,0-1 0 0,1-1 1 16,1 1-2-16,0 1 3 15,1-1 0-15,2 1-1 16,-2 0 2-16,1-1-1 16,0 0 2-16,1-2-3 15,-2 1 3-15,1-1-1 16,-1 2-2-16,0-1 3 16,0-1-4-16,1 1 3 15,1-1-3-15,1 2 4 16,1-2-5-16,0-2 3 15,1 0 1 1,3 2-1-16,0-1 1 16,1 0-1-16,0 1 2 15,0-1-1-15,2 1 1 16,-1 0-3-16,0-2 3 16,1 2-3-16,0-2-1 15,3-1 1-15,-2-1-1 16,4 1 1-16,-1-1-1 0,2 1 2 15,-1-1-2-15,0-3 2 16,0 1 2-16,2 0-1 16,0-1 0-16,-1 2-1 15,2-2 2-15,1 0-1 0,3 0 0 16,-1-1 0-16,3-1 0 16,-1 2-1-16,2-2 2 15,-1-1-1-15,2 0 1 16,1 1 0-16,0-1-2 15,3-2 2-15,0 2-2 16,3-3 2 0,0 0-2-16,4-1 2 0,-2-1-2 15,2-2 1-15,-2 0 0 16,4-2 0-16,-1-1 1 16,-1 1-1-16,1 0 1 15,0-3-1-15,2 1 0 16,1-1 0-16,0-1 0 15,0-1-1-15,0-2 1 16,0 1-1-16,-1-3 1 0,-2 0-2 16,-1-2 2-16,1 0-1 15,-2-2 1-15,0-1 0 16,-2-1-1-16,0-3 1 16,0-1-2-16,-1-1 3 15,1 0-2-15,-1-3 1 16,-1 1-1-1,-1-2 0-15,0-1-1 16,0 2 2-16,-3-2-1 0,-3 0 0 16,-1 1 0-1,-3-1 2-15,-2 2 1 0,-5-2 2 16,0 1 0-16,-4 0 1 16,1-2 0-16,-3-1 3 15,1-2-1-15,0-1-1 16,0-2 0-16,-2-1-5 15,4-3 3-15,-2 0-5 16,1-3 2-16,1 0-4 0,1-2 3 16,-3-1-4-16,4 0 1 15,-2-1 3-15,-2 0-2 16,2 1 2-16,-1 0 0 16,-2 0 2-16,-1 1-1 0,1 0 2 15,0 0-1-15,0 0 1 16,1 0-2-16,1-2 2 0,0 2-2 15,-1-3 0-15,1 0 1 16,1-3-2-16,-1 2 1 16,0-3-2-16,0 2 2 15,0-2-2-15,2-1 2 16,1-4-2-16,0 2-2 16,3-2 2-16,-1-1 0 15,1-1 0-15,0 1-1 31,-2-2 3-31,0 2-3 0,-1 0 4 16,-3 0 1-16,-1-1-3 16,-1 1 4-16,-1-4-3 15,-1 0 4-15,1-3-3 0,-2-3 3 16,0-4-4-16,0 2 0 16,-2-4 2-16,-2-1-4 15,-1-1 4 1,-1-3-4-16,-4-3-1 0,-1 0-3 15,-1 0-10-15,-5-6-19 16,3 4-51-16,-4-5-27 16,-2-2-6-16,-4 0-2 15</inkml:trace>
  <inkml:trace contextRef="#ctx0" brushRef="#br1" timeOffset="80136.0903">26844 8764 1 0,'0'0'0'16,"0"0"29"-16,-15-9 16 15,15 9-29-15,-10-10-1 0,10 10-3 16,-12-13-1-16,12 13 1 16,-15-14 3-16,15 14 4 15,-14-13 1-15,14 13 3 16,-10-11 0-16,10 11 0 16,-7-12-1-16,7 12-2 15,0 0-1-15,0 0-5 16,-3-11-1-16,3 11-3 0,0 0-1 0,0 0-1 15,0 0 0-15,0 0-1 16,8 16 1-16,-6-6 0 16,0 3 0-16,2 2-1 15,1 5 2-15,-2 0-2 16,2 3 1-16,-1 0 0 16,0 1 1-16,-1-1 0 15,1 2 2-15,-2-1-1 16,0 2 0-16,-1-2 2 0,2 3-4 15,-3-2 2-15,0-1-4 16,2 0 2-16,-2-3-6 16,2-4 3-16,-1-1-5 15,-1-4 1-15,0-12-3 16,2 12-6-16,-2-12-9 16,0 0-13-16,0 0-25 15,0 0-42-15,3-16 1 16,1 3-5-16,-1-4 1 15</inkml:trace>
  <inkml:trace contextRef="#ctx0" brushRef="#br1" timeOffset="80718.1893">27218 8670 56 0,'0'0'69'16,"0"0"-4"-16,-15 8-5 16,15-8-54-16,-14 1-2 15,14-1-7-15,-15 4-2 16,15-4 1-16,-17 12 1 15,7-2 3-15,-1 0 3 16,-2 5 0-16,0 0 3 16,-1 0 0-16,-1-1 4 15,-2-2-1-15,4 0 1 0,-1-5-2 16,2 1 2-16,0-5 0 16,12-3-1-16,-15 5 0 15,15-5-1-15,0 0 0 16,0 0-1-16,0 0 3 15,0 0-1-15,0 0 0 16,7 12 2-16,-7-12 0 16,23 11 1-16,-10-5 0 0,4 2 1 15,1-1-2-15,4 2 2 16,-2 0-4-16,2 0 1 16,2-2-2-16,-1 2 0 15,0-3-2 1,-1 2-1-16,0-2-2 0,-2 1 0 0,-3-2-1 31,0 0-1-31,-6 0-3 16,-11-5-5-16,18 10-7 0,-18-10-12 15,0 0-27-15,9 9-41 16,-9-9 0-16,0 0-4 16,0 0 1-16</inkml:trace>
  <inkml:trace contextRef="#ctx0" brushRef="#br1" timeOffset="81123.5359">27606 8796 43 0,'0'0'72'16,"20"-6"-1"-16,-11 0 1 0,1-1-43 15,3 2-3-15,-2 0-7 16,2 2 0-16,-3-2-1 15,2 3 1-15,-12 2-2 16,20-3-1-16,-20 3-4 16,16 0-3-16,-16 0-6 15,13 0-4-15,-13 0-7 16,0 0-10-16,13 1-17 16,-13-1-23-1,0 0-27-15,0 0-3 16,0 0 0-16</inkml:trace>
  <inkml:trace contextRef="#ctx0" brushRef="#br1" timeOffset="81368.807">27660 8893 169 0,'13'6'104'15,"1"-4"-6"-15,3-2-1 16,-4-6-72-16,8 3-8 16,-3-3-11-16,1-1-10 15,-1 2-6-15,-3-1-8 0,1 5-12 16,-7-4-26-16,3 5-36 16,-2 0-4-16,-10 0 1 15,13-2 0-15</inkml:trace>
  <inkml:trace contextRef="#ctx0" brushRef="#br1" timeOffset="82224.0599">28162 8718 1 0,'0'0'64'15,"16"-12"10"-15,-16 12 2 16,12-13-36-16,-12 13-3 16,0 0-7-16,13-9-2 15,-13 9-3-15,0 0-3 16,0 0-4-1,0 0-5-15,-12-3-1 16,12 3-5-16,-16 1-2 16,5 0-3-16,-1-1 0 15,-2 2-1-15,0-2 0 16,-1 2 0-16,0 0-1 16,2 2 1-16,0-1-1 15,3 1 2-15,0 1-3 16,10-5 2-16,-16 11-1 0,16-11 0 15,-8 19 0-15,6-9 0 16,2 4 0-16,0 1 0 16,2 1 0-16,0 2 0 15,2 1 0-15,0-1 1 16,0-1-2-16,-1 1 2 16,2-2-2-16,-3-2 2 0,2-1-2 15,-3-2 2-15,-1-11-1 16,2 14 1-16,-2-14 2 15,0 0 2-15,0 0 1 16,0 0 1-16,0 0 0 16,0-10 1-16,0 10 0 15,5-15-1-15,-5 15-1 16,10-15-2-16,-10 15-1 16,13-12-2-16,-13 12 0 15,19-4-2-15,-7 6 0 0,1 2 1 16,4 2-2-16,0 3 2 15,2 0-2-15,1 2 1 16,0 1 0 0,0 0 0-16,-2 0 0 0,0 0 1 15,-2-1 3-15,-3 3-5 16,-1-2 5-16,-2 0-4 16,-4 3 5-16,-3 0-3 15,-4-1 5-15,-2 2-2 16,-6 0 0-16,-2 1 4 15,-5 0-1-15,-4 1 1 16,-3-2-1-16,-2 2 1 0,-4-1-2 16,-2-1-2-16,-1 0-6 15,0-4-7-15,4 0-20 16,-4-10-54-16,10-2-23 16,2-11-4-16,8-14-7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6T05:07:29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19828 4194 38 0,'-16'-22'93'16,"4"3"-1"-16,-3-1-4 16,1-1-58-16,1 7-6 15,0 3-6-15,2 4-10 16,2 3-5-16,9 4-3 16,-18-1-1-16,18 1 2 15,-19 13 0-15,9-1 6 16,-1 0 0-16,3 7 5 15,-3 0 0-15,3 7 5 0,-1 0-3 16,5 5 2-16,-3 3 1 16,2 6-10-16,0 3 3 15,-1 6-7-15,0 4 2 16,-1 7-7-16,-1 6 4 16,0 2-6-16,0 8 6 15,2 2-1-15,2 3-1 16,1 5 1-16,4 6-1 15,3 4 2-15,1 5 6 16,1 3-2-16,0 5-4 16,1 4 3-16,-3 7-1 15,0 1 3-15,-2-4 3 0,-1-1-3 16,-1-2-3-16,2-3-1 16,0-6 2-16,0-4-9 15,0-6 6-15,0-3-4 16,0-5-3-16,-2-3 4 15,0-5-4-15,0-4 5 16,-3-4-5-16,1-7 11 16,1-3-6-16,1-5 1 15,0-6 0-15,0-5-2 16,0-6 5-16,1-5-6 16,0-2 4-16,0-5-5 15,-1-3 2-15,-1-3-1 16,1-2 1-16,-1-4 0 0,0 1-1 15,0-5 1-15,-2-2-1 16,3-9 1 0,-3 13-1-16,3-13 3 15,0 0-1-15,-5 10 0 0,5-10 0 16,0 0 1-16,0 0-1 16,0 0 1-16,0 0 0 15,0 0-1-15,16-1 0 16,-6-1 0-16,6-1 1 15,4-2-1-15,9-2 1 16,6 0 0-16,9-3 0 16,9 1 0-16,11-2 1 0,9-1-1 15,11-1 0-15,8 0 1 16,11 0-1 0,14 1 1-16,10 2-1 15,10-2 0-15,7 4 0 0,9 0 0 16,6 0 0-16,7 4-1 15,6-2 1-15,2 4-1 16,1-2 2-16,6 2 0 16,0 0 0-16,0 0 0 15,4 0 1-15,1 1 1 16,-3-2 1-16,1 3-1 16,-4-2 1-16,-6 4 0 15,-5-4 1-15,-4 2-1 16,-11 0 2-16,-6 2-2 15,-14-2 2-15,-4 1 0 16,-14-2 0-16,-2 1 0 16,-13-2 0-16,-6-1 0 0,-11 1-2 15,-6 1-1-15,-10-3-2 16,-10 2-5-16,-6 2-12 16,-15-6-26-16,2 7-84 15,-19-3-1-15,-20 2-5 16,0-23-2-16</inkml:trace>
  <inkml:trace contextRef="#ctx0" brushRef="#br0" timeOffset="4222.1497">18458 5152 1 0,'10'14'66'16,"-10"-14"12"-16,0 0 2 15,0 0-54-15,14 10-5 16,-14-10-8-16,19 8 4 16,-7 0-1-16,1-4 0 15,4 5-1-15,-1 0-1 16,4 3 0-16,-3-1-2 16,3 4 1-16,-2 0-2 15,4 3 1-15,-1 1 0 16,3 3 1-16,-1-1-1 15,3 1-1-15,-3-1-2 0,2 2 0 16,-1-3-3 0,-1 0-1-16,-4-1-3 15,-1-1-3-15,-3 0 1 0,-3-3-14 16,1 2-17-16,-7-7-31 16,2 1-40-16,-8-11-3 15,0 0-3-15,12 3 28 16</inkml:trace>
  <inkml:trace contextRef="#ctx0" brushRef="#br0" timeOffset="4644.0824">19002 5078 29 0,'-14'5'90'0,"14"-5"2"16,-15 1-10-16,15-1-50 16,-9 4-9-16,9-4-10 15,-6 16-5-15,2-2 0 0,1 5 0 16,-2 5-1-16,-1 6 5 15,0 6-2-15,-1 5 4 16,1 3-3-16,0 6 5 16,-2 3 4-16,4 4-2 15,-4 1 2-15,5 4-4 16,-6 0 3-16,4 1-6 16,-3-2 1-16,3-2-7 15,-2-4-7-15,0-4-8 16,2 1-19-16,-1-13-32 15,3-3-56-15,2-8 2 16,1-16-3-16,0-12-5 0</inkml:trace>
  <inkml:trace contextRef="#ctx0" brushRef="#br0" timeOffset="5456.634">22237 7960 68 0,'-5'-14'101'16,"1"3"1"-16,-2-1-4 16,-4-1-64-16,10 13-14 15,-9-8-8-15,9 8-8 16,-9 11-3-16,3 4-4 16,0 7 6-16,-2 5 0 15,-4 7 6-15,0 8 1 16,-1 2 4-16,1 5 1 15,-3-4 1-15,5 2 1 16,-4-5-5-16,2-3-5 16,4-3-11-16,-2-7-11 15,6-1-14-15,-4-10-15 0,6-1-27 16,2-17-30-16,-10 9-8 16,10-9-1-16</inkml:trace>
  <inkml:trace contextRef="#ctx0" brushRef="#br0" timeOffset="5706.634">21989 8089 50 0,'0'0'95'15,"-3"-14"-1"-15,3 14-27 16,0 0-13-16,0 0-5 0,21 5-7 15,-10 3-7-15,10 8-5 16,1-1-4-16,8 7-4 16,-1 2-9-16,6 3-9 15,4 7-27-15,-1-5-51 16,8 4-43-16,1-5-2 16,-3-8-4-16</inkml:trace>
  <inkml:trace contextRef="#ctx0" brushRef="#br0" timeOffset="14953.3455">19710 7612 1 0,'8'13'0'15,"-8"-13"36"-15,0 0 22 16,0 0-44-16,0 0-4 16,1-13 1-1,0 3 1-15,1-3 2 0,1-3 1 16,-2-1 5-16,3-3 3 15,0 2 1-15,0-4 2 16,8 2 1-16,-4-4 0 16,8 1 1-16,-1-4-3 15,9 1 2-15,1-4-5 16,9-1 4-16,2-6-6 16,9 0-2-16,4-9-2 0,9-3 1 15,6-14 3 1,11-6 0-16,6-16 3 15,13-9-6-15,8-18 5 16,12-9-2-16,9-14-3 0,15-7-4 16,5-13 2-16,13-3-7 15,8-8-2-15,6-2-2 16,4-3-5-16,7 5-1 16,0 1 2-16,-1 5 2 15,-1 5-5-15,0 6 5 16,-9 5 2-16,-3 7 6 15,-8 2-1-15,-6 4-1 16,-6 4 0-16,-5 7-1 0,-6 1-10 16,-11 3-21-1,2 16-80-15,-12-3-25 16,-9 13-9-16,-21-2-7 16</inkml:trace>
  <inkml:trace contextRef="#ctx0" brushRef="#br0" timeOffset="18422.5533">20365 9948 1 0,'0'0'31'0,"-7"18"41"15,7-18-1-15,-14 14-45 16,9-2-11-16,-2 4-5 16,1 2 0-16,1 5-1 15,-1 4 1-15,2 4 2 16,2 6 1-16,-2 3 1 15,4 6 2-15,-2 5 0 0,4 8-1 16,-2 5 2 0,4 8 0-16,-2 6 4 0,2 10 1 15,-2 4 0-15,5 12-3 16,-3 4 0-16,4 7 0 16,-4 4 0-16,2 7-6 15,1 3 0-15,1 7-7 16,-3 3 4-16,0 3-7 15,-1 2 4-15,-1 4-4 16,-1-2-1-16,1-4-2 16,-1 2 10-16,-1-7-6 15,0-5 2-15,0-6 1 0,-1-9 0 16,-2-2 9-16,1-8-9 16,-3-3 6-16,1-13-5 15,-2-4 1-15,0-9 0 16,-2-9-2-16,0-8 0 15,3-8-9-15,-2-16 12 16,2-7-9-16,0-4-1 16,0-6 1-16,4-10-1 15,-1 0 1-15,1-10-2 16,0 0-1-16,0 0 2 16,0 0 1-16,0 14 2 15,0-14-4-15,0 0-1 16,0 0 2-16,0 0 5 0,0 0-5 15,0 0 0-15,0 0 0 16,0 0-2-16,0 0 2 16,0 0 2-16,0 0 1 15,0 0-1-15,0 0 0 16,0 0-2-16,0 0-1 16,0 0 5-16,0 0-3 15,0 0-2-15,0 0-3 16,0 0-1-16,0 0 4 15,15 2 4-15,-15-2-4 16,22-2-1-16,-5 4 2 16,1-2 2-16,7 1 0 0,4-2-2 15,7-5-1-15,6 3 1 16,7-2 2-16,9 0-5 16,10-7 2-1,8 5 0-15,10-5 1 0,11-1-1 16,6 1 1-16,10 0-2 15,8-2 0-15,9 3 3 16,8 1 0-16,8-4 0 16,7 2-2-16,6 1 4 15,12-3-4-15,5-1 3 16,10 1-3-16,5 1 3 16,6-2 1-16,1 1-3 15,2 4 4-15,-1 1-15 0,5 1 16 16,-3 1-13-16,-3-3 14 15,-4 2-15 1,-1 3 11-16,-5-1-9 16,-3 3 9-16,-4-1 1 0,-8 3-1 15,-8 2 1-15,-7 3 1 16,-11 1 8-16,-8-2-7 16,-14 1 7-16,-10 1-8 15,-16-5 0-15,-11-3-4 16,-11 0-6-16,-16-5-15 15,-6 1-44-15,-21-15-69 16,-10-4-5-16,-18-5 1 0,-12 0 3 16</inkml:trace>
  <inkml:trace contextRef="#ctx0" brushRef="#br0" timeOffset="19189.4177">23904 14177 173 0,'0'0'114'16,"0"0"-1"-16,-46-4 0 0,46 4-56 16,0 0-32-16,0 0-14 15,-47 1-8-15,47-1 10 16,0 0-12-16,0 0 1 16,-48 53-1-16,48-53 15 15,-28 51-11-15,28-51-7 16,-29 64-4-16,29-64-1 15,-25 73-1-15,25-73-8 0,-19 71-10 16,19-71-12 0,-15 69-11-16,15-69-8 15,-12 58-21-15,12-58-12 16,0 0-21-16,0 0 5 0</inkml:trace>
  <inkml:trace contextRef="#ctx0" brushRef="#br0" timeOffset="19486.2979">23476 14286 349 0,'0'0'139'15,"37"50"-3"-15,-37-50-3 0,55 37-112 16,-55-37-22-16,66 37-3 16,-21-17-5-16,-1 0-6 15,7 2-3-15,-1-2 0 16,4 2-2-16,-2-1-4 16,5 4-17-16,-6 2-29 15,5-2-53-15,-2-6-2 16,-10-2 2-16,0-10 0 15</inkml:trace>
  <inkml:trace contextRef="#ctx0" brushRef="#br0" timeOffset="20267.5894">19144 11562 244 0,'22'17'126'15,"0"0"-6"-15,-5-5 0 0,2 2-101 16,-2-3-9-16,3 1-10 15,4 1 4-15,1 1-6 16,1-2 2-16,-1 0 2 16,2 5-2-16,0 0 3 15,2 3-3-15,1 4 3 16,1 3-3-16,0 0 2 16,-2 4-4-16,2-3-2 15,-1 3-10-15,-4-7-11 16,4 6-21-16,-9-16-38 15,4-1-33-15,-5-11-4 16,0-6 2-16</inkml:trace>
  <inkml:trace contextRef="#ctx0" brushRef="#br0" timeOffset="20548.8518">19851 11364 201 0,'0'0'125'0,"0"0"-2"15,0 0-3-15,0 0-75 16,-15 22-35-16,3 1-8 0,-1 8-4 16,-1 14 1-16,-1 9-2 15,0 14 1-15,0 12 1 16,1 12 2-16,2 8-3 15,1 10 4-15,2 5-10 16,4 11-15-16,-5-8-45 16,5 4-45-16,3-9-6 15,-1-9 2-15,-2-17-5 16</inkml:trace>
  <inkml:trace contextRef="#ctx0" brushRef="#br0" timeOffset="21236.3909">21500 12738 256 0,'12'3'128'16,"-12"-3"-4"-16,16 3-18 16,-16-3-126-16,20-5-72 15,-8-2-34-15,3 3-1 0,-1-2-5 16</inkml:trace>
  <inkml:trace contextRef="#ctx0" brushRef="#br0" timeOffset="21423.8989">22195 13343 215 0,'26'31'75'0,"-9"-16"-44"16,-3-8-30-16,-2-11-98 0,-4-13-17 15</inkml:trace>
  <inkml:trace contextRef="#ctx0" brushRef="#br0" timeOffset="21627.0339">22631 12432 215 0,'-2'10'110'0,"-8"-11"-35"16,10 1-71-16,-12-15-93 15,6-3-34-15,0-7 0 16</inkml:trace>
  <inkml:trace contextRef="#ctx0" brushRef="#br0" timeOffset="21877.0574">22982 11922 218 0,'5'15'117'16,"0"1"-12"-16,5 3-18 15,-7-1-121-15,9 3-77 16,3 0-10-16,9 7 1 15,-1 1-3-15</inkml:trace>
  <inkml:trace contextRef="#ctx0" brushRef="#br0" timeOffset="22064.5614">23926 12788 168 0,'31'19'86'0,"-10"-14"-45"15,-2-5-39-15,-9-5-89 16,-8-14-25-16</inkml:trace>
  <inkml:trace contextRef="#ctx0" brushRef="#br0" timeOffset="22298.9437">23755 11633 233 0,'0'0'113'16,"-5"-15"-35"-16,5 15-71 16,-10-13-107-16,4 3-20 15,0-2-4-15</inkml:trace>
  <inkml:trace contextRef="#ctx0" brushRef="#br0" timeOffset="22502.0786">24224 11817 217 0,'24'33'130'0,"-4"-2"-9"16,-6-8-6-16,-3-7-101 15,2-5-45-15,-13-11-28 16,28 9-55-16,-13-8-8 0,4 1-2 15,-2-4 4-15</inkml:trace>
  <inkml:trace contextRef="#ctx0" brushRef="#br0" timeOffset="22705.2304">24905 11959 158 0,'0'0'111'0,"8"-19"-10"16,-17-5-14-16,-6-3-103 0,-5-10-51 15,-1-5-42 1,-1-6 1-16,-2-2-4 16</inkml:trace>
  <inkml:trace contextRef="#ctx0" brushRef="#br0" timeOffset="22892.7246">24584 11058 163 0,'-6'-24'130'0,"2"7"3"16,-4-1-3-16,4 8-45 16,-8-6-59-16,6 5-13 15,6 11-20-15,-10-16-18 16,10 16-31-16,0 0-54 15,0 0-15-15,0 0-5 16,0 0 4-16</inkml:trace>
  <inkml:trace contextRef="#ctx0" brushRef="#br0" timeOffset="23064.6108">25099 11149 153 0,'48'22'118'15,"-6"2"-4"-15,-9-4-1 16,-4 4-83-16,-8-4-22 16,-2-1-25-16,-3 3-46 15,-9-4-49-15,1-2-4 16,-4-6 0-16,-4-10 5 16</inkml:trace>
  <inkml:trace contextRef="#ctx0" brushRef="#br0" timeOffset="23267.7488">25837 11249 237 0,'0'0'116'0,"5"-12"-24"16,-7-8-41-16,-6-11-153 15,-6-9-15-15,-6-8-4 16,-2-8-3-16</inkml:trace>
  <inkml:trace contextRef="#ctx0" brushRef="#br0" timeOffset="23455.2587">25518 10207 298 0,'14'5'130'0,"-2"0"-16"15,-1-4-25-15,4 4-159 16,-3-5-56-16,6 7-3 0,-4-1-5 16</inkml:trace>
  <inkml:trace contextRef="#ctx0" brushRef="#br0" timeOffset="23658.3906">26448 11196 200 0,'17'33'92'15,"-3"-6"-46"-15,-5-14-41 0,-9-13-104 16,0-11-16-16,-2-5-5 16</inkml:trace>
  <inkml:trace contextRef="#ctx0" brushRef="#br0" timeOffset="25627.2506">22020 11216 325 0,'5'21'133'0,"-3"-6"-14"15,-1-3-34-15,6 1-208 16,-7-13-9-16,13 15-6 15,-13-15-3-15</inkml:trace>
  <inkml:trace contextRef="#ctx0" brushRef="#br0" timeOffset="25971.0128">23016 10141 268 0,'12'-7'140'16,"-8"-4"-1"-16,-4 11-1 0,2-10-97 15,-2 10-32-15,0 0-30 16,-5-9-92-16,5 9-20 16,-1-10-7-16,1 10-4 15</inkml:trace>
  <inkml:trace contextRef="#ctx0" brushRef="#br0" timeOffset="26455.4531">25808 12497 328 0,'0'0'158'16,"-12"11"-7"-16,-2-25-8 16,3-7-142-16,4-2-34 15,-5-15-92-15,13 8-24 16,-7-10 2-16,3 4-7 0</inkml:trace>
  <inkml:trace contextRef="#ctx0" brushRef="#br0" timeOffset="27924.2794">20802 13777 146 0,'30'-16'92'15,"-7"-9"8"-15,6 0-13 16,0-11-58-16,-2-2-27 15,3-4-3-15,3 0-9 16,0-10 6-16,0 3 5 16,2-4-11-16,1 4 19 15,2-4-8-15,2 1 16 16,3-3-10-16,0 0 12 16,6-1-6-16,0-3-4 0,5 1 14 15,-1-3-13-15,6 2 5 16,1-7-7-16,6 3 4 15,2-8-7-15,7 1-4 16,0-4 8-16,7-3-7 16,2-5 3-16,5 1 0 15,4-5-4-15,0-2 2 16,4-2-1-16,1-4 4 16,0-3-2-16,2 0-3 15,4-4 2-15,-1-1-1 16,-2-1 1-16,2 1 3 15,-4 0-8-15,2 1 2 16,-2 3 3-16,-1 1-2 0,-5 5 2 16,0 6-1-16,-7 2 0 15,2 4 2-15,-3 4-1 16,-2 6 3-16,-7 2-5 16,-2 8 3-16,-3 2-3 15,-6 8 3-15,-3 5-3 16,-5 6-4-16,-5 8-1 15,-8 4-8-15,-3 13-15 16,-11-1-20-16,2 19-50 16,-12 2-24-16,-6 11-2 15,-12 5-2-15</inkml:trace>
  <inkml:trace contextRef="#ctx0" brushRef="#br0" timeOffset="29986.8895">22249 13248 63 0,'-11'2'86'16,"11"-2"1"-16,-14 8-3 16,14-8-63-16,-15-2-10 15,15 2-5-15,0 0-4 16,-11-11-2-16,11 11 0 15,2-12-1-15,-2 12 0 0,16-17-1 16,-2 7 1-16,3-2 1 16,7-3 3-16,5-3 3 15,7-5 1-15,6-4 4 16,8-4 4-16,7-9-1 16,6-2 3-16,13-9-8 15,11-1 5-15,7-11-4 16,13 1 5-16,3-8-5 15,14 2 0-15,5-9 0 16,12 2 2-16,-2-8 1 16,7 2-4-16,1-8 2 15,3 0-4-15,0-5-1 0,2 1 5 16,0-4-9-16,1-1 0 16,-2-2 2-16,-1 0 1 15,-3 3-4-15,-4 4 2 16,-7 3-2-16,-5 6 2 15,-6 4 0-15,-9 7 0 16,-5 7-4-16,-8 5-1 16,-9 9-3-16,-8 4 0 15,-7 10-6-15,-9 3-8 16,-7 12-2-16,-11 1-9 16,-4 15-16-16,-12 2-44 15,-6 9-16-15,-6 6 0 16,-11 5 1-16</inkml:trace>
  <inkml:trace contextRef="#ctx0" brushRef="#br0" timeOffset="32768.3006">20608 12632 78 0,'12'-19'94'0,"2"1"-2"0,1-8-2 16,2-3-65-16,5-1-8 15,2-6 2-15,9 2-2 16,-2-6 3-16,6 1 5 15,1-5-7-15,9 0 5 16,-1-5-4-16,8-2 0 16,3-10-7-16,8-1 0 15,4-9-7-15,5-4-1 16,5-6 2-16,5-3 0 16,6-7-3-16,6-2 1 15,4-5-1-15,5 1 2 16,2-4 0-16,5 4 0 15,1-4 4-15,2 4-2 0,-2-1 4 16,2 4-3-16,-5 1-2 16,-1 4 2-16,-2 0-5 15,-1 4 0-15,-6 0-2 16,-2 4 0-16,-5 4-6 16,-2 4 4-16,-2 5-2 15,-5 4-6-15,1 8-5 16,-9 2-12-16,5 16-36 15,-14 1-60-15,3 12-2 16,-10 5-2-16,-10 7 0 16</inkml:trace>
  <inkml:trace contextRef="#ctx0" brushRef="#br0" timeOffset="34299.676">23313 13268 87 0,'30'-8'100'0,"1"-9"0"16,5 0-4-16,3-10-71 16,8-6-13-16,9-3-6 15,6-6-3-15,7-1 5 16,7-2-7-16,7-1 9 16,6-5-3-16,10 5 6 15,4-9 1-15,10 3 4 16,4-11 1-16,12 3-3 15,3-10 8-15,11 2-4 0,3-10-4 16,9 3-2-16,2-7-4 16,4 2 0-16,1-2-6 15,-1 2 0-15,-4 1-5 16,-1 2 2-16,-7 5 3 16,-6 2 5-16,-9 6-2 15,-4 5 2-15,-9 5 3 16,-10 5 2-16,-7 3-2 15,-6 9-4-15,-8 1-4 16,-7 1-14-16,-4 11-33 16,-16-5-82-16,-2 6-7 15,-13-1-3-15,-12-1-4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D6D0-3675-4322-B36F-59C5E6BB74C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BE75-3161-4D56-A5E6-3702F72C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84FE-A26A-4550-9564-C80B3BECED95}" type="datetime1">
              <a:rPr lang="en-US" smtClean="0"/>
              <a:t>2/15/2016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6051-22FC-450D-9B00-2549BBB3DA36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430F-9F99-498E-8E3F-3CA0CD23922B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078-CE0D-45BA-ADF1-1D9915E07103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DDB3-FC9A-4001-8F47-A7C530D7E47B}" type="datetime1">
              <a:rPr lang="en-US" smtClean="0"/>
              <a:t>2/15/2016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D54A3C-C199-452E-AD2F-613260F02FD0}" type="datetime1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8D55-2535-4F49-A0B8-C78A8ADC513F}" type="datetime1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1527-C3D0-49CD-89B2-E65A0217354F}" type="datetime1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7650-1683-40D2-AD59-A602A44AF78F}" type="datetime1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F673-B5D6-43C0-A46A-EBA54D3156D3}" type="datetime1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515F72-F512-4ACF-9395-A1069F561643}" type="datetime1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7D867C-F9C0-4BBA-994F-FA634A81FA8E}" type="datetime1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vm.edu/~kais/" TargetMode="External"/><Relationship Id="rId2" Type="http://schemas.openxmlformats.org/officeDocument/2006/relationships/hyperlink" Target="http://www.springerlink.com/content/08x148q7kj035542/?p=e58b9df970ac44169ec0acd40bc0fe2f&amp;pi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buffalo.edu/~bina/cse487/spring2014/BloombergTechTalk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.ucla.edu/epi/snow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 for Data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Clustering algorithm : no classes known </a:t>
            </a:r>
            <a:r>
              <a:rPr lang="en-US" dirty="0" err="1" smtClean="0"/>
              <a:t>apriori</a:t>
            </a:r>
            <a:endParaRPr lang="en-US" dirty="0"/>
          </a:p>
          <a:p>
            <a:r>
              <a:rPr lang="en-US" dirty="0" smtClean="0"/>
              <a:t>Partitions n observations into k clusters</a:t>
            </a:r>
          </a:p>
          <a:p>
            <a:r>
              <a:rPr lang="en-US" dirty="0" smtClean="0"/>
              <a:t>Clustering algorithm where there exists k bins</a:t>
            </a:r>
          </a:p>
          <a:p>
            <a:r>
              <a:rPr lang="en-US" dirty="0" smtClean="0"/>
              <a:t>Clusters in d dimensions where d is the number of features for each data point</a:t>
            </a:r>
          </a:p>
          <a:p>
            <a:r>
              <a:rPr lang="en-US" dirty="0" smtClean="0"/>
              <a:t>Lets understand k-means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0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Initially pick k centroids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Assign each data point to the closest centroid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After allocating all the data points, recomputed the centroids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If there is no change or an acceptable small change, clustering is complete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Else continue step 2 with the new centroids.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Assert: K clusters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Example: disease clusters (regions)</a:t>
            </a:r>
          </a:p>
          <a:p>
            <a:pPr marL="0" indent="0">
              <a:buNone/>
            </a:pPr>
            <a:r>
              <a:rPr lang="en-US" dirty="0" smtClean="0"/>
              <a:t>John Snow’s London Cholera mapping (big cluster around Broad Street)</a:t>
            </a:r>
          </a:p>
        </p:txBody>
      </p:sp>
    </p:spTree>
    <p:extLst>
      <p:ext uri="{BB962C8B-B14F-4D97-AF65-F5344CB8AC3E}">
        <p14:creationId xmlns:p14="http://schemas.microsoft.com/office/powerpoint/2010/main" val="32193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choose k?</a:t>
            </a:r>
          </a:p>
          <a:p>
            <a:r>
              <a:rPr lang="en-US" dirty="0" smtClean="0"/>
              <a:t>Convergence issues?</a:t>
            </a:r>
          </a:p>
          <a:p>
            <a:r>
              <a:rPr lang="en-US" dirty="0" smtClean="0"/>
              <a:t>Sometimes the result is useless… often</a:t>
            </a:r>
          </a:p>
          <a:p>
            <a:r>
              <a:rPr lang="en-US" dirty="0" smtClean="0"/>
              <a:t>Side note: in 2007 D. Arthur and </a:t>
            </a:r>
            <a:r>
              <a:rPr lang="en-US" dirty="0" err="1" smtClean="0"/>
              <a:t>S.Vassilvitskii</a:t>
            </a:r>
            <a:r>
              <a:rPr lang="en-US" dirty="0" smtClean="0"/>
              <a:t> developed k-mean++ addresses convergence issues by optimizing the initial seeds…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at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23 25 24 23 21 31 32 30 31 30 37 35 38 37 39 42 43 45 43 45</a:t>
            </a:r>
          </a:p>
          <a:p>
            <a:r>
              <a:rPr lang="en-US" dirty="0" smtClean="0"/>
              <a:t>K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version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078-CE0D-45BA-ADF1-1D9915E07103}" type="datetime1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89791"/>
            <a:ext cx="5562600" cy="53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K- nearest neighbor</a:t>
            </a:r>
          </a:p>
          <a:p>
            <a:r>
              <a:rPr lang="en-US" dirty="0" smtClean="0"/>
              <a:t>Supervised ML</a:t>
            </a:r>
          </a:p>
          <a:p>
            <a:r>
              <a:rPr lang="en-US" dirty="0" smtClean="0"/>
              <a:t>You know the “right answers” or at least data that is “labeled”: training set</a:t>
            </a:r>
          </a:p>
          <a:p>
            <a:r>
              <a:rPr lang="en-US" dirty="0" smtClean="0"/>
              <a:t>Set of objects have been classified or labeled (training set)</a:t>
            </a:r>
          </a:p>
          <a:p>
            <a:r>
              <a:rPr lang="en-US" dirty="0" smtClean="0"/>
              <a:t>Another set of objects are yet to be labeled or classified (test set)</a:t>
            </a:r>
          </a:p>
          <a:p>
            <a:r>
              <a:rPr lang="en-US" dirty="0" smtClean="0"/>
              <a:t>Your goal is to automate the processes of labeling the test set.</a:t>
            </a:r>
          </a:p>
          <a:p>
            <a:r>
              <a:rPr lang="en-US" dirty="0" smtClean="0"/>
              <a:t>Intuition behind  k-NN is to consider most similar items --- similarity defined by their attributes, look at the existing label and assign the object a label.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assumption about underlying data distribution (non-parametric)</a:t>
            </a:r>
          </a:p>
          <a:p>
            <a:r>
              <a:rPr lang="en-US" dirty="0" smtClean="0"/>
              <a:t>Classification algorithm; supervised learning</a:t>
            </a:r>
          </a:p>
          <a:p>
            <a:r>
              <a:rPr lang="en-US" dirty="0" smtClean="0"/>
              <a:t>Lazy classification: no explicit training set</a:t>
            </a:r>
          </a:p>
          <a:p>
            <a:pPr lvl="1"/>
            <a:r>
              <a:rPr lang="en-US" dirty="0" smtClean="0"/>
              <a:t>Data set in which some of them are labeled and other(s) are not</a:t>
            </a:r>
          </a:p>
          <a:p>
            <a:r>
              <a:rPr lang="en-US" dirty="0" smtClean="0"/>
              <a:t>Intuition: Your goal is to learn the labeled set (training data) and use that to classify the unlabeled data</a:t>
            </a:r>
          </a:p>
          <a:p>
            <a:r>
              <a:rPr lang="en-US" dirty="0" smtClean="0"/>
              <a:t>What is k? K-nearest neighbor of the unlabeled data “vote” on the class/label of the unlabeled data: majority vote wins</a:t>
            </a:r>
          </a:p>
          <a:p>
            <a:r>
              <a:rPr lang="en-US" dirty="0" smtClean="0"/>
              <a:t>It is “local” approximation, quite fast for few dimensions</a:t>
            </a:r>
          </a:p>
          <a:p>
            <a:r>
              <a:rPr lang="en-US" dirty="0" smtClean="0"/>
              <a:t>Lets look at some examples.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1 (head)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28650" y="2226469"/>
          <a:ext cx="3463290" cy="1973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430"/>
                <a:gridCol w="1154430"/>
                <a:gridCol w="1154430"/>
              </a:tblGrid>
              <a:tr h="27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income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Credit rating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90200" y="1661310"/>
              <a:ext cx="3912570" cy="3312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3360" y="1653750"/>
                <a:ext cx="3927330" cy="33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852250" y="1537380"/>
              <a:ext cx="2459160" cy="242973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1810" y="1528020"/>
                <a:ext cx="2480760" cy="24484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Intentionally left 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K-NN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choose K? # of neighbors</a:t>
            </a:r>
          </a:p>
          <a:p>
            <a:pPr lvl="1"/>
            <a:r>
              <a:rPr lang="en-US" dirty="0" smtClean="0"/>
              <a:t>Small K: you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lvl="1"/>
            <a:r>
              <a:rPr lang="en-US" dirty="0" smtClean="0"/>
              <a:t>Large K : you may </a:t>
            </a:r>
            <a:r>
              <a:rPr lang="en-US" dirty="0" err="1" smtClean="0"/>
              <a:t>underfit</a:t>
            </a:r>
            <a:endParaRPr lang="en-US" dirty="0" smtClean="0"/>
          </a:p>
          <a:p>
            <a:pPr lvl="1"/>
            <a:r>
              <a:rPr lang="en-US" dirty="0" smtClean="0"/>
              <a:t>Or base it on some evaluation measure for k</a:t>
            </a:r>
          </a:p>
          <a:p>
            <a:pPr lvl="2"/>
            <a:r>
              <a:rPr lang="en-US" dirty="0" smtClean="0"/>
              <a:t>choose one that results in least % error for the training data </a:t>
            </a:r>
          </a:p>
          <a:p>
            <a:r>
              <a:rPr lang="en-US" dirty="0" smtClean="0"/>
              <a:t>How do you determine the neighbors?</a:t>
            </a:r>
          </a:p>
          <a:p>
            <a:pPr lvl="1"/>
            <a:r>
              <a:rPr lang="en-US" dirty="0" smtClean="0"/>
              <a:t>Euclidian distance</a:t>
            </a:r>
          </a:p>
          <a:p>
            <a:pPr lvl="1"/>
            <a:r>
              <a:rPr lang="en-US" dirty="0" smtClean="0"/>
              <a:t>Manhattan distance</a:t>
            </a:r>
          </a:p>
          <a:p>
            <a:pPr lvl="1"/>
            <a:r>
              <a:rPr lang="en-US" dirty="0" smtClean="0"/>
              <a:t>Cosine similarity etc.</a:t>
            </a:r>
          </a:p>
          <a:p>
            <a:r>
              <a:rPr lang="en-US" dirty="0" smtClean="0"/>
              <a:t>Curse of dimensionality… in multiple dimensions.. Too long</a:t>
            </a:r>
          </a:p>
          <a:p>
            <a:pPr lvl="1"/>
            <a:r>
              <a:rPr lang="en-US" dirty="0" smtClean="0"/>
              <a:t>Perhaps MR could help here…think about this.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to Data-intensive computing (Week 1)</a:t>
            </a:r>
          </a:p>
          <a:p>
            <a:r>
              <a:rPr lang="en-US" dirty="0" smtClean="0"/>
              <a:t>Statistical Inference: Foundations of statistics (Chapter 2) (Week 2)</a:t>
            </a:r>
          </a:p>
          <a:p>
            <a:r>
              <a:rPr lang="en-US" dirty="0" smtClean="0"/>
              <a:t>This week we will look at Algorithms for data analytics (Chapter 3)</a:t>
            </a:r>
          </a:p>
          <a:p>
            <a:pPr lvl="1"/>
            <a:r>
              <a:rPr lang="en-US" dirty="0" smtClean="0"/>
              <a:t>A Data Scientist: Stat  (Ch.2) + Algorithms (Ch.3) + </a:t>
            </a:r>
            <a:r>
              <a:rPr lang="en-US" dirty="0" err="1" smtClean="0"/>
              <a:t>BigData</a:t>
            </a:r>
            <a:r>
              <a:rPr lang="en-US" dirty="0" smtClean="0"/>
              <a:t> (</a:t>
            </a:r>
            <a:r>
              <a:rPr lang="en-US" dirty="0" err="1" smtClean="0"/>
              <a:t>Lin&amp;Dyer’s</a:t>
            </a:r>
            <a:r>
              <a:rPr lang="en-US" dirty="0" smtClean="0"/>
              <a:t> text)</a:t>
            </a:r>
          </a:p>
          <a:p>
            <a:pPr lvl="1"/>
            <a:r>
              <a:rPr lang="en-US" dirty="0" smtClean="0"/>
              <a:t>Uniqueness of this course</a:t>
            </a:r>
          </a:p>
          <a:p>
            <a:pPr lvl="1"/>
            <a:r>
              <a:rPr lang="en-US" dirty="0" smtClean="0"/>
              <a:t>Using the right tools and pre-existing libraries “creatively” (see Project 1)</a:t>
            </a:r>
          </a:p>
          <a:p>
            <a:pPr lvl="1"/>
            <a:r>
              <a:rPr lang="en-US" dirty="0" smtClean="0"/>
              <a:t>Statistical inference comes from statisticians (nothing new)</a:t>
            </a:r>
          </a:p>
          <a:p>
            <a:pPr lvl="1"/>
            <a:r>
              <a:rPr lang="en-US" dirty="0" smtClean="0"/>
              <a:t>Algorithms come from Computer Scientists (nothing new)</a:t>
            </a:r>
          </a:p>
          <a:p>
            <a:pPr lvl="1"/>
            <a:r>
              <a:rPr lang="en-US" dirty="0" smtClean="0"/>
              <a:t>Both area have taken a new meaning in the context of Big-data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(intuition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 x and y</a:t>
            </a:r>
          </a:p>
          <a:p>
            <a:r>
              <a:rPr lang="en-US" dirty="0" smtClean="0"/>
              <a:t>(x1, y2) (x2, y2)…</a:t>
            </a:r>
          </a:p>
          <a:p>
            <a:r>
              <a:rPr lang="en-US" dirty="0" smtClean="0"/>
              <a:t>(1,25)  (10,250)  (100,2500) (200, 5000)</a:t>
            </a:r>
          </a:p>
          <a:p>
            <a:r>
              <a:rPr lang="en-US" dirty="0"/>
              <a:t>y</a:t>
            </a:r>
            <a:r>
              <a:rPr lang="en-US" dirty="0" smtClean="0"/>
              <a:t> = 25* x (model)</a:t>
            </a:r>
          </a:p>
          <a:p>
            <a:r>
              <a:rPr lang="en-US" dirty="0" smtClean="0"/>
              <a:t>How about (7,276) (3,43), (4,82), (6,136), (10,417), (9,269)…..?</a:t>
            </a:r>
          </a:p>
          <a:p>
            <a:r>
              <a:rPr lang="en-US" dirty="0" smtClean="0"/>
              <a:t>You have bunch of lines.</a:t>
            </a:r>
          </a:p>
          <a:p>
            <a:r>
              <a:rPr lang="en-US" dirty="0" smtClean="0"/>
              <a:t>y = </a:t>
            </a:r>
            <a:r>
              <a:rPr lang="el-GR" dirty="0" smtClean="0"/>
              <a:t>β</a:t>
            </a:r>
            <a:r>
              <a:rPr lang="en-US" dirty="0" smtClean="0"/>
              <a:t>.x (fit the model: determine the </a:t>
            </a:r>
            <a:r>
              <a:rPr lang="el-GR" dirty="0" smtClean="0"/>
              <a:t>β</a:t>
            </a:r>
            <a:r>
              <a:rPr lang="en-US" dirty="0"/>
              <a:t> </a:t>
            </a:r>
            <a:r>
              <a:rPr lang="en-US" dirty="0" smtClean="0"/>
              <a:t>matrix)</a:t>
            </a:r>
          </a:p>
          <a:p>
            <a:r>
              <a:rPr lang="en-US" dirty="0" smtClean="0"/>
              <a:t>Best fit may be the line where the distance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of the points from the line is least.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---sum of squares of the vertical distances of predicted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observed is minimal gives the best fit…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83660" y="1747710"/>
              <a:ext cx="3245400" cy="4088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1140" y="1742670"/>
                <a:ext cx="3252240" cy="40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2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will revisit these basic algorithms after we learn about MR.</a:t>
            </a:r>
          </a:p>
          <a:p>
            <a:r>
              <a:rPr lang="en-US" dirty="0" smtClean="0"/>
              <a:t>You will experience using K-means in R in Project 2</a:t>
            </a:r>
          </a:p>
          <a:p>
            <a:r>
              <a:rPr lang="en-US" dirty="0" err="1"/>
              <a:t>Xindong</a:t>
            </a:r>
            <a:r>
              <a:rPr lang="en-US" dirty="0"/>
              <a:t> Wu, </a:t>
            </a:r>
            <a:r>
              <a:rPr lang="en-US" dirty="0" err="1"/>
              <a:t>Vipin</a:t>
            </a:r>
            <a:r>
              <a:rPr lang="en-US" dirty="0"/>
              <a:t> Kumar, J. Ross Quinlan, </a:t>
            </a:r>
            <a:r>
              <a:rPr lang="en-US" dirty="0" err="1"/>
              <a:t>Joydeep</a:t>
            </a:r>
            <a:r>
              <a:rPr lang="en-US" dirty="0"/>
              <a:t> Ghosh, </a:t>
            </a:r>
            <a:r>
              <a:rPr lang="en-US" dirty="0" err="1"/>
              <a:t>Qiang</a:t>
            </a:r>
            <a:r>
              <a:rPr lang="en-US" dirty="0"/>
              <a:t> Yang, Hiroshi </a:t>
            </a:r>
            <a:r>
              <a:rPr lang="en-US" dirty="0" err="1"/>
              <a:t>Motoda</a:t>
            </a:r>
            <a:r>
              <a:rPr lang="en-US" dirty="0"/>
              <a:t>, Geoffrey J. McLachlan, Angus Ng, Bing Liu, Philip S. Yu, </a:t>
            </a:r>
            <a:r>
              <a:rPr lang="en-US" dirty="0" err="1"/>
              <a:t>Zhi</a:t>
            </a:r>
            <a:r>
              <a:rPr lang="en-US" dirty="0"/>
              <a:t>-Hua Zhou, Michael Steinbach, David J. Hand and Dan Steinberg, </a:t>
            </a:r>
            <a:r>
              <a:rPr lang="en-US" dirty="0">
                <a:hlinkClick r:id="rId2"/>
              </a:rPr>
              <a:t>Top 10 Algorithms in Data Mining</a:t>
            </a:r>
            <a:r>
              <a:rPr lang="en-US" dirty="0"/>
              <a:t>, </a:t>
            </a:r>
            <a:r>
              <a:rPr lang="en-US" i="1" dirty="0">
                <a:hlinkClick r:id="rId3"/>
              </a:rPr>
              <a:t>Knowledge and Information Systems</a:t>
            </a:r>
            <a:r>
              <a:rPr lang="en-US" dirty="0"/>
              <a:t>, </a:t>
            </a:r>
            <a:r>
              <a:rPr lang="en-US" b="1" dirty="0"/>
              <a:t>14</a:t>
            </a:r>
            <a:r>
              <a:rPr lang="en-US" dirty="0"/>
              <a:t>(2008), 1: 1-37. </a:t>
            </a:r>
            <a:endParaRPr lang="en-US" dirty="0" smtClean="0"/>
          </a:p>
          <a:p>
            <a:r>
              <a:rPr lang="en-US" dirty="0" smtClean="0"/>
              <a:t>We hosted an expert </a:t>
            </a:r>
            <a:r>
              <a:rPr lang="en-US" dirty="0" smtClean="0">
                <a:hlinkClick r:id="rId4"/>
              </a:rPr>
              <a:t>Dr. James Zhang </a:t>
            </a:r>
            <a:r>
              <a:rPr lang="en-US" dirty="0" smtClean="0"/>
              <a:t>from Bloomberg to talk on 3/4/2014 on Machine Learning (Sponsored by Bloomberg, CSE and ACM of UB).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Price Prediction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BB9-46B8-4E89-9A1C-EB547751A930}" type="datetime1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1562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Science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BB8-1E97-412E-8463-C45C85F582E8}" type="datetime1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3</a:t>
            </a:fld>
            <a:endParaRPr lang="en-US"/>
          </a:p>
        </p:txBody>
      </p:sp>
      <p:grpSp>
        <p:nvGrpSpPr>
          <p:cNvPr id="1043" name="Group 1042"/>
          <p:cNvGrpSpPr/>
          <p:nvPr/>
        </p:nvGrpSpPr>
        <p:grpSpPr>
          <a:xfrm>
            <a:off x="979171" y="1651085"/>
            <a:ext cx="7166761" cy="4050199"/>
            <a:chOff x="529439" y="2245112"/>
            <a:chExt cx="7166761" cy="4050199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9996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Raw data collected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 descr="C:\Users\bina\AppData\Local\Microsoft\Windows\Temporary Internet Files\Content.IE5\1VU1EHDR\MP900430937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439" y="3129775"/>
              <a:ext cx="844988" cy="65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1027" idx="1"/>
            </p:cNvCxnSpPr>
            <p:nvPr/>
          </p:nvCxnSpPr>
          <p:spPr>
            <a:xfrm flipV="1">
              <a:off x="1374427" y="3456877"/>
              <a:ext cx="61234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>
              <a:off x="2895600" y="3456878"/>
              <a:ext cx="533400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56100" y="3463228"/>
              <a:ext cx="4129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324600" y="2245112"/>
              <a:ext cx="13716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Exploratory data analysis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Elbow Connector 18"/>
            <p:cNvCxnSpPr>
              <a:endCxn id="17" idx="1"/>
            </p:cNvCxnSpPr>
            <p:nvPr/>
          </p:nvCxnSpPr>
          <p:spPr>
            <a:xfrm rot="5400000" flipH="1" flipV="1">
              <a:off x="5629894" y="2304973"/>
              <a:ext cx="297366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324600" y="3581400"/>
              <a:ext cx="1371600" cy="1600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Machine learning algorithms;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Statistical models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Elbow Connector 21"/>
            <p:cNvCxnSpPr>
              <a:endCxn id="20" idx="1"/>
            </p:cNvCxnSpPr>
            <p:nvPr/>
          </p:nvCxnSpPr>
          <p:spPr>
            <a:xfrm rot="16200000" flipH="1">
              <a:off x="5551216" y="3608116"/>
              <a:ext cx="454722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20" idx="0"/>
            </p:cNvCxnSpPr>
            <p:nvPr/>
          </p:nvCxnSpPr>
          <p:spPr>
            <a:xfrm>
              <a:off x="7010400" y="3159512"/>
              <a:ext cx="0" cy="421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600200" y="4322956"/>
              <a:ext cx="1074234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Build data products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9000" y="5107258"/>
              <a:ext cx="1524000" cy="118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Visualization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Report Findings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Elbow Connector 30"/>
            <p:cNvCxnSpPr>
              <a:stCxn id="20" idx="2"/>
              <a:endCxn id="27" idx="3"/>
            </p:cNvCxnSpPr>
            <p:nvPr/>
          </p:nvCxnSpPr>
          <p:spPr>
            <a:xfrm rot="5400000">
              <a:off x="5721858" y="4412742"/>
              <a:ext cx="519685" cy="2057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1030"/>
            <p:cNvCxnSpPr/>
            <p:nvPr/>
          </p:nvCxnSpPr>
          <p:spPr>
            <a:xfrm>
              <a:off x="4903128" y="5987534"/>
              <a:ext cx="6588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1031"/>
            <p:cNvSpPr txBox="1"/>
            <p:nvPr/>
          </p:nvSpPr>
          <p:spPr>
            <a:xfrm>
              <a:off x="5486400" y="5833645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Make decisions</a:t>
              </a:r>
              <a:endParaRPr lang="en-US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450992" y="3012378"/>
              <a:ext cx="1044807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is  processed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775354" y="30123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Data is cleaned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34" name="Straight Arrow Connector 1033"/>
            <p:cNvCxnSpPr>
              <a:endCxn id="26" idx="3"/>
            </p:cNvCxnSpPr>
            <p:nvPr/>
          </p:nvCxnSpPr>
          <p:spPr>
            <a:xfrm flipH="1">
              <a:off x="2674434" y="4780156"/>
              <a:ext cx="36501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Arrow Connector 1041"/>
            <p:cNvCxnSpPr>
              <a:stCxn id="26" idx="1"/>
              <a:endCxn id="1027" idx="2"/>
            </p:cNvCxnSpPr>
            <p:nvPr/>
          </p:nvCxnSpPr>
          <p:spPr>
            <a:xfrm flipH="1" flipV="1">
              <a:off x="951933" y="3783980"/>
              <a:ext cx="648267" cy="99617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83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in Automobiles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volumes of data is being collected the increasing number of sensors that are being added to modern automobiles.</a:t>
            </a:r>
          </a:p>
          <a:p>
            <a:r>
              <a:rPr lang="en-US" dirty="0" smtClean="0"/>
              <a:t>Traditionally this data is used for diagnostics purposes.</a:t>
            </a:r>
          </a:p>
          <a:p>
            <a:r>
              <a:rPr lang="en-US" dirty="0" smtClean="0"/>
              <a:t>How else can you use this data?</a:t>
            </a:r>
          </a:p>
          <a:p>
            <a:r>
              <a:rPr lang="en-US" dirty="0" smtClean="0"/>
              <a:t>How about predictive analytics? For example, predict the failure of a part based on the historical data and on-board data collected? </a:t>
            </a:r>
          </a:p>
          <a:p>
            <a:r>
              <a:rPr lang="en-US" dirty="0" smtClean="0"/>
              <a:t>On-board-diagnostics (OBDI) is a big thing in auto domain.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F23A0-83BE-41B8-BCB6-98BB312D9C6A}" type="datetime1">
              <a:rPr lang="en-US" smtClean="0"/>
              <a:t>2/15/2016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T</a:t>
            </a:r>
            <a:r>
              <a:rPr lang="en-US" dirty="0" smtClean="0"/>
              <a:t>ypes of Data Science Algorithms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Pipelines (data flow) to prepare data </a:t>
            </a:r>
          </a:p>
          <a:p>
            <a:r>
              <a:rPr lang="en-US" dirty="0" smtClean="0"/>
              <a:t>Three types: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Data preparation algorithms such as sorting, </a:t>
            </a:r>
            <a:r>
              <a:rPr lang="en-US" dirty="0" err="1" smtClean="0"/>
              <a:t>MapReduce</a:t>
            </a:r>
            <a:r>
              <a:rPr lang="en-US" dirty="0" smtClean="0"/>
              <a:t>, and </a:t>
            </a:r>
            <a:r>
              <a:rPr lang="en-US" dirty="0" err="1" smtClean="0"/>
              <a:t>Pregel</a:t>
            </a: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Optimization algorithms stochastic gradient descent,  least squares…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Machine learning algorithms…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5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Comes from Artificial Intelligence</a:t>
            </a:r>
          </a:p>
          <a:p>
            <a:r>
              <a:rPr lang="en-US" dirty="0" smtClean="0"/>
              <a:t>No underlying generative process</a:t>
            </a:r>
          </a:p>
          <a:p>
            <a:r>
              <a:rPr lang="en-US" dirty="0" smtClean="0"/>
              <a:t>Build to predict or classify something</a:t>
            </a:r>
          </a:p>
          <a:p>
            <a:r>
              <a:rPr lang="en-US" dirty="0" smtClean="0"/>
              <a:t>Read the very nice comparison between </a:t>
            </a:r>
            <a:r>
              <a:rPr lang="en-US" dirty="0" err="1" smtClean="0"/>
              <a:t>alg</a:t>
            </a:r>
            <a:r>
              <a:rPr lang="en-US" dirty="0" smtClean="0"/>
              <a:t> and stat on p.53</a:t>
            </a:r>
          </a:p>
          <a:p>
            <a:pPr marL="0" indent="0">
              <a:buNone/>
            </a:pPr>
            <a:r>
              <a:rPr lang="en-US" dirty="0" smtClean="0"/>
              <a:t>-- parameters have real-world interpretations – </a:t>
            </a:r>
            <a:r>
              <a:rPr lang="en-US" dirty="0" err="1" smtClean="0"/>
              <a:t>algs</a:t>
            </a:r>
            <a:r>
              <a:rPr lang="en-US" dirty="0" smtClean="0"/>
              <a:t> do not focus on parameters but on the process itself</a:t>
            </a:r>
          </a:p>
          <a:p>
            <a:pPr marL="0" indent="0">
              <a:buNone/>
            </a:pPr>
            <a:r>
              <a:rPr lang="en-US" dirty="0" smtClean="0"/>
              <a:t>-- there is no concept confidence intervals in </a:t>
            </a:r>
            <a:r>
              <a:rPr lang="en-US" dirty="0" err="1" smtClean="0"/>
              <a:t>algs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-- </a:t>
            </a:r>
            <a:r>
              <a:rPr lang="en-US" dirty="0" err="1" smtClean="0"/>
              <a:t>algs</a:t>
            </a:r>
            <a:r>
              <a:rPr lang="en-US" dirty="0" smtClean="0"/>
              <a:t> are non-parametric solutions. No assumptions about underlying distributions.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9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Algorithms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0078-CE0D-45BA-ADF1-1D9915E07103}" type="datetime1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Three algorithms are discussed: linear regression, k-</a:t>
            </a:r>
            <a:r>
              <a:rPr lang="en-US" dirty="0" err="1"/>
              <a:t>nn</a:t>
            </a:r>
            <a:r>
              <a:rPr lang="en-US" dirty="0"/>
              <a:t>, k-means</a:t>
            </a:r>
          </a:p>
          <a:p>
            <a:r>
              <a:rPr lang="en-US" dirty="0"/>
              <a:t>We will start with k-means…and move </a:t>
            </a:r>
            <a:r>
              <a:rPr lang="en-US" dirty="0" smtClean="0"/>
              <a:t>backwards</a:t>
            </a:r>
          </a:p>
          <a:p>
            <a:r>
              <a:rPr lang="en-US" dirty="0" smtClean="0"/>
              <a:t>K-means </a:t>
            </a:r>
            <a:r>
              <a:rPr lang="en-US" dirty="0"/>
              <a:t>“clustering” algorithm </a:t>
            </a:r>
          </a:p>
          <a:p>
            <a:r>
              <a:rPr lang="en-US" dirty="0"/>
              <a:t>K-NN “classification” algorithm</a:t>
            </a:r>
          </a:p>
          <a:p>
            <a:r>
              <a:rPr lang="en-US" dirty="0"/>
              <a:t>Linear regression – statistical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K-means is unsupervised: no prior knowledge of the “right answer”</a:t>
            </a:r>
          </a:p>
          <a:p>
            <a:r>
              <a:rPr lang="en-US" dirty="0" smtClean="0"/>
              <a:t>Goal of the algorithm is to determine the definition of the right answer by finding clusters of data</a:t>
            </a:r>
          </a:p>
          <a:p>
            <a:r>
              <a:rPr lang="en-US" dirty="0" smtClean="0"/>
              <a:t>Kind of data g+ data, survey data, medical data, SAT scores</a:t>
            </a:r>
          </a:p>
          <a:p>
            <a:r>
              <a:rPr lang="en-US" dirty="0" smtClean="0"/>
              <a:t>Assume data {age, gender, income, state, household, size}, your goal is to segment the users.</a:t>
            </a:r>
          </a:p>
          <a:p>
            <a:r>
              <a:rPr lang="en-US" dirty="0" smtClean="0"/>
              <a:t>Lets understand </a:t>
            </a:r>
            <a:r>
              <a:rPr lang="en-US" dirty="0" err="1" smtClean="0"/>
              <a:t>kmeans</a:t>
            </a:r>
            <a:r>
              <a:rPr lang="en-US" dirty="0" smtClean="0"/>
              <a:t> using an example.</a:t>
            </a:r>
          </a:p>
          <a:p>
            <a:r>
              <a:rPr lang="en-US" dirty="0" smtClean="0"/>
              <a:t>Also read about “birth of statistics” in John Snow’s classic study of Cholera epidemic in London 1854: “cluster” around </a:t>
            </a:r>
            <a:r>
              <a:rPr lang="en-US" dirty="0" err="1" smtClean="0"/>
              <a:t>Broadstreet</a:t>
            </a:r>
            <a:r>
              <a:rPr lang="en-US" dirty="0"/>
              <a:t> pump: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www.ph.ucla.edu/epi/snow.html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3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1032272"/>
            <a:ext cx="5000625" cy="47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760</TotalTime>
  <Words>1224</Words>
  <Application>Microsoft Office PowerPoint</Application>
  <PresentationFormat>On-screen Show (4:3)</PresentationFormat>
  <Paragraphs>170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Georgia</vt:lpstr>
      <vt:lpstr>Wingdings</vt:lpstr>
      <vt:lpstr>Wingdings 2</vt:lpstr>
      <vt:lpstr>Civic</vt:lpstr>
      <vt:lpstr>Algorithms for Data Analytics</vt:lpstr>
      <vt:lpstr> Plans</vt:lpstr>
      <vt:lpstr>The Data Science Process</vt:lpstr>
      <vt:lpstr>Data Collection in Automobiles</vt:lpstr>
      <vt:lpstr>Three Types of Data Science Algorithms</vt:lpstr>
      <vt:lpstr>Machine Learning Algorithms</vt:lpstr>
      <vt:lpstr>Three Basic Algorithms</vt:lpstr>
      <vt:lpstr>K-means</vt:lpstr>
      <vt:lpstr>PowerPoint Presentation</vt:lpstr>
      <vt:lpstr>K-means</vt:lpstr>
      <vt:lpstr>K-means Algorithm</vt:lpstr>
      <vt:lpstr>Issues</vt:lpstr>
      <vt:lpstr>Lets look at an example</vt:lpstr>
      <vt:lpstr>2D version (x,y)</vt:lpstr>
      <vt:lpstr>K-NN</vt:lpstr>
      <vt:lpstr>K-NN</vt:lpstr>
      <vt:lpstr>Data Set 1 (head)</vt:lpstr>
      <vt:lpstr>Intentionally left blank</vt:lpstr>
      <vt:lpstr>Issues in K-NN</vt:lpstr>
      <vt:lpstr>Linear Regression (intuition only)</vt:lpstr>
      <vt:lpstr>Summary</vt:lpstr>
      <vt:lpstr>Oil Price Prediction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</dc:title>
  <dc:creator>Ramamurthy, Bina</dc:creator>
  <cp:lastModifiedBy>bina</cp:lastModifiedBy>
  <cp:revision>43</cp:revision>
  <dcterms:created xsi:type="dcterms:W3CDTF">2014-01-29T16:36:17Z</dcterms:created>
  <dcterms:modified xsi:type="dcterms:W3CDTF">2016-02-15T20:59:39Z</dcterms:modified>
</cp:coreProperties>
</file>