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heme/theme2.xml" ContentType="application/vnd.openxmlformats-officedocument.theme+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ppt/tags/tag527.xml" ContentType="application/vnd.openxmlformats-officedocument.presentationml.tags+xml"/>
  <Override PartName="/ppt/tags/tag528.xml" ContentType="application/vnd.openxmlformats-officedocument.presentationml.tags+xml"/>
  <Override PartName="/ppt/tags/tag529.xml" ContentType="application/vnd.openxmlformats-officedocument.presentationml.tags+xml"/>
  <Override PartName="/ppt/tags/tag530.xml" ContentType="application/vnd.openxmlformats-officedocument.presentationml.tags+xml"/>
  <Override PartName="/ppt/tags/tag531.xml" ContentType="application/vnd.openxmlformats-officedocument.presentationml.tags+xml"/>
  <Override PartName="/ppt/tags/tag532.xml" ContentType="application/vnd.openxmlformats-officedocument.presentationml.tags+xml"/>
  <Override PartName="/ppt/tags/tag533.xml" ContentType="application/vnd.openxmlformats-officedocument.presentationml.tags+xml"/>
  <Override PartName="/ppt/tags/tag534.xml" ContentType="application/vnd.openxmlformats-officedocument.presentationml.tags+xml"/>
  <Override PartName="/ppt/tags/tag535.xml" ContentType="application/vnd.openxmlformats-officedocument.presentationml.tags+xml"/>
  <Override PartName="/ppt/tags/tag536.xml" ContentType="application/vnd.openxmlformats-officedocument.presentationml.tags+xml"/>
  <Override PartName="/ppt/tags/tag537.xml" ContentType="application/vnd.openxmlformats-officedocument.presentationml.tags+xml"/>
  <Override PartName="/ppt/tags/tag538.xml" ContentType="application/vnd.openxmlformats-officedocument.presentationml.tags+xml"/>
  <Override PartName="/ppt/tags/tag539.xml" ContentType="application/vnd.openxmlformats-officedocument.presentationml.tags+xml"/>
  <Override PartName="/ppt/tags/tag540.xml" ContentType="application/vnd.openxmlformats-officedocument.presentationml.tags+xml"/>
  <Override PartName="/ppt/tags/tag541.xml" ContentType="application/vnd.openxmlformats-officedocument.presentationml.tags+xml"/>
  <Override PartName="/ppt/tags/tag542.xml" ContentType="application/vnd.openxmlformats-officedocument.presentationml.tags+xml"/>
  <Override PartName="/ppt/tags/tag543.xml" ContentType="application/vnd.openxmlformats-officedocument.presentationml.tags+xml"/>
  <Override PartName="/ppt/tags/tag544.xml" ContentType="application/vnd.openxmlformats-officedocument.presentationml.tags+xml"/>
  <Override PartName="/ppt/tags/tag545.xml" ContentType="application/vnd.openxmlformats-officedocument.presentationml.tags+xml"/>
  <Override PartName="/ppt/tags/tag546.xml" ContentType="application/vnd.openxmlformats-officedocument.presentationml.tags+xml"/>
  <Override PartName="/ppt/tags/tag547.xml" ContentType="application/vnd.openxmlformats-officedocument.presentationml.tags+xml"/>
  <Override PartName="/ppt/tags/tag548.xml" ContentType="application/vnd.openxmlformats-officedocument.presentationml.tags+xml"/>
  <Override PartName="/ppt/tags/tag549.xml" ContentType="application/vnd.openxmlformats-officedocument.presentationml.tags+xml"/>
  <Override PartName="/ppt/tags/tag550.xml" ContentType="application/vnd.openxmlformats-officedocument.presentationml.tags+xml"/>
  <Override PartName="/ppt/tags/tag551.xml" ContentType="application/vnd.openxmlformats-officedocument.presentationml.tags+xml"/>
  <Override PartName="/ppt/tags/tag552.xml" ContentType="application/vnd.openxmlformats-officedocument.presentationml.tags+xml"/>
  <Override PartName="/ppt/notesSlides/notesSlide4.xml" ContentType="application/vnd.openxmlformats-officedocument.presentationml.notesSlide+xml"/>
  <Override PartName="/ppt/tags/tag553.xml" ContentType="application/vnd.openxmlformats-officedocument.presentationml.tags+xml"/>
  <Override PartName="/ppt/tags/tag554.xml" ContentType="application/vnd.openxmlformats-officedocument.presentationml.tags+xml"/>
  <Override PartName="/ppt/tags/tag555.xml" ContentType="application/vnd.openxmlformats-officedocument.presentationml.tags+xml"/>
  <Override PartName="/ppt/tags/tag556.xml" ContentType="application/vnd.openxmlformats-officedocument.presentationml.tags+xml"/>
  <Override PartName="/ppt/tags/tag557.xml" ContentType="application/vnd.openxmlformats-officedocument.presentationml.tags+xml"/>
  <Override PartName="/ppt/tags/tag558.xml" ContentType="application/vnd.openxmlformats-officedocument.presentationml.tags+xml"/>
  <Override PartName="/ppt/tags/tag559.xml" ContentType="application/vnd.openxmlformats-officedocument.presentationml.tags+xml"/>
  <Override PartName="/ppt/tags/tag560.xml" ContentType="application/vnd.openxmlformats-officedocument.presentationml.tags+xml"/>
  <Override PartName="/ppt/tags/tag561.xml" ContentType="application/vnd.openxmlformats-officedocument.presentationml.tags+xml"/>
  <Override PartName="/ppt/tags/tag562.xml" ContentType="application/vnd.openxmlformats-officedocument.presentationml.tags+xml"/>
  <Override PartName="/ppt/tags/tag563.xml" ContentType="application/vnd.openxmlformats-officedocument.presentationml.tags+xml"/>
  <Override PartName="/ppt/tags/tag564.xml" ContentType="application/vnd.openxmlformats-officedocument.presentationml.tags+xml"/>
  <Override PartName="/ppt/tags/tag565.xml" ContentType="application/vnd.openxmlformats-officedocument.presentationml.tags+xml"/>
  <Override PartName="/ppt/tags/tag566.xml" ContentType="application/vnd.openxmlformats-officedocument.presentationml.tags+xml"/>
  <Override PartName="/ppt/tags/tag567.xml" ContentType="application/vnd.openxmlformats-officedocument.presentationml.tags+xml"/>
  <Override PartName="/ppt/tags/tag568.xml" ContentType="application/vnd.openxmlformats-officedocument.presentationml.tags+xml"/>
  <Override PartName="/ppt/tags/tag569.xml" ContentType="application/vnd.openxmlformats-officedocument.presentationml.tags+xml"/>
  <Override PartName="/ppt/tags/tag570.xml" ContentType="application/vnd.openxmlformats-officedocument.presentationml.tags+xml"/>
  <Override PartName="/ppt/tags/tag571.xml" ContentType="application/vnd.openxmlformats-officedocument.presentationml.tags+xml"/>
  <Override PartName="/ppt/tags/tag572.xml" ContentType="application/vnd.openxmlformats-officedocument.presentationml.tags+xml"/>
  <Override PartName="/ppt/tags/tag573.xml" ContentType="application/vnd.openxmlformats-officedocument.presentationml.tags+xml"/>
  <Override PartName="/ppt/tags/tag574.xml" ContentType="application/vnd.openxmlformats-officedocument.presentationml.tags+xml"/>
  <Override PartName="/ppt/tags/tag575.xml" ContentType="application/vnd.openxmlformats-officedocument.presentationml.tags+xml"/>
  <Override PartName="/ppt/tags/tag57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318" r:id="rId2"/>
    <p:sldId id="257" r:id="rId3"/>
    <p:sldId id="307" r:id="rId4"/>
    <p:sldId id="306" r:id="rId5"/>
    <p:sldId id="311" r:id="rId6"/>
    <p:sldId id="312" r:id="rId7"/>
    <p:sldId id="313" r:id="rId8"/>
    <p:sldId id="317" r:id="rId9"/>
    <p:sldId id="322" r:id="rId10"/>
    <p:sldId id="332" r:id="rId11"/>
    <p:sldId id="334" r:id="rId12"/>
    <p:sldId id="335" r:id="rId13"/>
    <p:sldId id="336" r:id="rId14"/>
    <p:sldId id="337" r:id="rId15"/>
    <p:sldId id="338" r:id="rId16"/>
    <p:sldId id="339" r:id="rId17"/>
    <p:sldId id="264" r:id="rId18"/>
    <p:sldId id="324" r:id="rId19"/>
    <p:sldId id="325" r:id="rId20"/>
    <p:sldId id="266" r:id="rId21"/>
    <p:sldId id="267" r:id="rId22"/>
    <p:sldId id="268" r:id="rId23"/>
    <p:sldId id="269" r:id="rId24"/>
    <p:sldId id="270" r:id="rId25"/>
    <p:sldId id="271" r:id="rId26"/>
    <p:sldId id="272" r:id="rId27"/>
    <p:sldId id="273" r:id="rId28"/>
    <p:sldId id="275" r:id="rId29"/>
    <p:sldId id="276" r:id="rId30"/>
    <p:sldId id="277" r:id="rId31"/>
    <p:sldId id="278" r:id="rId32"/>
    <p:sldId id="279" r:id="rId33"/>
    <p:sldId id="280" r:id="rId34"/>
    <p:sldId id="281" r:id="rId35"/>
    <p:sldId id="282" r:id="rId36"/>
    <p:sldId id="283" r:id="rId37"/>
    <p:sldId id="285" r:id="rId38"/>
    <p:sldId id="286" r:id="rId39"/>
    <p:sldId id="287" r:id="rId40"/>
    <p:sldId id="288" r:id="rId41"/>
    <p:sldId id="289" r:id="rId42"/>
    <p:sldId id="290" r:id="rId43"/>
    <p:sldId id="292" r:id="rId44"/>
    <p:sldId id="293" r:id="rId45"/>
    <p:sldId id="295" r:id="rId46"/>
    <p:sldId id="331" r:id="rId47"/>
    <p:sldId id="296" r:id="rId48"/>
    <p:sldId id="297" r:id="rId49"/>
    <p:sldId id="298" r:id="rId50"/>
    <p:sldId id="294" r:id="rId5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5" d="100"/>
          <a:sy n="65" d="100"/>
        </p:scale>
        <p:origin x="1536"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3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5E6623-F550-4DFC-8A95-DF84BEA47AE0}"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8257E8E8-C3C3-4584-A3F1-7A9BB59404BF}">
      <dgm:prSet/>
      <dgm:spPr>
        <a:solidFill>
          <a:schemeClr val="accent3"/>
        </a:solidFill>
        <a:ln>
          <a:solidFill>
            <a:schemeClr val="accent3"/>
          </a:solidFill>
        </a:ln>
      </dgm:spPr>
      <dgm:t>
        <a:bodyPr/>
        <a:lstStyle/>
        <a:p>
          <a:pPr rtl="0"/>
          <a:r>
            <a:rPr lang="en-US" dirty="0" smtClean="0"/>
            <a:t>Off system/online storage/ secondary memory</a:t>
          </a:r>
          <a:endParaRPr lang="en-US" dirty="0"/>
        </a:p>
      </dgm:t>
    </dgm:pt>
    <dgm:pt modelId="{AF16AA70-8AA0-406F-973E-96A853FC584D}" type="parTrans" cxnId="{A6519F76-4C0C-441C-8A28-56C49D12E928}">
      <dgm:prSet/>
      <dgm:spPr/>
      <dgm:t>
        <a:bodyPr/>
        <a:lstStyle/>
        <a:p>
          <a:endParaRPr lang="en-US"/>
        </a:p>
      </dgm:t>
    </dgm:pt>
    <dgm:pt modelId="{C0B6031F-FD77-4E8A-BBB6-7FB3B7E357A1}" type="sibTrans" cxnId="{A6519F76-4C0C-441C-8A28-56C49D12E928}">
      <dgm:prSet/>
      <dgm:spPr/>
      <dgm:t>
        <a:bodyPr/>
        <a:lstStyle/>
        <a:p>
          <a:endParaRPr lang="en-US"/>
        </a:p>
      </dgm:t>
    </dgm:pt>
    <dgm:pt modelId="{3E44CE9E-E16A-48EF-823B-14F10E4AC053}">
      <dgm:prSet/>
      <dgm:spPr>
        <a:solidFill>
          <a:schemeClr val="accent4"/>
        </a:solidFill>
      </dgm:spPr>
      <dgm:t>
        <a:bodyPr/>
        <a:lstStyle/>
        <a:p>
          <a:pPr rtl="0"/>
          <a:r>
            <a:rPr lang="en-US" dirty="0" smtClean="0"/>
            <a:t>File system abstraction/ Databases</a:t>
          </a:r>
          <a:endParaRPr lang="en-US" dirty="0"/>
        </a:p>
      </dgm:t>
    </dgm:pt>
    <dgm:pt modelId="{27F8119C-AB61-498B-BC0F-6F690A8FBFE9}" type="parTrans" cxnId="{8822B0D9-7FE5-4614-9323-577A4C0A4469}">
      <dgm:prSet/>
      <dgm:spPr/>
      <dgm:t>
        <a:bodyPr/>
        <a:lstStyle/>
        <a:p>
          <a:endParaRPr lang="en-US"/>
        </a:p>
      </dgm:t>
    </dgm:pt>
    <dgm:pt modelId="{A07FEF34-44FF-4F4E-BAEC-9C5EFAF1A7C5}" type="sibTrans" cxnId="{8822B0D9-7FE5-4614-9323-577A4C0A4469}">
      <dgm:prSet/>
      <dgm:spPr/>
      <dgm:t>
        <a:bodyPr/>
        <a:lstStyle/>
        <a:p>
          <a:endParaRPr lang="en-US"/>
        </a:p>
      </dgm:t>
    </dgm:pt>
    <dgm:pt modelId="{213E19F9-D715-4C0F-8958-4AF1E47BA5E7}">
      <dgm:prSet/>
      <dgm:spPr>
        <a:solidFill>
          <a:schemeClr val="tx2"/>
        </a:solidFill>
      </dgm:spPr>
      <dgm:t>
        <a:bodyPr/>
        <a:lstStyle/>
        <a:p>
          <a:pPr rtl="0"/>
          <a:r>
            <a:rPr lang="en-US" dirty="0" smtClean="0"/>
            <a:t>Offline/ tertiary memory/ DFS</a:t>
          </a:r>
          <a:endParaRPr lang="en-US" dirty="0"/>
        </a:p>
      </dgm:t>
    </dgm:pt>
    <dgm:pt modelId="{4BFBE3B6-0288-447A-9A3E-F4E89EE36D21}" type="parTrans" cxnId="{FEF019BF-64B3-465B-8C39-FD0AE098B9AE}">
      <dgm:prSet/>
      <dgm:spPr/>
      <dgm:t>
        <a:bodyPr/>
        <a:lstStyle/>
        <a:p>
          <a:endParaRPr lang="en-US"/>
        </a:p>
      </dgm:t>
    </dgm:pt>
    <dgm:pt modelId="{7C6965EA-8C59-4182-9CE6-88FA27F3F5C5}" type="sibTrans" cxnId="{FEF019BF-64B3-465B-8C39-FD0AE098B9AE}">
      <dgm:prSet/>
      <dgm:spPr/>
      <dgm:t>
        <a:bodyPr/>
        <a:lstStyle/>
        <a:p>
          <a:endParaRPr lang="en-US"/>
        </a:p>
      </dgm:t>
    </dgm:pt>
    <dgm:pt modelId="{4D8EED9B-0548-4DE9-8055-E8CD0089A2D4}">
      <dgm:prSet/>
      <dgm:spPr>
        <a:solidFill>
          <a:schemeClr val="accent5"/>
        </a:solidFill>
      </dgm:spPr>
      <dgm:t>
        <a:bodyPr/>
        <a:lstStyle/>
        <a:p>
          <a:pPr rtl="0"/>
          <a:r>
            <a:rPr lang="en-US" dirty="0" smtClean="0"/>
            <a:t>RAID: Redundant Array of Inexpensive Disks </a:t>
          </a:r>
          <a:endParaRPr lang="en-US" dirty="0"/>
        </a:p>
      </dgm:t>
    </dgm:pt>
    <dgm:pt modelId="{35AA8320-4C0C-411E-8A3B-F836228F547B}" type="parTrans" cxnId="{00F7B959-E563-4B68-84FB-3825FA3AE8E9}">
      <dgm:prSet/>
      <dgm:spPr/>
      <dgm:t>
        <a:bodyPr/>
        <a:lstStyle/>
        <a:p>
          <a:endParaRPr lang="en-US"/>
        </a:p>
      </dgm:t>
    </dgm:pt>
    <dgm:pt modelId="{9391C0E2-CC08-4BB3-A4FC-3DA01E3C93C3}" type="sibTrans" cxnId="{00F7B959-E563-4B68-84FB-3825FA3AE8E9}">
      <dgm:prSet/>
      <dgm:spPr/>
      <dgm:t>
        <a:bodyPr/>
        <a:lstStyle/>
        <a:p>
          <a:endParaRPr lang="en-US"/>
        </a:p>
      </dgm:t>
    </dgm:pt>
    <dgm:pt modelId="{1F222B96-DD67-4F48-B822-5853662F790E}">
      <dgm:prSet/>
      <dgm:spPr/>
      <dgm:t>
        <a:bodyPr/>
        <a:lstStyle/>
        <a:p>
          <a:pPr rtl="0"/>
          <a:r>
            <a:rPr lang="en-US" dirty="0" smtClean="0"/>
            <a:t>NAS: Network Accessible Storage</a:t>
          </a:r>
          <a:endParaRPr lang="en-US" dirty="0"/>
        </a:p>
      </dgm:t>
    </dgm:pt>
    <dgm:pt modelId="{D4AF001A-2D62-4B7A-9815-B7A76D610C91}" type="parTrans" cxnId="{EEAF6955-A87C-42A6-AF6B-7E476C89D3BA}">
      <dgm:prSet/>
      <dgm:spPr/>
      <dgm:t>
        <a:bodyPr/>
        <a:lstStyle/>
        <a:p>
          <a:endParaRPr lang="en-US"/>
        </a:p>
      </dgm:t>
    </dgm:pt>
    <dgm:pt modelId="{DD65C1A9-FA08-420A-80F1-B44528BA30AE}" type="sibTrans" cxnId="{EEAF6955-A87C-42A6-AF6B-7E476C89D3BA}">
      <dgm:prSet/>
      <dgm:spPr/>
      <dgm:t>
        <a:bodyPr/>
        <a:lstStyle/>
        <a:p>
          <a:endParaRPr lang="en-US"/>
        </a:p>
      </dgm:t>
    </dgm:pt>
    <dgm:pt modelId="{8C2CAE21-68A4-4297-B2EA-313303B2EEEA}">
      <dgm:prSet/>
      <dgm:spPr>
        <a:solidFill>
          <a:schemeClr val="accent6"/>
        </a:solidFill>
      </dgm:spPr>
      <dgm:t>
        <a:bodyPr/>
        <a:lstStyle/>
        <a:p>
          <a:pPr rtl="0"/>
          <a:r>
            <a:rPr lang="en-US" dirty="0" smtClean="0"/>
            <a:t>SAN: Storage area networks</a:t>
          </a:r>
          <a:endParaRPr lang="en-US" dirty="0"/>
        </a:p>
      </dgm:t>
    </dgm:pt>
    <dgm:pt modelId="{7089BCB2-6111-4FAD-B60E-92253FECBCC7}" type="parTrans" cxnId="{67EBF68E-8FA2-4F57-8484-85E1EE1F8CE5}">
      <dgm:prSet/>
      <dgm:spPr/>
      <dgm:t>
        <a:bodyPr/>
        <a:lstStyle/>
        <a:p>
          <a:endParaRPr lang="en-US"/>
        </a:p>
      </dgm:t>
    </dgm:pt>
    <dgm:pt modelId="{1493C033-F127-4DFF-88EE-AAA599812C90}" type="sibTrans" cxnId="{67EBF68E-8FA2-4F57-8484-85E1EE1F8CE5}">
      <dgm:prSet/>
      <dgm:spPr/>
      <dgm:t>
        <a:bodyPr/>
        <a:lstStyle/>
        <a:p>
          <a:endParaRPr lang="en-US"/>
        </a:p>
      </dgm:t>
    </dgm:pt>
    <dgm:pt modelId="{3510E7F1-19DA-40D1-9BEE-78C1E6ACA7CF}" type="pres">
      <dgm:prSet presAssocID="{745E6623-F550-4DFC-8A95-DF84BEA47AE0}" presName="diagram" presStyleCnt="0">
        <dgm:presLayoutVars>
          <dgm:dir/>
          <dgm:resizeHandles val="exact"/>
        </dgm:presLayoutVars>
      </dgm:prSet>
      <dgm:spPr/>
      <dgm:t>
        <a:bodyPr/>
        <a:lstStyle/>
        <a:p>
          <a:endParaRPr lang="en-US"/>
        </a:p>
      </dgm:t>
    </dgm:pt>
    <dgm:pt modelId="{BEA8236A-C1C2-47FD-9249-5ACB39EF1787}" type="pres">
      <dgm:prSet presAssocID="{8257E8E8-C3C3-4584-A3F1-7A9BB59404BF}" presName="node" presStyleLbl="node1" presStyleIdx="0" presStyleCnt="6">
        <dgm:presLayoutVars>
          <dgm:bulletEnabled val="1"/>
        </dgm:presLayoutVars>
      </dgm:prSet>
      <dgm:spPr/>
      <dgm:t>
        <a:bodyPr/>
        <a:lstStyle/>
        <a:p>
          <a:endParaRPr lang="en-US"/>
        </a:p>
      </dgm:t>
    </dgm:pt>
    <dgm:pt modelId="{ADC06267-1F66-43A2-A06A-938EF5A2E887}" type="pres">
      <dgm:prSet presAssocID="{C0B6031F-FD77-4E8A-BBB6-7FB3B7E357A1}" presName="sibTrans" presStyleCnt="0"/>
      <dgm:spPr/>
    </dgm:pt>
    <dgm:pt modelId="{3898BE32-EEED-4E43-8F2B-E93B7B2E311C}" type="pres">
      <dgm:prSet presAssocID="{3E44CE9E-E16A-48EF-823B-14F10E4AC053}" presName="node" presStyleLbl="node1" presStyleIdx="1" presStyleCnt="6">
        <dgm:presLayoutVars>
          <dgm:bulletEnabled val="1"/>
        </dgm:presLayoutVars>
      </dgm:prSet>
      <dgm:spPr/>
      <dgm:t>
        <a:bodyPr/>
        <a:lstStyle/>
        <a:p>
          <a:endParaRPr lang="en-US"/>
        </a:p>
      </dgm:t>
    </dgm:pt>
    <dgm:pt modelId="{89E592B1-5CC4-4F8B-8885-47C3DCF6DBFC}" type="pres">
      <dgm:prSet presAssocID="{A07FEF34-44FF-4F4E-BAEC-9C5EFAF1A7C5}" presName="sibTrans" presStyleCnt="0"/>
      <dgm:spPr/>
    </dgm:pt>
    <dgm:pt modelId="{42BA488D-C799-4992-A6B5-933CA5BA20AB}" type="pres">
      <dgm:prSet presAssocID="{213E19F9-D715-4C0F-8958-4AF1E47BA5E7}" presName="node" presStyleLbl="node1" presStyleIdx="2" presStyleCnt="6">
        <dgm:presLayoutVars>
          <dgm:bulletEnabled val="1"/>
        </dgm:presLayoutVars>
      </dgm:prSet>
      <dgm:spPr/>
      <dgm:t>
        <a:bodyPr/>
        <a:lstStyle/>
        <a:p>
          <a:endParaRPr lang="en-US"/>
        </a:p>
      </dgm:t>
    </dgm:pt>
    <dgm:pt modelId="{E981C166-ACA5-469B-9520-8C12D2E9A8DF}" type="pres">
      <dgm:prSet presAssocID="{7C6965EA-8C59-4182-9CE6-88FA27F3F5C5}" presName="sibTrans" presStyleCnt="0"/>
      <dgm:spPr/>
    </dgm:pt>
    <dgm:pt modelId="{97D1D1D8-F6B8-41F2-A27A-B7F51FBB1D76}" type="pres">
      <dgm:prSet presAssocID="{4D8EED9B-0548-4DE9-8055-E8CD0089A2D4}" presName="node" presStyleLbl="node1" presStyleIdx="3" presStyleCnt="6">
        <dgm:presLayoutVars>
          <dgm:bulletEnabled val="1"/>
        </dgm:presLayoutVars>
      </dgm:prSet>
      <dgm:spPr/>
      <dgm:t>
        <a:bodyPr/>
        <a:lstStyle/>
        <a:p>
          <a:endParaRPr lang="en-US"/>
        </a:p>
      </dgm:t>
    </dgm:pt>
    <dgm:pt modelId="{05651C2A-F78B-4189-91B1-386554FFCCD4}" type="pres">
      <dgm:prSet presAssocID="{9391C0E2-CC08-4BB3-A4FC-3DA01E3C93C3}" presName="sibTrans" presStyleCnt="0"/>
      <dgm:spPr/>
    </dgm:pt>
    <dgm:pt modelId="{21D4B630-C210-4D1C-9180-ABE3297D30A9}" type="pres">
      <dgm:prSet presAssocID="{1F222B96-DD67-4F48-B822-5853662F790E}" presName="node" presStyleLbl="node1" presStyleIdx="4" presStyleCnt="6">
        <dgm:presLayoutVars>
          <dgm:bulletEnabled val="1"/>
        </dgm:presLayoutVars>
      </dgm:prSet>
      <dgm:spPr/>
      <dgm:t>
        <a:bodyPr/>
        <a:lstStyle/>
        <a:p>
          <a:endParaRPr lang="en-US"/>
        </a:p>
      </dgm:t>
    </dgm:pt>
    <dgm:pt modelId="{735A6DF3-D074-42FB-BEAB-1FE5001C47A5}" type="pres">
      <dgm:prSet presAssocID="{DD65C1A9-FA08-420A-80F1-B44528BA30AE}" presName="sibTrans" presStyleCnt="0"/>
      <dgm:spPr/>
    </dgm:pt>
    <dgm:pt modelId="{26205225-AE9F-48D6-8D54-A44BAC7D41DF}" type="pres">
      <dgm:prSet presAssocID="{8C2CAE21-68A4-4297-B2EA-313303B2EEEA}" presName="node" presStyleLbl="node1" presStyleIdx="5" presStyleCnt="6">
        <dgm:presLayoutVars>
          <dgm:bulletEnabled val="1"/>
        </dgm:presLayoutVars>
      </dgm:prSet>
      <dgm:spPr/>
      <dgm:t>
        <a:bodyPr/>
        <a:lstStyle/>
        <a:p>
          <a:endParaRPr lang="en-US"/>
        </a:p>
      </dgm:t>
    </dgm:pt>
  </dgm:ptLst>
  <dgm:cxnLst>
    <dgm:cxn modelId="{A6519F76-4C0C-441C-8A28-56C49D12E928}" srcId="{745E6623-F550-4DFC-8A95-DF84BEA47AE0}" destId="{8257E8E8-C3C3-4584-A3F1-7A9BB59404BF}" srcOrd="0" destOrd="0" parTransId="{AF16AA70-8AA0-406F-973E-96A853FC584D}" sibTransId="{C0B6031F-FD77-4E8A-BBB6-7FB3B7E357A1}"/>
    <dgm:cxn modelId="{EEAF6955-A87C-42A6-AF6B-7E476C89D3BA}" srcId="{745E6623-F550-4DFC-8A95-DF84BEA47AE0}" destId="{1F222B96-DD67-4F48-B822-5853662F790E}" srcOrd="4" destOrd="0" parTransId="{D4AF001A-2D62-4B7A-9815-B7A76D610C91}" sibTransId="{DD65C1A9-FA08-420A-80F1-B44528BA30AE}"/>
    <dgm:cxn modelId="{24EDFB9E-4B77-4281-9BB8-4C951602D0AD}" type="presOf" srcId="{4D8EED9B-0548-4DE9-8055-E8CD0089A2D4}" destId="{97D1D1D8-F6B8-41F2-A27A-B7F51FBB1D76}" srcOrd="0" destOrd="0" presId="urn:microsoft.com/office/officeart/2005/8/layout/default#1"/>
    <dgm:cxn modelId="{FEF019BF-64B3-465B-8C39-FD0AE098B9AE}" srcId="{745E6623-F550-4DFC-8A95-DF84BEA47AE0}" destId="{213E19F9-D715-4C0F-8958-4AF1E47BA5E7}" srcOrd="2" destOrd="0" parTransId="{4BFBE3B6-0288-447A-9A3E-F4E89EE36D21}" sibTransId="{7C6965EA-8C59-4182-9CE6-88FA27F3F5C5}"/>
    <dgm:cxn modelId="{B97140E2-269C-4C08-B254-81712E53F2F3}" type="presOf" srcId="{3E44CE9E-E16A-48EF-823B-14F10E4AC053}" destId="{3898BE32-EEED-4E43-8F2B-E93B7B2E311C}" srcOrd="0" destOrd="0" presId="urn:microsoft.com/office/officeart/2005/8/layout/default#1"/>
    <dgm:cxn modelId="{00F7B959-E563-4B68-84FB-3825FA3AE8E9}" srcId="{745E6623-F550-4DFC-8A95-DF84BEA47AE0}" destId="{4D8EED9B-0548-4DE9-8055-E8CD0089A2D4}" srcOrd="3" destOrd="0" parTransId="{35AA8320-4C0C-411E-8A3B-F836228F547B}" sibTransId="{9391C0E2-CC08-4BB3-A4FC-3DA01E3C93C3}"/>
    <dgm:cxn modelId="{1F6DC2DC-774F-4744-8BE7-70E9517FC0A8}" type="presOf" srcId="{8257E8E8-C3C3-4584-A3F1-7A9BB59404BF}" destId="{BEA8236A-C1C2-47FD-9249-5ACB39EF1787}" srcOrd="0" destOrd="0" presId="urn:microsoft.com/office/officeart/2005/8/layout/default#1"/>
    <dgm:cxn modelId="{67EBF68E-8FA2-4F57-8484-85E1EE1F8CE5}" srcId="{745E6623-F550-4DFC-8A95-DF84BEA47AE0}" destId="{8C2CAE21-68A4-4297-B2EA-313303B2EEEA}" srcOrd="5" destOrd="0" parTransId="{7089BCB2-6111-4FAD-B60E-92253FECBCC7}" sibTransId="{1493C033-F127-4DFF-88EE-AAA599812C90}"/>
    <dgm:cxn modelId="{9E5FCDCC-AD3D-4D9D-A098-D69DB219BA49}" type="presOf" srcId="{213E19F9-D715-4C0F-8958-4AF1E47BA5E7}" destId="{42BA488D-C799-4992-A6B5-933CA5BA20AB}" srcOrd="0" destOrd="0" presId="urn:microsoft.com/office/officeart/2005/8/layout/default#1"/>
    <dgm:cxn modelId="{8822B0D9-7FE5-4614-9323-577A4C0A4469}" srcId="{745E6623-F550-4DFC-8A95-DF84BEA47AE0}" destId="{3E44CE9E-E16A-48EF-823B-14F10E4AC053}" srcOrd="1" destOrd="0" parTransId="{27F8119C-AB61-498B-BC0F-6F690A8FBFE9}" sibTransId="{A07FEF34-44FF-4F4E-BAEC-9C5EFAF1A7C5}"/>
    <dgm:cxn modelId="{7E761B14-2CFD-4B6B-8ED9-18179DFDA3A9}" type="presOf" srcId="{1F222B96-DD67-4F48-B822-5853662F790E}" destId="{21D4B630-C210-4D1C-9180-ABE3297D30A9}" srcOrd="0" destOrd="0" presId="urn:microsoft.com/office/officeart/2005/8/layout/default#1"/>
    <dgm:cxn modelId="{0156AAFD-93A7-461E-99AF-D60241738B92}" type="presOf" srcId="{8C2CAE21-68A4-4297-B2EA-313303B2EEEA}" destId="{26205225-AE9F-48D6-8D54-A44BAC7D41DF}" srcOrd="0" destOrd="0" presId="urn:microsoft.com/office/officeart/2005/8/layout/default#1"/>
    <dgm:cxn modelId="{46632B74-90A9-4C5A-95DF-54D01B37CCAA}" type="presOf" srcId="{745E6623-F550-4DFC-8A95-DF84BEA47AE0}" destId="{3510E7F1-19DA-40D1-9BEE-78C1E6ACA7CF}" srcOrd="0" destOrd="0" presId="urn:microsoft.com/office/officeart/2005/8/layout/default#1"/>
    <dgm:cxn modelId="{BA870E7C-D0CD-4904-95E6-34CDFCA6DF22}" type="presParOf" srcId="{3510E7F1-19DA-40D1-9BEE-78C1E6ACA7CF}" destId="{BEA8236A-C1C2-47FD-9249-5ACB39EF1787}" srcOrd="0" destOrd="0" presId="urn:microsoft.com/office/officeart/2005/8/layout/default#1"/>
    <dgm:cxn modelId="{CB320D56-D66E-457E-B7D0-2AFF03A3D8A0}" type="presParOf" srcId="{3510E7F1-19DA-40D1-9BEE-78C1E6ACA7CF}" destId="{ADC06267-1F66-43A2-A06A-938EF5A2E887}" srcOrd="1" destOrd="0" presId="urn:microsoft.com/office/officeart/2005/8/layout/default#1"/>
    <dgm:cxn modelId="{B3EE332D-73A9-4F0B-AEA4-F640D59AB064}" type="presParOf" srcId="{3510E7F1-19DA-40D1-9BEE-78C1E6ACA7CF}" destId="{3898BE32-EEED-4E43-8F2B-E93B7B2E311C}" srcOrd="2" destOrd="0" presId="urn:microsoft.com/office/officeart/2005/8/layout/default#1"/>
    <dgm:cxn modelId="{0B9BABBB-404B-4ADD-ABCC-255180D91F44}" type="presParOf" srcId="{3510E7F1-19DA-40D1-9BEE-78C1E6ACA7CF}" destId="{89E592B1-5CC4-4F8B-8885-47C3DCF6DBFC}" srcOrd="3" destOrd="0" presId="urn:microsoft.com/office/officeart/2005/8/layout/default#1"/>
    <dgm:cxn modelId="{8E67F6F1-C7AD-4852-963A-620A6C045E4C}" type="presParOf" srcId="{3510E7F1-19DA-40D1-9BEE-78C1E6ACA7CF}" destId="{42BA488D-C799-4992-A6B5-933CA5BA20AB}" srcOrd="4" destOrd="0" presId="urn:microsoft.com/office/officeart/2005/8/layout/default#1"/>
    <dgm:cxn modelId="{8CFB38C9-F8F2-45EF-916A-43B4DC7C8AD0}" type="presParOf" srcId="{3510E7F1-19DA-40D1-9BEE-78C1E6ACA7CF}" destId="{E981C166-ACA5-469B-9520-8C12D2E9A8DF}" srcOrd="5" destOrd="0" presId="urn:microsoft.com/office/officeart/2005/8/layout/default#1"/>
    <dgm:cxn modelId="{E6090C9C-90E1-4FCE-A64D-CA80C4296D25}" type="presParOf" srcId="{3510E7F1-19DA-40D1-9BEE-78C1E6ACA7CF}" destId="{97D1D1D8-F6B8-41F2-A27A-B7F51FBB1D76}" srcOrd="6" destOrd="0" presId="urn:microsoft.com/office/officeart/2005/8/layout/default#1"/>
    <dgm:cxn modelId="{1CBA6F79-76F1-468E-8AAD-B9A40F14F0C4}" type="presParOf" srcId="{3510E7F1-19DA-40D1-9BEE-78C1E6ACA7CF}" destId="{05651C2A-F78B-4189-91B1-386554FFCCD4}" srcOrd="7" destOrd="0" presId="urn:microsoft.com/office/officeart/2005/8/layout/default#1"/>
    <dgm:cxn modelId="{ED887B7B-45B8-49B1-B1CE-A15E8CC6EF18}" type="presParOf" srcId="{3510E7F1-19DA-40D1-9BEE-78C1E6ACA7CF}" destId="{21D4B630-C210-4D1C-9180-ABE3297D30A9}" srcOrd="8" destOrd="0" presId="urn:microsoft.com/office/officeart/2005/8/layout/default#1"/>
    <dgm:cxn modelId="{3C6C5D3C-76BE-457F-8E77-CDDAEA42433C}" type="presParOf" srcId="{3510E7F1-19DA-40D1-9BEE-78C1E6ACA7CF}" destId="{735A6DF3-D074-42FB-BEAB-1FE5001C47A5}" srcOrd="9" destOrd="0" presId="urn:microsoft.com/office/officeart/2005/8/layout/default#1"/>
    <dgm:cxn modelId="{253E5800-B780-4500-A72F-EF4F75C4F9DD}" type="presParOf" srcId="{3510E7F1-19DA-40D1-9BEE-78C1E6ACA7CF}" destId="{26205225-AE9F-48D6-8D54-A44BAC7D41DF}" srcOrd="10" destOrd="0" presId="urn:microsoft.com/office/officeart/2005/8/layout/defaul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A8236A-C1C2-47FD-9249-5ACB39EF1787}">
      <dsp:nvSpPr>
        <dsp:cNvPr id="0" name=""/>
        <dsp:cNvSpPr/>
      </dsp:nvSpPr>
      <dsp:spPr>
        <a:xfrm>
          <a:off x="0" y="591343"/>
          <a:ext cx="2571749" cy="1543050"/>
        </a:xfrm>
        <a:prstGeom prst="rect">
          <a:avLst/>
        </a:prstGeom>
        <a:solidFill>
          <a:schemeClr val="accent3"/>
        </a:solidFill>
        <a:ln w="11429" cap="flat" cmpd="sng" algn="ctr">
          <a:solidFill>
            <a:schemeClr val="accent3"/>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en-US" sz="2300" kern="1200" dirty="0" smtClean="0"/>
            <a:t>Off system/online storage/ secondary memory</a:t>
          </a:r>
          <a:endParaRPr lang="en-US" sz="2300" kern="1200" dirty="0"/>
        </a:p>
      </dsp:txBody>
      <dsp:txXfrm>
        <a:off x="0" y="591343"/>
        <a:ext cx="2571749" cy="1543050"/>
      </dsp:txXfrm>
    </dsp:sp>
    <dsp:sp modelId="{3898BE32-EEED-4E43-8F2B-E93B7B2E311C}">
      <dsp:nvSpPr>
        <dsp:cNvPr id="0" name=""/>
        <dsp:cNvSpPr/>
      </dsp:nvSpPr>
      <dsp:spPr>
        <a:xfrm>
          <a:off x="2828925" y="591343"/>
          <a:ext cx="2571749" cy="1543050"/>
        </a:xfrm>
        <a:prstGeom prst="rect">
          <a:avLst/>
        </a:prstGeom>
        <a:solidFill>
          <a:schemeClr val="accent4"/>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en-US" sz="2300" kern="1200" dirty="0" smtClean="0"/>
            <a:t>File system abstraction/ Databases</a:t>
          </a:r>
          <a:endParaRPr lang="en-US" sz="2300" kern="1200" dirty="0"/>
        </a:p>
      </dsp:txBody>
      <dsp:txXfrm>
        <a:off x="2828925" y="591343"/>
        <a:ext cx="2571749" cy="1543050"/>
      </dsp:txXfrm>
    </dsp:sp>
    <dsp:sp modelId="{42BA488D-C799-4992-A6B5-933CA5BA20AB}">
      <dsp:nvSpPr>
        <dsp:cNvPr id="0" name=""/>
        <dsp:cNvSpPr/>
      </dsp:nvSpPr>
      <dsp:spPr>
        <a:xfrm>
          <a:off x="5657849" y="591343"/>
          <a:ext cx="2571749" cy="1543050"/>
        </a:xfrm>
        <a:prstGeom prst="rect">
          <a:avLst/>
        </a:prstGeom>
        <a:solidFill>
          <a:schemeClr val="tx2"/>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en-US" sz="2300" kern="1200" dirty="0" smtClean="0"/>
            <a:t>Offline/ tertiary memory/ DFS</a:t>
          </a:r>
          <a:endParaRPr lang="en-US" sz="2300" kern="1200" dirty="0"/>
        </a:p>
      </dsp:txBody>
      <dsp:txXfrm>
        <a:off x="5657849" y="591343"/>
        <a:ext cx="2571749" cy="1543050"/>
      </dsp:txXfrm>
    </dsp:sp>
    <dsp:sp modelId="{97D1D1D8-F6B8-41F2-A27A-B7F51FBB1D76}">
      <dsp:nvSpPr>
        <dsp:cNvPr id="0" name=""/>
        <dsp:cNvSpPr/>
      </dsp:nvSpPr>
      <dsp:spPr>
        <a:xfrm>
          <a:off x="0" y="2391569"/>
          <a:ext cx="2571749" cy="1543050"/>
        </a:xfrm>
        <a:prstGeom prst="rect">
          <a:avLst/>
        </a:prstGeom>
        <a:solidFill>
          <a:schemeClr val="accent5"/>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en-US" sz="2300" kern="1200" dirty="0" smtClean="0"/>
            <a:t>RAID: Redundant Array of Inexpensive Disks </a:t>
          </a:r>
          <a:endParaRPr lang="en-US" sz="2300" kern="1200" dirty="0"/>
        </a:p>
      </dsp:txBody>
      <dsp:txXfrm>
        <a:off x="0" y="2391569"/>
        <a:ext cx="2571749" cy="1543050"/>
      </dsp:txXfrm>
    </dsp:sp>
    <dsp:sp modelId="{21D4B630-C210-4D1C-9180-ABE3297D30A9}">
      <dsp:nvSpPr>
        <dsp:cNvPr id="0" name=""/>
        <dsp:cNvSpPr/>
      </dsp:nvSpPr>
      <dsp:spPr>
        <a:xfrm>
          <a:off x="2828925" y="2391569"/>
          <a:ext cx="2571749" cy="1543050"/>
        </a:xfrm>
        <a:prstGeom prst="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en-US" sz="2300" kern="1200" dirty="0" smtClean="0"/>
            <a:t>NAS: Network Accessible Storage</a:t>
          </a:r>
          <a:endParaRPr lang="en-US" sz="2300" kern="1200" dirty="0"/>
        </a:p>
      </dsp:txBody>
      <dsp:txXfrm>
        <a:off x="2828925" y="2391569"/>
        <a:ext cx="2571749" cy="1543050"/>
      </dsp:txXfrm>
    </dsp:sp>
    <dsp:sp modelId="{26205225-AE9F-48D6-8D54-A44BAC7D41DF}">
      <dsp:nvSpPr>
        <dsp:cNvPr id="0" name=""/>
        <dsp:cNvSpPr/>
      </dsp:nvSpPr>
      <dsp:spPr>
        <a:xfrm>
          <a:off x="5657849" y="2391569"/>
          <a:ext cx="2571749" cy="1543050"/>
        </a:xfrm>
        <a:prstGeom prst="rect">
          <a:avLst/>
        </a:prstGeom>
        <a:solidFill>
          <a:schemeClr val="accent6"/>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en-US" sz="2300" kern="1200" dirty="0" smtClean="0"/>
            <a:t>SAN: Storage area networks</a:t>
          </a:r>
          <a:endParaRPr lang="en-US" sz="2300" kern="1200" dirty="0"/>
        </a:p>
      </dsp:txBody>
      <dsp:txXfrm>
        <a:off x="5657849" y="2391569"/>
        <a:ext cx="2571749" cy="1543050"/>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9191C04-749B-4BD4-8686-E8D5AEF6FCC2}" type="datetimeFigureOut">
              <a:rPr lang="en-US"/>
              <a:pPr>
                <a:defRPr/>
              </a:pPr>
              <a:t>2/28/2017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83705D0F-6C3F-412B-8C5F-0A7F26F97947}" type="slidenum">
              <a:rPr lang="en-US" altLang="en-US"/>
              <a:pPr>
                <a:defRPr/>
              </a:pPr>
              <a:t>‹#›</a:t>
            </a:fld>
            <a:endParaRPr lang="en-US" altLang="en-US"/>
          </a:p>
        </p:txBody>
      </p:sp>
    </p:spTree>
    <p:extLst>
      <p:ext uri="{BB962C8B-B14F-4D97-AF65-F5344CB8AC3E}">
        <p14:creationId xmlns:p14="http://schemas.microsoft.com/office/powerpoint/2010/main" val="6307756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BC90729B-6C11-47AF-91E3-D2A94EAFA0FA}" type="slidenum">
              <a:rPr lang="en-US" smtClean="0"/>
              <a:pPr>
                <a:defRPr/>
              </a:pPr>
              <a:t>10</a:t>
            </a:fld>
            <a:endParaRPr lang="en-US"/>
          </a:p>
        </p:txBody>
      </p:sp>
    </p:spTree>
    <p:extLst>
      <p:ext uri="{BB962C8B-B14F-4D97-AF65-F5344CB8AC3E}">
        <p14:creationId xmlns:p14="http://schemas.microsoft.com/office/powerpoint/2010/main" val="3584191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1F71E256-C5A1-45E8-AF3B-02DA3988BABF}" type="slidenum">
              <a:rPr lang="en-US" smtClean="0"/>
              <a:pPr>
                <a:defRPr/>
              </a:pPr>
              <a:t>13</a:t>
            </a:fld>
            <a:endParaRPr lang="en-US"/>
          </a:p>
        </p:txBody>
      </p:sp>
    </p:spTree>
    <p:extLst>
      <p:ext uri="{BB962C8B-B14F-4D97-AF65-F5344CB8AC3E}">
        <p14:creationId xmlns:p14="http://schemas.microsoft.com/office/powerpoint/2010/main" val="477310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60CE1AB2-2E98-4DD2-B0C9-9F3B24D3C64E}" type="slidenum">
              <a:rPr lang="en-US" smtClean="0"/>
              <a:pPr>
                <a:defRPr/>
              </a:pPr>
              <a:t>14</a:t>
            </a:fld>
            <a:endParaRPr lang="en-US"/>
          </a:p>
        </p:txBody>
      </p:sp>
    </p:spTree>
    <p:extLst>
      <p:ext uri="{BB962C8B-B14F-4D97-AF65-F5344CB8AC3E}">
        <p14:creationId xmlns:p14="http://schemas.microsoft.com/office/powerpoint/2010/main" val="1709527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E9C558F-E034-4776-8F4D-16A32F652C1B}" type="slidenum">
              <a:rPr lang="en-US" altLang="en-US"/>
              <a:pPr>
                <a:spcBef>
                  <a:spcPct val="0"/>
                </a:spcBef>
              </a:pPr>
              <a:t>46</a:t>
            </a:fld>
            <a:endParaRPr lang="en-US" altLang="en-US"/>
          </a:p>
        </p:txBody>
      </p:sp>
    </p:spTree>
    <p:extLst>
      <p:ext uri="{BB962C8B-B14F-4D97-AF65-F5344CB8AC3E}">
        <p14:creationId xmlns:p14="http://schemas.microsoft.com/office/powerpoint/2010/main" val="264793146"/>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22.xml"/><Relationship Id="rId13" Type="http://schemas.openxmlformats.org/officeDocument/2006/relationships/slideMaster" Target="../slideMasters/slideMaster1.xml"/><Relationship Id="rId3" Type="http://schemas.openxmlformats.org/officeDocument/2006/relationships/tags" Target="../tags/tag17.xml"/><Relationship Id="rId7" Type="http://schemas.openxmlformats.org/officeDocument/2006/relationships/tags" Target="../tags/tag21.xml"/><Relationship Id="rId12" Type="http://schemas.openxmlformats.org/officeDocument/2006/relationships/tags" Target="../tags/tag26.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tags" Target="../tags/tag25.xml"/><Relationship Id="rId5" Type="http://schemas.openxmlformats.org/officeDocument/2006/relationships/tags" Target="../tags/tag19.xml"/><Relationship Id="rId10" Type="http://schemas.openxmlformats.org/officeDocument/2006/relationships/tags" Target="../tags/tag24.xml"/><Relationship Id="rId4" Type="http://schemas.openxmlformats.org/officeDocument/2006/relationships/tags" Target="../tags/tag18.xml"/><Relationship Id="rId9" Type="http://schemas.openxmlformats.org/officeDocument/2006/relationships/tags" Target="../tags/tag23.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112.xml"/><Relationship Id="rId13" Type="http://schemas.openxmlformats.org/officeDocument/2006/relationships/slideMaster" Target="../slideMasters/slideMaster1.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tags" Target="../tags/tag116.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tags" Target="../tags/tag115.xml"/><Relationship Id="rId5" Type="http://schemas.openxmlformats.org/officeDocument/2006/relationships/tags" Target="../tags/tag109.xml"/><Relationship Id="rId10" Type="http://schemas.openxmlformats.org/officeDocument/2006/relationships/tags" Target="../tags/tag114.xml"/><Relationship Id="rId4" Type="http://schemas.openxmlformats.org/officeDocument/2006/relationships/tags" Target="../tags/tag108.xml"/><Relationship Id="rId9" Type="http://schemas.openxmlformats.org/officeDocument/2006/relationships/tags" Target="../tags/tag113.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tags" Target="../tags/tag37.xml"/><Relationship Id="rId13" Type="http://schemas.openxmlformats.org/officeDocument/2006/relationships/tags" Target="../tags/tag42.xml"/><Relationship Id="rId3" Type="http://schemas.openxmlformats.org/officeDocument/2006/relationships/tags" Target="../tags/tag32.xml"/><Relationship Id="rId7" Type="http://schemas.openxmlformats.org/officeDocument/2006/relationships/tags" Target="../tags/tag36.xml"/><Relationship Id="rId12" Type="http://schemas.openxmlformats.org/officeDocument/2006/relationships/tags" Target="../tags/tag41.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11" Type="http://schemas.openxmlformats.org/officeDocument/2006/relationships/tags" Target="../tags/tag40.xml"/><Relationship Id="rId5" Type="http://schemas.openxmlformats.org/officeDocument/2006/relationships/tags" Target="../tags/tag34.xml"/><Relationship Id="rId15" Type="http://schemas.openxmlformats.org/officeDocument/2006/relationships/slideMaster" Target="../slideMasters/slideMaster1.xml"/><Relationship Id="rId10" Type="http://schemas.openxmlformats.org/officeDocument/2006/relationships/tags" Target="../tags/tag39.xml"/><Relationship Id="rId4" Type="http://schemas.openxmlformats.org/officeDocument/2006/relationships/tags" Target="../tags/tag33.xml"/><Relationship Id="rId9" Type="http://schemas.openxmlformats.org/officeDocument/2006/relationships/tags" Target="../tags/tag38.xml"/><Relationship Id="rId14" Type="http://schemas.openxmlformats.org/officeDocument/2006/relationships/tags" Target="../tags/tag43.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slideMaster" Target="../slideMasters/slideMaster1.xml"/><Relationship Id="rId4" Type="http://schemas.openxmlformats.org/officeDocument/2006/relationships/tags" Target="../tags/tag47.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55.xml"/><Relationship Id="rId13" Type="http://schemas.openxmlformats.org/officeDocument/2006/relationships/tags" Target="../tags/tag60.xml"/><Relationship Id="rId3" Type="http://schemas.openxmlformats.org/officeDocument/2006/relationships/tags" Target="../tags/tag50.xml"/><Relationship Id="rId7" Type="http://schemas.openxmlformats.org/officeDocument/2006/relationships/tags" Target="../tags/tag54.xml"/><Relationship Id="rId12" Type="http://schemas.openxmlformats.org/officeDocument/2006/relationships/tags" Target="../tags/tag59.xml"/><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tags" Target="../tags/tag53.xml"/><Relationship Id="rId11" Type="http://schemas.openxmlformats.org/officeDocument/2006/relationships/tags" Target="../tags/tag58.xml"/><Relationship Id="rId5" Type="http://schemas.openxmlformats.org/officeDocument/2006/relationships/tags" Target="../tags/tag52.xml"/><Relationship Id="rId15" Type="http://schemas.openxmlformats.org/officeDocument/2006/relationships/slideMaster" Target="../slideMasters/slideMaster1.xml"/><Relationship Id="rId10" Type="http://schemas.openxmlformats.org/officeDocument/2006/relationships/tags" Target="../tags/tag57.xml"/><Relationship Id="rId4" Type="http://schemas.openxmlformats.org/officeDocument/2006/relationships/tags" Target="../tags/tag51.xml"/><Relationship Id="rId9" Type="http://schemas.openxmlformats.org/officeDocument/2006/relationships/tags" Target="../tags/tag56.xml"/><Relationship Id="rId14" Type="http://schemas.openxmlformats.org/officeDocument/2006/relationships/tags" Target="../tags/tag6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 Id="rId4"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72.xml"/><Relationship Id="rId3" Type="http://schemas.openxmlformats.org/officeDocument/2006/relationships/tags" Target="../tags/tag67.xml"/><Relationship Id="rId7" Type="http://schemas.openxmlformats.org/officeDocument/2006/relationships/tags" Target="../tags/tag71.xml"/><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tags" Target="../tags/tag70.xml"/><Relationship Id="rId5" Type="http://schemas.openxmlformats.org/officeDocument/2006/relationships/tags" Target="../tags/tag69.xml"/><Relationship Id="rId10" Type="http://schemas.openxmlformats.org/officeDocument/2006/relationships/slideMaster" Target="../slideMasters/slideMaster1.xml"/><Relationship Id="rId4" Type="http://schemas.openxmlformats.org/officeDocument/2006/relationships/tags" Target="../tags/tag68.xml"/><Relationship Id="rId9" Type="http://schemas.openxmlformats.org/officeDocument/2006/relationships/tags" Target="../tags/tag73.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81.xml"/><Relationship Id="rId13" Type="http://schemas.openxmlformats.org/officeDocument/2006/relationships/tags" Target="../tags/tag86.xml"/><Relationship Id="rId3" Type="http://schemas.openxmlformats.org/officeDocument/2006/relationships/tags" Target="../tags/tag76.xml"/><Relationship Id="rId7" Type="http://schemas.openxmlformats.org/officeDocument/2006/relationships/tags" Target="../tags/tag80.xml"/><Relationship Id="rId12" Type="http://schemas.openxmlformats.org/officeDocument/2006/relationships/tags" Target="../tags/tag85.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tags" Target="../tags/tag79.xml"/><Relationship Id="rId11" Type="http://schemas.openxmlformats.org/officeDocument/2006/relationships/tags" Target="../tags/tag84.xml"/><Relationship Id="rId5" Type="http://schemas.openxmlformats.org/officeDocument/2006/relationships/tags" Target="../tags/tag78.xml"/><Relationship Id="rId15" Type="http://schemas.openxmlformats.org/officeDocument/2006/relationships/slideMaster" Target="../slideMasters/slideMaster1.xml"/><Relationship Id="rId10" Type="http://schemas.openxmlformats.org/officeDocument/2006/relationships/tags" Target="../tags/tag83.xml"/><Relationship Id="rId4" Type="http://schemas.openxmlformats.org/officeDocument/2006/relationships/tags" Target="../tags/tag77.xml"/><Relationship Id="rId9" Type="http://schemas.openxmlformats.org/officeDocument/2006/relationships/tags" Target="../tags/tag82.xml"/><Relationship Id="rId14" Type="http://schemas.openxmlformats.org/officeDocument/2006/relationships/tags" Target="../tags/tag87.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95.xml"/><Relationship Id="rId13" Type="http://schemas.openxmlformats.org/officeDocument/2006/relationships/tags" Target="../tags/tag100.xml"/><Relationship Id="rId3" Type="http://schemas.openxmlformats.org/officeDocument/2006/relationships/tags" Target="../tags/tag90.xml"/><Relationship Id="rId7" Type="http://schemas.openxmlformats.org/officeDocument/2006/relationships/tags" Target="../tags/tag94.xml"/><Relationship Id="rId12" Type="http://schemas.openxmlformats.org/officeDocument/2006/relationships/tags" Target="../tags/tag99.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tags" Target="../tags/tag93.xml"/><Relationship Id="rId11" Type="http://schemas.openxmlformats.org/officeDocument/2006/relationships/tags" Target="../tags/tag98.xml"/><Relationship Id="rId5" Type="http://schemas.openxmlformats.org/officeDocument/2006/relationships/tags" Target="../tags/tag92.xml"/><Relationship Id="rId15" Type="http://schemas.openxmlformats.org/officeDocument/2006/relationships/slideMaster" Target="../slideMasters/slideMaster1.xml"/><Relationship Id="rId10" Type="http://schemas.openxmlformats.org/officeDocument/2006/relationships/tags" Target="../tags/tag97.xml"/><Relationship Id="rId4" Type="http://schemas.openxmlformats.org/officeDocument/2006/relationships/tags" Target="../tags/tag91.xml"/><Relationship Id="rId9" Type="http://schemas.openxmlformats.org/officeDocument/2006/relationships/tags" Target="../tags/tag96.xml"/><Relationship Id="rId14" Type="http://schemas.openxmlformats.org/officeDocument/2006/relationships/tags" Target="../tags/tag10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19"/>
          <p:cNvSpPr>
            <a:spLocks noChangeArrowheads="1"/>
          </p:cNvSpPr>
          <p:nvPr>
            <p:custDataLst>
              <p:tags r:id="rId1"/>
            </p:custDataLst>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5" name="Rectangle 20"/>
          <p:cNvSpPr>
            <a:spLocks noChangeArrowheads="1"/>
          </p:cNvSpPr>
          <p:nvPr>
            <p:custDataLst>
              <p:tags r:id="rId2"/>
            </p:custDataLst>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6" name="Rectangle 21"/>
          <p:cNvSpPr>
            <a:spLocks noChangeArrowheads="1"/>
          </p:cNvSpPr>
          <p:nvPr>
            <p:custDataLst>
              <p:tags r:id="rId3"/>
            </p:custDataLst>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7" name="Rectangle 23"/>
          <p:cNvSpPr>
            <a:spLocks noChangeArrowheads="1"/>
          </p:cNvSpPr>
          <p:nvPr>
            <p:custDataLst>
              <p:tags r:id="rId4"/>
            </p:custDataLst>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10" name="Rectangle 9"/>
          <p:cNvSpPr>
            <a:spLocks noChangeArrowheads="1"/>
          </p:cNvSpPr>
          <p:nvPr>
            <p:custDataLst>
              <p:tags r:id="rId5"/>
            </p:custDataLst>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1" name="Straight Connector 10"/>
          <p:cNvSpPr>
            <a:spLocks noChangeShapeType="1"/>
          </p:cNvSpPr>
          <p:nvPr>
            <p:custDataLst>
              <p:tags r:id="rId6"/>
            </p:custDataLst>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2" name="Rectangle 11"/>
          <p:cNvSpPr>
            <a:spLocks noChangeArrowheads="1"/>
          </p:cNvSpPr>
          <p:nvPr>
            <p:custDataLst>
              <p:tags r:id="rId7"/>
            </p:custDataLst>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dirty="0">
              <a:latin typeface="+mn-lt"/>
              <a:cs typeface="+mn-cs"/>
            </a:endParaRPr>
          </a:p>
        </p:txBody>
      </p:sp>
      <p:sp>
        <p:nvSpPr>
          <p:cNvPr id="13" name="Oval 12"/>
          <p:cNvSpPr/>
          <p:nvPr>
            <p:custDataLst>
              <p:tags r:id="rId8"/>
            </p:custDataLst>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Oval 13"/>
          <p:cNvSpPr/>
          <p:nvPr>
            <p:custDataLst>
              <p:tags r:id="rId9"/>
            </p:custDataLst>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custDataLst>
              <p:tags r:id="rId10"/>
            </p:custDataLst>
          </p:nvPr>
        </p:nvSpPr>
        <p:spPr/>
        <p:txBody>
          <a:bodyPr/>
          <a:lstStyle>
            <a:lvl1pPr>
              <a:defRPr/>
            </a:lvl1pPr>
          </a:lstStyle>
          <a:p>
            <a:pPr>
              <a:defRPr/>
            </a:pPr>
            <a:fld id="{91EC84A2-8CA3-4101-BB09-21C70108595C}" type="datetime1">
              <a:rPr lang="en-US"/>
              <a:pPr>
                <a:defRPr/>
              </a:pPr>
              <a:t>2/28/2017</a:t>
            </a:fld>
            <a:endParaRPr lang="en-US"/>
          </a:p>
        </p:txBody>
      </p:sp>
      <p:sp>
        <p:nvSpPr>
          <p:cNvPr id="16" name="Footer Placeholder 16"/>
          <p:cNvSpPr>
            <a:spLocks noGrp="1"/>
          </p:cNvSpPr>
          <p:nvPr>
            <p:ph type="ftr" sz="quarter" idx="11"/>
            <p:custDataLst>
              <p:tags r:id="rId11"/>
            </p:custDataLst>
          </p:nvPr>
        </p:nvSpPr>
        <p:spPr/>
        <p:txBody>
          <a:bodyPr/>
          <a:lstStyle>
            <a:lvl1pPr>
              <a:defRPr/>
            </a:lvl1pPr>
          </a:lstStyle>
          <a:p>
            <a:pPr>
              <a:defRPr/>
            </a:pPr>
            <a:r>
              <a:rPr lang="en-US"/>
              <a:t>cse4/587</a:t>
            </a:r>
          </a:p>
        </p:txBody>
      </p:sp>
      <p:sp>
        <p:nvSpPr>
          <p:cNvPr id="17" name="Slide Number Placeholder 28"/>
          <p:cNvSpPr>
            <a:spLocks noGrp="1"/>
          </p:cNvSpPr>
          <p:nvPr>
            <p:ph type="sldNum" sz="quarter" idx="12"/>
            <p:custDataLst>
              <p:tags r:id="rId12"/>
            </p:custDataLst>
          </p:nvPr>
        </p:nvSpPr>
        <p:spPr>
          <a:xfrm>
            <a:off x="4343400" y="2198688"/>
            <a:ext cx="457200" cy="441325"/>
          </a:xfrm>
        </p:spPr>
        <p:txBody>
          <a:bodyPr/>
          <a:lstStyle>
            <a:lvl1pPr>
              <a:defRPr smtClean="0"/>
            </a:lvl1pPr>
          </a:lstStyle>
          <a:p>
            <a:pPr>
              <a:defRPr/>
            </a:pPr>
            <a:fld id="{94B9CF45-9F7A-4F92-9438-83B440CC510A}" type="slidenum">
              <a:rPr lang="en-US" altLang="en-US"/>
              <a:pPr>
                <a:defRPr/>
              </a:pPr>
              <a:t>‹#›</a:t>
            </a:fld>
            <a:endParaRPr lang="en-US" altLang="en-US"/>
          </a:p>
        </p:txBody>
      </p:sp>
    </p:spTree>
    <p:extLst>
      <p:ext uri="{BB962C8B-B14F-4D97-AF65-F5344CB8AC3E}">
        <p14:creationId xmlns:p14="http://schemas.microsoft.com/office/powerpoint/2010/main" val="3689309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1"/>
            </p:custDataLst>
          </p:nvPr>
        </p:nvSpPr>
        <p:spPr/>
        <p:txBody>
          <a:bodyPr/>
          <a:lstStyle>
            <a:lvl1pPr>
              <a:defRPr/>
            </a:lvl1pPr>
          </a:lstStyle>
          <a:p>
            <a:pPr>
              <a:defRPr/>
            </a:pPr>
            <a:fld id="{724B4815-D3CA-45AA-B231-2C02C63FFDCE}" type="datetime1">
              <a:rPr lang="en-US"/>
              <a:pPr>
                <a:defRPr/>
              </a:pPr>
              <a:t>2/28/2017</a:t>
            </a:fld>
            <a:endParaRPr lang="en-US"/>
          </a:p>
        </p:txBody>
      </p:sp>
      <p:sp>
        <p:nvSpPr>
          <p:cNvPr id="5" name="Footer Placeholder 4"/>
          <p:cNvSpPr>
            <a:spLocks noGrp="1"/>
          </p:cNvSpPr>
          <p:nvPr>
            <p:ph type="ftr" sz="quarter" idx="11"/>
            <p:custDataLst>
              <p:tags r:id="rId2"/>
            </p:custDataLst>
          </p:nvPr>
        </p:nvSpPr>
        <p:spPr/>
        <p:txBody>
          <a:bodyPr/>
          <a:lstStyle>
            <a:lvl1pPr>
              <a:defRPr/>
            </a:lvl1pPr>
          </a:lstStyle>
          <a:p>
            <a:pPr>
              <a:defRPr/>
            </a:pPr>
            <a:r>
              <a:rPr lang="en-US"/>
              <a:t>cse4/587</a:t>
            </a:r>
          </a:p>
        </p:txBody>
      </p:sp>
      <p:sp>
        <p:nvSpPr>
          <p:cNvPr id="6" name="Slide Number Placeholder 5"/>
          <p:cNvSpPr>
            <a:spLocks noGrp="1"/>
          </p:cNvSpPr>
          <p:nvPr>
            <p:ph type="sldNum" sz="quarter" idx="12"/>
            <p:custDataLst>
              <p:tags r:id="rId3"/>
            </p:custDataLst>
          </p:nvPr>
        </p:nvSpPr>
        <p:spPr/>
        <p:txBody>
          <a:bodyPr/>
          <a:lstStyle>
            <a:lvl1pPr>
              <a:defRPr smtClean="0"/>
            </a:lvl1pPr>
          </a:lstStyle>
          <a:p>
            <a:pPr>
              <a:defRPr/>
            </a:pPr>
            <a:fld id="{92308939-5E80-44B7-AC63-9090D313DED2}" type="slidenum">
              <a:rPr lang="en-US" altLang="en-US"/>
              <a:pPr>
                <a:defRPr/>
              </a:pPr>
              <a:t>‹#›</a:t>
            </a:fld>
            <a:endParaRPr lang="en-US" altLang="en-US"/>
          </a:p>
        </p:txBody>
      </p:sp>
    </p:spTree>
    <p:extLst>
      <p:ext uri="{BB962C8B-B14F-4D97-AF65-F5344CB8AC3E}">
        <p14:creationId xmlns:p14="http://schemas.microsoft.com/office/powerpoint/2010/main" val="4172471619"/>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19"/>
          <p:cNvSpPr>
            <a:spLocks noChangeArrowheads="1"/>
          </p:cNvSpPr>
          <p:nvPr>
            <p:custDataLst>
              <p:tags r:id="rId1"/>
            </p:custDataLst>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5" name="Rectangle 20"/>
          <p:cNvSpPr>
            <a:spLocks noChangeArrowheads="1"/>
          </p:cNvSpPr>
          <p:nvPr>
            <p:custDataLst>
              <p:tags r:id="rId2"/>
            </p:custDataLst>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6" name="Rectangle 21"/>
          <p:cNvSpPr>
            <a:spLocks noChangeArrowheads="1"/>
          </p:cNvSpPr>
          <p:nvPr>
            <p:custDataLst>
              <p:tags r:id="rId3"/>
            </p:custDataLst>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7" name="Rectangle 23"/>
          <p:cNvSpPr>
            <a:spLocks noChangeArrowheads="1"/>
          </p:cNvSpPr>
          <p:nvPr>
            <p:custDataLst>
              <p:tags r:id="rId4"/>
            </p:custDataLst>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8" name="Rectangle 7"/>
          <p:cNvSpPr>
            <a:spLocks noChangeArrowheads="1"/>
          </p:cNvSpPr>
          <p:nvPr>
            <p:custDataLst>
              <p:tags r:id="rId5"/>
            </p:custDataLst>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9" name="Rectangle 8"/>
          <p:cNvSpPr>
            <a:spLocks noChangeArrowheads="1"/>
          </p:cNvSpPr>
          <p:nvPr>
            <p:custDataLst>
              <p:tags r:id="rId6"/>
            </p:custDataLst>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dirty="0">
              <a:latin typeface="+mn-lt"/>
              <a:cs typeface="+mn-cs"/>
            </a:endParaRPr>
          </a:p>
        </p:txBody>
      </p:sp>
      <p:sp>
        <p:nvSpPr>
          <p:cNvPr id="10" name="Straight Connector 9"/>
          <p:cNvSpPr>
            <a:spLocks noChangeShapeType="1"/>
          </p:cNvSpPr>
          <p:nvPr>
            <p:custDataLst>
              <p:tags r:id="rId7"/>
            </p:custDataLst>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1" name="Oval 10"/>
          <p:cNvSpPr/>
          <p:nvPr>
            <p:custDataLst>
              <p:tags r:id="rId8"/>
            </p:custDataLst>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Oval 11"/>
          <p:cNvSpPr/>
          <p:nvPr>
            <p:custDataLst>
              <p:tags r:id="rId9"/>
            </p:custDataLst>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custDataLst>
              <p:tags r:id="rId10"/>
            </p:custDataLst>
          </p:nvPr>
        </p:nvSpPr>
        <p:spPr>
          <a:xfrm>
            <a:off x="6915150" y="3009900"/>
            <a:ext cx="457200" cy="441325"/>
          </a:xfrm>
        </p:spPr>
        <p:txBody>
          <a:bodyPr/>
          <a:lstStyle>
            <a:lvl1pPr>
              <a:defRPr smtClean="0"/>
            </a:lvl1pPr>
          </a:lstStyle>
          <a:p>
            <a:pPr>
              <a:defRPr/>
            </a:pPr>
            <a:fld id="{7E3036BC-F4A5-423A-89E2-A9D8981FC2B5}" type="slidenum">
              <a:rPr lang="en-US" altLang="en-US"/>
              <a:pPr>
                <a:defRPr/>
              </a:pPr>
              <a:t>‹#›</a:t>
            </a:fld>
            <a:endParaRPr lang="en-US" altLang="en-US"/>
          </a:p>
        </p:txBody>
      </p:sp>
      <p:sp>
        <p:nvSpPr>
          <p:cNvPr id="14" name="Date Placeholder 3"/>
          <p:cNvSpPr>
            <a:spLocks noGrp="1"/>
          </p:cNvSpPr>
          <p:nvPr>
            <p:ph type="dt" sz="half" idx="11"/>
            <p:custDataLst>
              <p:tags r:id="rId11"/>
            </p:custDataLst>
          </p:nvPr>
        </p:nvSpPr>
        <p:spPr/>
        <p:txBody>
          <a:bodyPr/>
          <a:lstStyle>
            <a:lvl1pPr>
              <a:defRPr/>
            </a:lvl1pPr>
          </a:lstStyle>
          <a:p>
            <a:pPr>
              <a:defRPr/>
            </a:pPr>
            <a:fld id="{932AFA29-AFD1-4FBA-8DCE-C199A7B56CF7}" type="datetime1">
              <a:rPr lang="en-US"/>
              <a:pPr>
                <a:defRPr/>
              </a:pPr>
              <a:t>2/28/2017</a:t>
            </a:fld>
            <a:endParaRPr lang="en-US"/>
          </a:p>
        </p:txBody>
      </p:sp>
      <p:sp>
        <p:nvSpPr>
          <p:cNvPr id="15" name="Footer Placeholder 4"/>
          <p:cNvSpPr>
            <a:spLocks noGrp="1"/>
          </p:cNvSpPr>
          <p:nvPr>
            <p:ph type="ftr" sz="quarter" idx="12"/>
            <p:custDataLst>
              <p:tags r:id="rId12"/>
            </p:custDataLst>
          </p:nvPr>
        </p:nvSpPr>
        <p:spPr/>
        <p:txBody>
          <a:bodyPr/>
          <a:lstStyle>
            <a:lvl1pPr>
              <a:defRPr/>
            </a:lvl1pPr>
          </a:lstStyle>
          <a:p>
            <a:pPr>
              <a:defRPr/>
            </a:pPr>
            <a:r>
              <a:rPr lang="en-US"/>
              <a:t>cse4/587</a:t>
            </a:r>
          </a:p>
        </p:txBody>
      </p:sp>
    </p:spTree>
    <p:extLst>
      <p:ext uri="{BB962C8B-B14F-4D97-AF65-F5344CB8AC3E}">
        <p14:creationId xmlns:p14="http://schemas.microsoft.com/office/powerpoint/2010/main" val="200027648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1"/>
            </p:custDataLst>
          </p:nvPr>
        </p:nvSpPr>
        <p:spPr/>
        <p:txBody>
          <a:bodyPr/>
          <a:lstStyle>
            <a:lvl1pPr>
              <a:defRPr/>
            </a:lvl1pPr>
          </a:lstStyle>
          <a:p>
            <a:pPr>
              <a:defRPr/>
            </a:pPr>
            <a:fld id="{50C3E0CF-9FC6-433C-8DA7-366BCDCFFDCE}" type="datetime1">
              <a:rPr lang="en-US"/>
              <a:pPr>
                <a:defRPr/>
              </a:pPr>
              <a:t>2/28/2017</a:t>
            </a:fld>
            <a:endParaRPr lang="en-US"/>
          </a:p>
        </p:txBody>
      </p:sp>
      <p:sp>
        <p:nvSpPr>
          <p:cNvPr id="5" name="Footer Placeholder 4"/>
          <p:cNvSpPr>
            <a:spLocks noGrp="1"/>
          </p:cNvSpPr>
          <p:nvPr>
            <p:ph type="ftr" sz="quarter" idx="11"/>
            <p:custDataLst>
              <p:tags r:id="rId2"/>
            </p:custDataLst>
          </p:nvPr>
        </p:nvSpPr>
        <p:spPr/>
        <p:txBody>
          <a:bodyPr/>
          <a:lstStyle>
            <a:lvl1pPr>
              <a:defRPr/>
            </a:lvl1pPr>
          </a:lstStyle>
          <a:p>
            <a:pPr>
              <a:defRPr/>
            </a:pPr>
            <a:r>
              <a:rPr lang="en-US"/>
              <a:t>cse4/587</a:t>
            </a:r>
          </a:p>
        </p:txBody>
      </p:sp>
      <p:sp>
        <p:nvSpPr>
          <p:cNvPr id="6" name="Slide Number Placeholder 5"/>
          <p:cNvSpPr>
            <a:spLocks noGrp="1"/>
          </p:cNvSpPr>
          <p:nvPr>
            <p:ph type="sldNum" sz="quarter" idx="12"/>
            <p:custDataLst>
              <p:tags r:id="rId3"/>
            </p:custDataLst>
          </p:nvPr>
        </p:nvSpPr>
        <p:spPr>
          <a:xfrm>
            <a:off x="4362450" y="1027113"/>
            <a:ext cx="457200" cy="441325"/>
          </a:xfrm>
        </p:spPr>
        <p:txBody>
          <a:bodyPr/>
          <a:lstStyle>
            <a:lvl1pPr>
              <a:defRPr smtClean="0"/>
            </a:lvl1pPr>
          </a:lstStyle>
          <a:p>
            <a:pPr>
              <a:defRPr/>
            </a:pPr>
            <a:fld id="{3501CFA5-FC00-4EE4-A3BB-E35AAB164B23}" type="slidenum">
              <a:rPr lang="en-US" altLang="en-US"/>
              <a:pPr>
                <a:defRPr/>
              </a:pPr>
              <a:t>‹#›</a:t>
            </a:fld>
            <a:endParaRPr lang="en-US" altLang="en-US"/>
          </a:p>
        </p:txBody>
      </p:sp>
    </p:spTree>
    <p:extLst>
      <p:ext uri="{BB962C8B-B14F-4D97-AF65-F5344CB8AC3E}">
        <p14:creationId xmlns:p14="http://schemas.microsoft.com/office/powerpoint/2010/main" val="391902782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custDataLst>
              <p:tags r:id="rId1"/>
            </p:custDataLst>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5" name="Rectangle 20"/>
          <p:cNvSpPr>
            <a:spLocks noChangeArrowheads="1"/>
          </p:cNvSpPr>
          <p:nvPr>
            <p:custDataLst>
              <p:tags r:id="rId2"/>
            </p:custDataLst>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6" name="Rectangle 21"/>
          <p:cNvSpPr>
            <a:spLocks noChangeArrowheads="1"/>
          </p:cNvSpPr>
          <p:nvPr>
            <p:custDataLst>
              <p:tags r:id="rId3"/>
            </p:custDataLst>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7" name="Rectangle 23"/>
          <p:cNvSpPr>
            <a:spLocks noChangeArrowheads="1"/>
          </p:cNvSpPr>
          <p:nvPr>
            <p:custDataLst>
              <p:tags r:id="rId4"/>
            </p:custDataLst>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8" name="Rectangle 24"/>
          <p:cNvSpPr>
            <a:spLocks noChangeArrowheads="1"/>
          </p:cNvSpPr>
          <p:nvPr>
            <p:custDataLst>
              <p:tags r:id="rId5"/>
            </p:custDataLst>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9" name="Rectangle 25"/>
          <p:cNvSpPr>
            <a:spLocks noChangeArrowheads="1"/>
          </p:cNvSpPr>
          <p:nvPr>
            <p:custDataLst>
              <p:tags r:id="rId6"/>
            </p:custDataLst>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10" name="Rectangle 9"/>
          <p:cNvSpPr>
            <a:spLocks noChangeArrowheads="1"/>
          </p:cNvSpPr>
          <p:nvPr>
            <p:custDataLst>
              <p:tags r:id="rId7"/>
            </p:custDataLst>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1" name="Rectangle 10"/>
          <p:cNvSpPr>
            <a:spLocks noChangeArrowheads="1"/>
          </p:cNvSpPr>
          <p:nvPr>
            <p:custDataLst>
              <p:tags r:id="rId8"/>
            </p:custDataLst>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dirty="0">
              <a:latin typeface="+mn-lt"/>
              <a:cs typeface="+mn-cs"/>
            </a:endParaRPr>
          </a:p>
        </p:txBody>
      </p:sp>
      <p:sp>
        <p:nvSpPr>
          <p:cNvPr id="12" name="Straight Connector 11"/>
          <p:cNvSpPr>
            <a:spLocks noChangeShapeType="1"/>
          </p:cNvSpPr>
          <p:nvPr>
            <p:custDataLst>
              <p:tags r:id="rId9"/>
            </p:custDataLst>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3" name="Oval 12"/>
          <p:cNvSpPr/>
          <p:nvPr>
            <p:custDataLst>
              <p:tags r:id="rId10"/>
            </p:custDataLst>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Oval 13"/>
          <p:cNvSpPr/>
          <p:nvPr>
            <p:custDataLst>
              <p:tags r:id="rId11"/>
            </p:custDataLst>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custDataLst>
              <p:tags r:id="rId12"/>
            </p:custDataLst>
          </p:nvPr>
        </p:nvSpPr>
        <p:spPr/>
        <p:txBody>
          <a:bodyPr/>
          <a:lstStyle>
            <a:lvl1pPr>
              <a:defRPr/>
            </a:lvl1pPr>
          </a:lstStyle>
          <a:p>
            <a:pPr>
              <a:defRPr/>
            </a:pPr>
            <a:r>
              <a:rPr lang="en-US"/>
              <a:t>cse4/587</a:t>
            </a:r>
          </a:p>
        </p:txBody>
      </p:sp>
      <p:sp>
        <p:nvSpPr>
          <p:cNvPr id="16" name="Date Placeholder 3"/>
          <p:cNvSpPr>
            <a:spLocks noGrp="1"/>
          </p:cNvSpPr>
          <p:nvPr>
            <p:ph type="dt" sz="half" idx="11"/>
            <p:custDataLst>
              <p:tags r:id="rId13"/>
            </p:custDataLst>
          </p:nvPr>
        </p:nvSpPr>
        <p:spPr/>
        <p:txBody>
          <a:bodyPr/>
          <a:lstStyle>
            <a:lvl1pPr>
              <a:defRPr/>
            </a:lvl1pPr>
          </a:lstStyle>
          <a:p>
            <a:pPr>
              <a:defRPr/>
            </a:pPr>
            <a:fld id="{C3990471-5780-453B-B279-D85D0337AA9B}" type="datetime1">
              <a:rPr lang="en-US"/>
              <a:pPr>
                <a:defRPr/>
              </a:pPr>
              <a:t>2/28/2017</a:t>
            </a:fld>
            <a:endParaRPr lang="en-US"/>
          </a:p>
        </p:txBody>
      </p:sp>
      <p:sp>
        <p:nvSpPr>
          <p:cNvPr id="17" name="Slide Number Placeholder 5"/>
          <p:cNvSpPr>
            <a:spLocks noGrp="1"/>
          </p:cNvSpPr>
          <p:nvPr>
            <p:ph type="sldNum" sz="quarter" idx="12"/>
            <p:custDataLst>
              <p:tags r:id="rId14"/>
            </p:custDataLst>
          </p:nvPr>
        </p:nvSpPr>
        <p:spPr>
          <a:xfrm>
            <a:off x="4343400" y="2198688"/>
            <a:ext cx="457200" cy="441325"/>
          </a:xfrm>
        </p:spPr>
        <p:txBody>
          <a:bodyPr/>
          <a:lstStyle>
            <a:lvl1pPr>
              <a:defRPr smtClean="0"/>
            </a:lvl1pPr>
          </a:lstStyle>
          <a:p>
            <a:pPr>
              <a:defRPr/>
            </a:pPr>
            <a:fld id="{FD74ADAA-5A52-4D05-A0E7-7DDAA89A89C8}" type="slidenum">
              <a:rPr lang="en-US" altLang="en-US"/>
              <a:pPr>
                <a:defRPr/>
              </a:pPr>
              <a:t>‹#›</a:t>
            </a:fld>
            <a:endParaRPr lang="en-US" altLang="en-US"/>
          </a:p>
        </p:txBody>
      </p:sp>
    </p:spTree>
    <p:extLst>
      <p:ext uri="{BB962C8B-B14F-4D97-AF65-F5344CB8AC3E}">
        <p14:creationId xmlns:p14="http://schemas.microsoft.com/office/powerpoint/2010/main" val="184666284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19"/>
          <p:cNvSpPr>
            <a:spLocks noChangeShapeType="1"/>
          </p:cNvSpPr>
          <p:nvPr>
            <p:custDataLst>
              <p:tags r:id="rId1"/>
            </p:custDataLst>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custDataLst>
              <p:tags r:id="rId2"/>
            </p:custDataLst>
          </p:nvPr>
        </p:nvSpPr>
        <p:spPr>
          <a:xfrm>
            <a:off x="5791200" y="6410325"/>
            <a:ext cx="3044825" cy="365125"/>
          </a:xfrm>
        </p:spPr>
        <p:txBody>
          <a:bodyPr/>
          <a:lstStyle>
            <a:lvl1pPr>
              <a:defRPr/>
            </a:lvl1pPr>
          </a:lstStyle>
          <a:p>
            <a:pPr>
              <a:defRPr/>
            </a:pPr>
            <a:fld id="{DA0521F5-CDE9-4FE0-B97E-ED9A9485F4BE}" type="datetime1">
              <a:rPr lang="en-US"/>
              <a:pPr>
                <a:defRPr/>
              </a:pPr>
              <a:t>2/28/2017</a:t>
            </a:fld>
            <a:endParaRPr lang="en-US"/>
          </a:p>
        </p:txBody>
      </p:sp>
      <p:sp>
        <p:nvSpPr>
          <p:cNvPr id="7" name="Footer Placeholder 5"/>
          <p:cNvSpPr>
            <a:spLocks noGrp="1"/>
          </p:cNvSpPr>
          <p:nvPr>
            <p:ph type="ftr" sz="quarter" idx="11"/>
            <p:custDataLst>
              <p:tags r:id="rId3"/>
            </p:custDataLst>
          </p:nvPr>
        </p:nvSpPr>
        <p:spPr/>
        <p:txBody>
          <a:bodyPr/>
          <a:lstStyle>
            <a:lvl1pPr>
              <a:defRPr/>
            </a:lvl1pPr>
          </a:lstStyle>
          <a:p>
            <a:pPr>
              <a:defRPr/>
            </a:pPr>
            <a:r>
              <a:rPr lang="en-US"/>
              <a:t>cse4/587</a:t>
            </a:r>
          </a:p>
        </p:txBody>
      </p:sp>
      <p:sp>
        <p:nvSpPr>
          <p:cNvPr id="8" name="Slide Number Placeholder 6"/>
          <p:cNvSpPr>
            <a:spLocks noGrp="1"/>
          </p:cNvSpPr>
          <p:nvPr>
            <p:ph type="sldNum" sz="quarter" idx="12"/>
            <p:custDataLst>
              <p:tags r:id="rId4"/>
            </p:custDataLst>
          </p:nvPr>
        </p:nvSpPr>
        <p:spPr/>
        <p:txBody>
          <a:bodyPr/>
          <a:lstStyle>
            <a:lvl1pPr>
              <a:defRPr smtClean="0"/>
            </a:lvl1pPr>
          </a:lstStyle>
          <a:p>
            <a:pPr>
              <a:defRPr/>
            </a:pPr>
            <a:fld id="{F99CAF4E-EF5C-49E7-AC09-CFEE9C48B667}" type="slidenum">
              <a:rPr lang="en-US" altLang="en-US"/>
              <a:pPr>
                <a:defRPr/>
              </a:pPr>
              <a:t>‹#›</a:t>
            </a:fld>
            <a:endParaRPr lang="en-US" altLang="en-US"/>
          </a:p>
        </p:txBody>
      </p:sp>
    </p:spTree>
    <p:extLst>
      <p:ext uri="{BB962C8B-B14F-4D97-AF65-F5344CB8AC3E}">
        <p14:creationId xmlns:p14="http://schemas.microsoft.com/office/powerpoint/2010/main" val="299566368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19"/>
          <p:cNvSpPr>
            <a:spLocks noChangeShapeType="1"/>
          </p:cNvSpPr>
          <p:nvPr>
            <p:custDataLst>
              <p:tags r:id="rId1"/>
            </p:custDataLst>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Rectangle 20"/>
          <p:cNvSpPr>
            <a:spLocks noChangeArrowheads="1"/>
          </p:cNvSpPr>
          <p:nvPr>
            <p:custDataLst>
              <p:tags r:id="rId2"/>
            </p:custDataLst>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9" name="Rectangle 21"/>
          <p:cNvSpPr>
            <a:spLocks noChangeArrowheads="1"/>
          </p:cNvSpPr>
          <p:nvPr>
            <p:custDataLst>
              <p:tags r:id="rId3"/>
            </p:custDataLst>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10" name="Rectangle 23"/>
          <p:cNvSpPr>
            <a:spLocks noChangeArrowheads="1"/>
          </p:cNvSpPr>
          <p:nvPr>
            <p:custDataLst>
              <p:tags r:id="rId4"/>
            </p:custDataLst>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11" name="Rectangle 24"/>
          <p:cNvSpPr>
            <a:spLocks noChangeArrowheads="1"/>
          </p:cNvSpPr>
          <p:nvPr>
            <p:custDataLst>
              <p:tags r:id="rId5"/>
            </p:custDataLst>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12" name="Rectangle 11"/>
          <p:cNvSpPr/>
          <p:nvPr>
            <p:custDataLst>
              <p:tags r:id="rId6"/>
            </p:custDataLst>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Rectangle 12"/>
          <p:cNvSpPr>
            <a:spLocks noChangeArrowheads="1"/>
          </p:cNvSpPr>
          <p:nvPr>
            <p:custDataLst>
              <p:tags r:id="rId7"/>
            </p:custDataLst>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4" name="Straight Connector 13"/>
          <p:cNvSpPr>
            <a:spLocks noChangeShapeType="1"/>
          </p:cNvSpPr>
          <p:nvPr>
            <p:custDataLst>
              <p:tags r:id="rId8"/>
            </p:custDataLst>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5" name="Rectangle 14"/>
          <p:cNvSpPr>
            <a:spLocks noChangeArrowheads="1"/>
          </p:cNvSpPr>
          <p:nvPr>
            <p:custDataLst>
              <p:tags r:id="rId9"/>
            </p:custDataLst>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dirty="0">
              <a:latin typeface="+mn-lt"/>
              <a:cs typeface="+mn-cs"/>
            </a:endParaRPr>
          </a:p>
        </p:txBody>
      </p:sp>
      <p:sp>
        <p:nvSpPr>
          <p:cNvPr id="16" name="Oval 15"/>
          <p:cNvSpPr/>
          <p:nvPr>
            <p:custDataLst>
              <p:tags r:id="rId10"/>
            </p:custDataLst>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Oval 16"/>
          <p:cNvSpPr/>
          <p:nvPr>
            <p:custDataLst>
              <p:tags r:id="rId11"/>
            </p:custDataLst>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custDataLst>
              <p:tags r:id="rId12"/>
            </p:custDataLst>
          </p:nvPr>
        </p:nvSpPr>
        <p:spPr/>
        <p:txBody>
          <a:bodyPr/>
          <a:lstStyle>
            <a:lvl1pPr>
              <a:defRPr/>
            </a:lvl1pPr>
          </a:lstStyle>
          <a:p>
            <a:pPr>
              <a:defRPr/>
            </a:pPr>
            <a:fld id="{1C3179ED-4144-4371-8A98-373E07C67883}" type="datetime1">
              <a:rPr lang="en-US"/>
              <a:pPr>
                <a:defRPr/>
              </a:pPr>
              <a:t>2/28/2017</a:t>
            </a:fld>
            <a:endParaRPr lang="en-US"/>
          </a:p>
        </p:txBody>
      </p:sp>
      <p:sp>
        <p:nvSpPr>
          <p:cNvPr id="19" name="Footer Placeholder 7"/>
          <p:cNvSpPr>
            <a:spLocks noGrp="1"/>
          </p:cNvSpPr>
          <p:nvPr>
            <p:ph type="ftr" sz="quarter" idx="11"/>
            <p:custDataLst>
              <p:tags r:id="rId13"/>
            </p:custDataLst>
          </p:nvPr>
        </p:nvSpPr>
        <p:spPr>
          <a:xfrm>
            <a:off x="304800" y="6410325"/>
            <a:ext cx="3581400" cy="365125"/>
          </a:xfrm>
        </p:spPr>
        <p:txBody>
          <a:bodyPr/>
          <a:lstStyle>
            <a:lvl1pPr>
              <a:defRPr/>
            </a:lvl1pPr>
          </a:lstStyle>
          <a:p>
            <a:pPr>
              <a:defRPr/>
            </a:pPr>
            <a:r>
              <a:rPr lang="en-US"/>
              <a:t>cse4/587</a:t>
            </a:r>
          </a:p>
        </p:txBody>
      </p:sp>
      <p:sp>
        <p:nvSpPr>
          <p:cNvPr id="20" name="Slide Number Placeholder 8"/>
          <p:cNvSpPr>
            <a:spLocks noGrp="1"/>
          </p:cNvSpPr>
          <p:nvPr>
            <p:ph type="sldNum" sz="quarter" idx="12"/>
            <p:custDataLst>
              <p:tags r:id="rId14"/>
            </p:custDataLst>
          </p:nvPr>
        </p:nvSpPr>
        <p:spPr>
          <a:xfrm>
            <a:off x="4343400" y="1042988"/>
            <a:ext cx="457200" cy="441325"/>
          </a:xfrm>
        </p:spPr>
        <p:txBody>
          <a:bodyPr/>
          <a:lstStyle>
            <a:lvl1pPr>
              <a:defRPr smtClean="0"/>
            </a:lvl1pPr>
          </a:lstStyle>
          <a:p>
            <a:pPr>
              <a:defRPr/>
            </a:pPr>
            <a:fld id="{F4D54960-102C-4680-B000-13BCAD47BE3F}" type="slidenum">
              <a:rPr lang="en-US" altLang="en-US"/>
              <a:pPr>
                <a:defRPr/>
              </a:pPr>
              <a:t>‹#›</a:t>
            </a:fld>
            <a:endParaRPr lang="en-US" altLang="en-US"/>
          </a:p>
        </p:txBody>
      </p:sp>
    </p:spTree>
    <p:extLst>
      <p:ext uri="{BB962C8B-B14F-4D97-AF65-F5344CB8AC3E}">
        <p14:creationId xmlns:p14="http://schemas.microsoft.com/office/powerpoint/2010/main" val="151231808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custDataLst>
              <p:tags r:id="rId1"/>
            </p:custDataLst>
          </p:nvPr>
        </p:nvSpPr>
        <p:spPr/>
        <p:txBody>
          <a:bodyPr/>
          <a:lstStyle>
            <a:lvl1pPr>
              <a:defRPr/>
            </a:lvl1pPr>
          </a:lstStyle>
          <a:p>
            <a:pPr>
              <a:defRPr/>
            </a:pPr>
            <a:fld id="{67F1CBE4-5075-4C2F-BB53-040BAA6FF495}" type="datetime1">
              <a:rPr lang="en-US"/>
              <a:pPr>
                <a:defRPr/>
              </a:pPr>
              <a:t>2/28/2017</a:t>
            </a:fld>
            <a:endParaRPr lang="en-US"/>
          </a:p>
        </p:txBody>
      </p:sp>
      <p:sp>
        <p:nvSpPr>
          <p:cNvPr id="4" name="Footer Placeholder 3"/>
          <p:cNvSpPr>
            <a:spLocks noGrp="1"/>
          </p:cNvSpPr>
          <p:nvPr>
            <p:ph type="ftr" sz="quarter" idx="11"/>
            <p:custDataLst>
              <p:tags r:id="rId2"/>
            </p:custDataLst>
          </p:nvPr>
        </p:nvSpPr>
        <p:spPr/>
        <p:txBody>
          <a:bodyPr/>
          <a:lstStyle>
            <a:lvl1pPr>
              <a:defRPr/>
            </a:lvl1pPr>
          </a:lstStyle>
          <a:p>
            <a:pPr>
              <a:defRPr/>
            </a:pPr>
            <a:r>
              <a:rPr lang="en-US"/>
              <a:t>cse4/587</a:t>
            </a:r>
          </a:p>
        </p:txBody>
      </p:sp>
      <p:sp>
        <p:nvSpPr>
          <p:cNvPr id="5" name="Slide Number Placeholder 4"/>
          <p:cNvSpPr>
            <a:spLocks noGrp="1"/>
          </p:cNvSpPr>
          <p:nvPr>
            <p:ph type="sldNum" sz="quarter" idx="12"/>
            <p:custDataLst>
              <p:tags r:id="rId3"/>
            </p:custDataLst>
          </p:nvPr>
        </p:nvSpPr>
        <p:spPr>
          <a:xfrm>
            <a:off x="4343400" y="1036638"/>
            <a:ext cx="457200" cy="441325"/>
          </a:xfrm>
        </p:spPr>
        <p:txBody>
          <a:bodyPr/>
          <a:lstStyle>
            <a:lvl1pPr>
              <a:defRPr smtClean="0"/>
            </a:lvl1pPr>
          </a:lstStyle>
          <a:p>
            <a:pPr>
              <a:defRPr/>
            </a:pPr>
            <a:fld id="{9C777605-7E47-4935-A556-5D60B20166CA}" type="slidenum">
              <a:rPr lang="en-US" altLang="en-US"/>
              <a:pPr>
                <a:defRPr/>
              </a:pPr>
              <a:t>‹#›</a:t>
            </a:fld>
            <a:endParaRPr lang="en-US" altLang="en-US"/>
          </a:p>
        </p:txBody>
      </p:sp>
    </p:spTree>
    <p:extLst>
      <p:ext uri="{BB962C8B-B14F-4D97-AF65-F5344CB8AC3E}">
        <p14:creationId xmlns:p14="http://schemas.microsoft.com/office/powerpoint/2010/main" val="27558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custDataLst>
              <p:tags r:id="rId1"/>
            </p:custDataLst>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3" name="Rectangle 20"/>
          <p:cNvSpPr>
            <a:spLocks noChangeArrowheads="1"/>
          </p:cNvSpPr>
          <p:nvPr>
            <p:custDataLst>
              <p:tags r:id="rId2"/>
            </p:custDataLst>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4" name="Rectangle 21"/>
          <p:cNvSpPr>
            <a:spLocks noChangeArrowheads="1"/>
          </p:cNvSpPr>
          <p:nvPr>
            <p:custDataLst>
              <p:tags r:id="rId3"/>
            </p:custDataLst>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5" name="Rectangle 23"/>
          <p:cNvSpPr>
            <a:spLocks noChangeArrowheads="1"/>
          </p:cNvSpPr>
          <p:nvPr>
            <p:custDataLst>
              <p:tags r:id="rId4"/>
            </p:custDataLst>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6" name="Rectangle 5"/>
          <p:cNvSpPr>
            <a:spLocks noChangeArrowheads="1"/>
          </p:cNvSpPr>
          <p:nvPr>
            <p:custDataLst>
              <p:tags r:id="rId5"/>
            </p:custDataLst>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7" name="Rectangle 6"/>
          <p:cNvSpPr>
            <a:spLocks noChangeArrowheads="1"/>
          </p:cNvSpPr>
          <p:nvPr>
            <p:custDataLst>
              <p:tags r:id="rId6"/>
            </p:custDataLst>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dirty="0">
              <a:latin typeface="+mn-lt"/>
              <a:cs typeface="+mn-cs"/>
            </a:endParaRPr>
          </a:p>
        </p:txBody>
      </p:sp>
      <p:sp>
        <p:nvSpPr>
          <p:cNvPr id="8" name="Date Placeholder 1"/>
          <p:cNvSpPr>
            <a:spLocks noGrp="1"/>
          </p:cNvSpPr>
          <p:nvPr>
            <p:ph type="dt" sz="half" idx="10"/>
            <p:custDataLst>
              <p:tags r:id="rId7"/>
            </p:custDataLst>
          </p:nvPr>
        </p:nvSpPr>
        <p:spPr/>
        <p:txBody>
          <a:bodyPr/>
          <a:lstStyle>
            <a:lvl1pPr>
              <a:defRPr/>
            </a:lvl1pPr>
          </a:lstStyle>
          <a:p>
            <a:pPr>
              <a:defRPr/>
            </a:pPr>
            <a:fld id="{6C8B7056-4BD7-4EB6-996C-41BDB079319C}" type="datetime1">
              <a:rPr lang="en-US"/>
              <a:pPr>
                <a:defRPr/>
              </a:pPr>
              <a:t>2/28/2017</a:t>
            </a:fld>
            <a:endParaRPr lang="en-US"/>
          </a:p>
        </p:txBody>
      </p:sp>
      <p:sp>
        <p:nvSpPr>
          <p:cNvPr id="9" name="Footer Placeholder 2"/>
          <p:cNvSpPr>
            <a:spLocks noGrp="1"/>
          </p:cNvSpPr>
          <p:nvPr>
            <p:ph type="ftr" sz="quarter" idx="11"/>
            <p:custDataLst>
              <p:tags r:id="rId8"/>
            </p:custDataLst>
          </p:nvPr>
        </p:nvSpPr>
        <p:spPr/>
        <p:txBody>
          <a:bodyPr/>
          <a:lstStyle>
            <a:lvl1pPr>
              <a:defRPr/>
            </a:lvl1pPr>
          </a:lstStyle>
          <a:p>
            <a:pPr>
              <a:defRPr/>
            </a:pPr>
            <a:r>
              <a:rPr lang="en-US"/>
              <a:t>cse4/587</a:t>
            </a:r>
          </a:p>
        </p:txBody>
      </p:sp>
      <p:sp>
        <p:nvSpPr>
          <p:cNvPr id="10" name="Slide Number Placeholder 3"/>
          <p:cNvSpPr>
            <a:spLocks noGrp="1"/>
          </p:cNvSpPr>
          <p:nvPr>
            <p:ph type="sldNum" sz="quarter" idx="12"/>
            <p:custDataLst>
              <p:tags r:id="rId9"/>
            </p:custDataLst>
          </p:nvPr>
        </p:nvSpPr>
        <p:spPr>
          <a:xfrm>
            <a:off x="4267200" y="6324600"/>
            <a:ext cx="609600" cy="441325"/>
          </a:xfrm>
        </p:spPr>
        <p:txBody>
          <a:bodyPr/>
          <a:lstStyle>
            <a:lvl1pPr>
              <a:defRPr smtClean="0">
                <a:solidFill>
                  <a:srgbClr val="FFFFFF"/>
                </a:solidFill>
              </a:defRPr>
            </a:lvl1pPr>
          </a:lstStyle>
          <a:p>
            <a:pPr>
              <a:defRPr/>
            </a:pPr>
            <a:fld id="{6646893A-066B-4008-B7DF-AC61677332DE}" type="slidenum">
              <a:rPr lang="en-US" altLang="en-US"/>
              <a:pPr>
                <a:defRPr/>
              </a:pPr>
              <a:t>‹#›</a:t>
            </a:fld>
            <a:endParaRPr lang="en-US" altLang="en-US"/>
          </a:p>
        </p:txBody>
      </p:sp>
    </p:spTree>
    <p:extLst>
      <p:ext uri="{BB962C8B-B14F-4D97-AF65-F5344CB8AC3E}">
        <p14:creationId xmlns:p14="http://schemas.microsoft.com/office/powerpoint/2010/main" val="213448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custDataLst>
              <p:tags r:id="rId1"/>
            </p:custDataLst>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6" name="Rectangle 20"/>
          <p:cNvSpPr>
            <a:spLocks noChangeArrowheads="1"/>
          </p:cNvSpPr>
          <p:nvPr>
            <p:custDataLst>
              <p:tags r:id="rId2"/>
            </p:custDataLst>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7" name="Rectangle 21"/>
          <p:cNvSpPr>
            <a:spLocks noChangeArrowheads="1"/>
          </p:cNvSpPr>
          <p:nvPr>
            <p:custDataLst>
              <p:tags r:id="rId3"/>
            </p:custDataLst>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8" name="Rectangle 23"/>
          <p:cNvSpPr>
            <a:spLocks noChangeArrowheads="1"/>
          </p:cNvSpPr>
          <p:nvPr>
            <p:custDataLst>
              <p:tags r:id="rId4"/>
            </p:custDataLst>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9" name="Rectangle 24"/>
          <p:cNvSpPr>
            <a:spLocks noChangeArrowheads="1"/>
          </p:cNvSpPr>
          <p:nvPr>
            <p:custDataLst>
              <p:tags r:id="rId5"/>
            </p:custDataLst>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10" name="Rectangle 9"/>
          <p:cNvSpPr/>
          <p:nvPr>
            <p:custDataLst>
              <p:tags r:id="rId6"/>
            </p:custDataLst>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p:cNvSpPr>
            <a:spLocks noChangeArrowheads="1"/>
          </p:cNvSpPr>
          <p:nvPr>
            <p:custDataLst>
              <p:tags r:id="rId7"/>
            </p:custDataLst>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dirty="0">
              <a:latin typeface="+mn-lt"/>
              <a:cs typeface="+mn-cs"/>
            </a:endParaRPr>
          </a:p>
        </p:txBody>
      </p:sp>
      <p:sp>
        <p:nvSpPr>
          <p:cNvPr id="12" name="Straight Connector 11"/>
          <p:cNvSpPr>
            <a:spLocks noChangeShapeType="1"/>
          </p:cNvSpPr>
          <p:nvPr>
            <p:custDataLst>
              <p:tags r:id="rId8"/>
            </p:custDataLst>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3" name="Oval 12"/>
          <p:cNvSpPr/>
          <p:nvPr>
            <p:custDataLst>
              <p:tags r:id="rId9"/>
            </p:custDataLst>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Oval 13"/>
          <p:cNvSpPr/>
          <p:nvPr>
            <p:custDataLst>
              <p:tags r:id="rId10"/>
            </p:custDataLst>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Rectangle 14"/>
          <p:cNvSpPr>
            <a:spLocks noChangeArrowheads="1"/>
          </p:cNvSpPr>
          <p:nvPr>
            <p:custDataLst>
              <p:tags r:id="rId11"/>
            </p:custDataLst>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custDataLst>
              <p:tags r:id="rId12"/>
            </p:custDataLst>
          </p:nvPr>
        </p:nvSpPr>
        <p:spPr>
          <a:xfrm>
            <a:off x="1371600" y="312738"/>
            <a:ext cx="457200" cy="441325"/>
          </a:xfrm>
        </p:spPr>
        <p:txBody>
          <a:bodyPr/>
          <a:lstStyle>
            <a:lvl1pPr>
              <a:defRPr smtClean="0"/>
            </a:lvl1pPr>
          </a:lstStyle>
          <a:p>
            <a:pPr>
              <a:defRPr/>
            </a:pPr>
            <a:fld id="{CA43701E-9D02-44C8-A16D-254890D6ACC0}" type="slidenum">
              <a:rPr lang="en-US" altLang="en-US"/>
              <a:pPr>
                <a:defRPr/>
              </a:pPr>
              <a:t>‹#›</a:t>
            </a:fld>
            <a:endParaRPr lang="en-US" altLang="en-US"/>
          </a:p>
        </p:txBody>
      </p:sp>
      <p:sp>
        <p:nvSpPr>
          <p:cNvPr id="17" name="Date Placeholder 4"/>
          <p:cNvSpPr>
            <a:spLocks noGrp="1"/>
          </p:cNvSpPr>
          <p:nvPr>
            <p:ph type="dt" sz="half" idx="11"/>
            <p:custDataLst>
              <p:tags r:id="rId13"/>
            </p:custDataLst>
          </p:nvPr>
        </p:nvSpPr>
        <p:spPr/>
        <p:txBody>
          <a:bodyPr/>
          <a:lstStyle>
            <a:lvl1pPr>
              <a:defRPr/>
            </a:lvl1pPr>
          </a:lstStyle>
          <a:p>
            <a:pPr>
              <a:defRPr/>
            </a:pPr>
            <a:fld id="{F537607B-A57F-4BEB-9407-3D58DDFEF455}" type="datetime1">
              <a:rPr lang="en-US"/>
              <a:pPr>
                <a:defRPr/>
              </a:pPr>
              <a:t>2/28/2017</a:t>
            </a:fld>
            <a:endParaRPr lang="en-US"/>
          </a:p>
        </p:txBody>
      </p:sp>
      <p:sp>
        <p:nvSpPr>
          <p:cNvPr id="18" name="Footer Placeholder 5"/>
          <p:cNvSpPr>
            <a:spLocks noGrp="1"/>
          </p:cNvSpPr>
          <p:nvPr>
            <p:ph type="ftr" sz="quarter" idx="12"/>
            <p:custDataLst>
              <p:tags r:id="rId14"/>
            </p:custDataLst>
          </p:nvPr>
        </p:nvSpPr>
        <p:spPr>
          <a:xfrm>
            <a:off x="301625" y="6410325"/>
            <a:ext cx="3382963" cy="366713"/>
          </a:xfrm>
        </p:spPr>
        <p:txBody>
          <a:bodyPr/>
          <a:lstStyle>
            <a:lvl1pPr>
              <a:defRPr/>
            </a:lvl1pPr>
          </a:lstStyle>
          <a:p>
            <a:pPr>
              <a:defRPr/>
            </a:pPr>
            <a:r>
              <a:rPr lang="en-US"/>
              <a:t>cse4/587</a:t>
            </a:r>
          </a:p>
        </p:txBody>
      </p:sp>
    </p:spTree>
    <p:extLst>
      <p:ext uri="{BB962C8B-B14F-4D97-AF65-F5344CB8AC3E}">
        <p14:creationId xmlns:p14="http://schemas.microsoft.com/office/powerpoint/2010/main" val="299366234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custDataLst>
              <p:tags r:id="rId1"/>
            </p:custDataLst>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6" name="Rectangle 20"/>
          <p:cNvSpPr>
            <a:spLocks noChangeArrowheads="1"/>
          </p:cNvSpPr>
          <p:nvPr>
            <p:custDataLst>
              <p:tags r:id="rId2"/>
            </p:custDataLst>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7" name="Rectangle 21"/>
          <p:cNvSpPr>
            <a:spLocks noChangeArrowheads="1"/>
          </p:cNvSpPr>
          <p:nvPr>
            <p:custDataLst>
              <p:tags r:id="rId3"/>
            </p:custDataLst>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8" name="Rectangle 23"/>
          <p:cNvSpPr>
            <a:spLocks noChangeArrowheads="1"/>
          </p:cNvSpPr>
          <p:nvPr>
            <p:custDataLst>
              <p:tags r:id="rId4"/>
            </p:custDataLst>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9" name="Rectangle 24"/>
          <p:cNvSpPr>
            <a:spLocks noChangeArrowheads="1"/>
          </p:cNvSpPr>
          <p:nvPr>
            <p:custDataLst>
              <p:tags r:id="rId5"/>
            </p:custDataLst>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10" name="Rectangle 9"/>
          <p:cNvSpPr>
            <a:spLocks noChangeArrowheads="1"/>
          </p:cNvSpPr>
          <p:nvPr>
            <p:custDataLst>
              <p:tags r:id="rId6"/>
            </p:custDataLst>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1" name="Rectangle 10"/>
          <p:cNvSpPr/>
          <p:nvPr>
            <p:custDataLst>
              <p:tags r:id="rId7"/>
            </p:custDataLst>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Rectangle 11"/>
          <p:cNvSpPr>
            <a:spLocks noChangeArrowheads="1"/>
          </p:cNvSpPr>
          <p:nvPr>
            <p:custDataLst>
              <p:tags r:id="rId8"/>
            </p:custDataLst>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dirty="0">
              <a:latin typeface="+mn-lt"/>
              <a:cs typeface="+mn-cs"/>
            </a:endParaRPr>
          </a:p>
        </p:txBody>
      </p:sp>
      <p:sp>
        <p:nvSpPr>
          <p:cNvPr id="13" name="Oval 12"/>
          <p:cNvSpPr/>
          <p:nvPr>
            <p:custDataLst>
              <p:tags r:id="rId9"/>
            </p:custDataLst>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Oval 13"/>
          <p:cNvSpPr/>
          <p:nvPr>
            <p:custDataLst>
              <p:tags r:id="rId10"/>
            </p:custDataLst>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Rectangle 14"/>
          <p:cNvSpPr>
            <a:spLocks noChangeArrowheads="1"/>
          </p:cNvSpPr>
          <p:nvPr>
            <p:custDataLst>
              <p:tags r:id="rId11"/>
            </p:custDataLst>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custDataLst>
              <p:tags r:id="rId12"/>
            </p:custDataLst>
          </p:nvPr>
        </p:nvSpPr>
        <p:spPr>
          <a:xfrm>
            <a:off x="1371600" y="312738"/>
            <a:ext cx="457200" cy="441325"/>
          </a:xfrm>
        </p:spPr>
        <p:txBody>
          <a:bodyPr/>
          <a:lstStyle>
            <a:lvl1pPr>
              <a:defRPr smtClean="0"/>
            </a:lvl1pPr>
          </a:lstStyle>
          <a:p>
            <a:pPr>
              <a:defRPr/>
            </a:pPr>
            <a:fld id="{7C559AC0-0233-449D-BA8B-E2E5E1C1697C}" type="slidenum">
              <a:rPr lang="en-US" altLang="en-US"/>
              <a:pPr>
                <a:defRPr/>
              </a:pPr>
              <a:t>‹#›</a:t>
            </a:fld>
            <a:endParaRPr lang="en-US" altLang="en-US"/>
          </a:p>
        </p:txBody>
      </p:sp>
      <p:sp>
        <p:nvSpPr>
          <p:cNvPr id="17" name="Date Placeholder 4"/>
          <p:cNvSpPr>
            <a:spLocks noGrp="1"/>
          </p:cNvSpPr>
          <p:nvPr>
            <p:ph type="dt" sz="half" idx="11"/>
            <p:custDataLst>
              <p:tags r:id="rId13"/>
            </p:custDataLst>
          </p:nvPr>
        </p:nvSpPr>
        <p:spPr>
          <a:xfrm>
            <a:off x="5788025" y="6405563"/>
            <a:ext cx="3044825" cy="365125"/>
          </a:xfrm>
        </p:spPr>
        <p:txBody>
          <a:bodyPr/>
          <a:lstStyle>
            <a:lvl1pPr>
              <a:defRPr/>
            </a:lvl1pPr>
          </a:lstStyle>
          <a:p>
            <a:pPr>
              <a:defRPr/>
            </a:pPr>
            <a:fld id="{0CE83C04-9292-41B9-8683-65867FA84032}" type="datetime1">
              <a:rPr lang="en-US"/>
              <a:pPr>
                <a:defRPr/>
              </a:pPr>
              <a:t>2/28/2017</a:t>
            </a:fld>
            <a:endParaRPr lang="en-US"/>
          </a:p>
        </p:txBody>
      </p:sp>
      <p:sp>
        <p:nvSpPr>
          <p:cNvPr id="18" name="Footer Placeholder 5"/>
          <p:cNvSpPr>
            <a:spLocks noGrp="1"/>
          </p:cNvSpPr>
          <p:nvPr>
            <p:ph type="ftr" sz="quarter" idx="12"/>
            <p:custDataLst>
              <p:tags r:id="rId14"/>
            </p:custDataLst>
          </p:nvPr>
        </p:nvSpPr>
        <p:spPr>
          <a:xfrm>
            <a:off x="301625" y="6410325"/>
            <a:ext cx="3584575" cy="366713"/>
          </a:xfrm>
        </p:spPr>
        <p:txBody>
          <a:bodyPr/>
          <a:lstStyle>
            <a:lvl1pPr>
              <a:defRPr/>
            </a:lvl1pPr>
          </a:lstStyle>
          <a:p>
            <a:pPr>
              <a:defRPr/>
            </a:pPr>
            <a:r>
              <a:rPr lang="en-US"/>
              <a:t>cse4/587</a:t>
            </a:r>
          </a:p>
        </p:txBody>
      </p:sp>
    </p:spTree>
    <p:extLst>
      <p:ext uri="{BB962C8B-B14F-4D97-AF65-F5344CB8AC3E}">
        <p14:creationId xmlns:p14="http://schemas.microsoft.com/office/powerpoint/2010/main" val="1422203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26" Type="http://schemas.openxmlformats.org/officeDocument/2006/relationships/tags" Target="../tags/tag14.xml"/><Relationship Id="rId3" Type="http://schemas.openxmlformats.org/officeDocument/2006/relationships/slideLayout" Target="../slideLayouts/slideLayout3.xml"/><Relationship Id="rId21" Type="http://schemas.openxmlformats.org/officeDocument/2006/relationships/tags" Target="../tags/tag9.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5" Type="http://schemas.openxmlformats.org/officeDocument/2006/relationships/tags" Target="../tags/tag13.xml"/><Relationship Id="rId2" Type="http://schemas.openxmlformats.org/officeDocument/2006/relationships/slideLayout" Target="../slideLayouts/slideLayout2.xml"/><Relationship Id="rId16" Type="http://schemas.openxmlformats.org/officeDocument/2006/relationships/tags" Target="../tags/tag4.xml"/><Relationship Id="rId20" Type="http://schemas.openxmlformats.org/officeDocument/2006/relationships/tags" Target="../tags/tag8.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2.xml"/><Relationship Id="rId5" Type="http://schemas.openxmlformats.org/officeDocument/2006/relationships/slideLayout" Target="../slideLayouts/slideLayout5.xml"/><Relationship Id="rId15" Type="http://schemas.openxmlformats.org/officeDocument/2006/relationships/tags" Target="../tags/tag3.xml"/><Relationship Id="rId23" Type="http://schemas.openxmlformats.org/officeDocument/2006/relationships/tags" Target="../tags/tag11.xml"/><Relationship Id="rId10" Type="http://schemas.openxmlformats.org/officeDocument/2006/relationships/slideLayout" Target="../slideLayouts/slideLayout10.xml"/><Relationship Id="rId19" Type="http://schemas.openxmlformats.org/officeDocument/2006/relationships/tags" Target="../tags/tag7.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 Id="rId22" Type="http://schemas.openxmlformats.org/officeDocument/2006/relationships/tags" Target="../tags/tag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6"/>
          <p:cNvSpPr>
            <a:spLocks noChangeArrowheads="1"/>
          </p:cNvSpPr>
          <p:nvPr>
            <p:custDataLst>
              <p:tags r:id="rId13"/>
            </p:custDataLst>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1027" name="Rectangle 15"/>
          <p:cNvSpPr>
            <a:spLocks noChangeArrowheads="1"/>
          </p:cNvSpPr>
          <p:nvPr>
            <p:custDataLst>
              <p:tags r:id="rId14"/>
            </p:custDataLst>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1028" name="Rectangle 17"/>
          <p:cNvSpPr>
            <a:spLocks noChangeArrowheads="1"/>
          </p:cNvSpPr>
          <p:nvPr>
            <p:custDataLst>
              <p:tags r:id="rId15"/>
            </p:custDataLst>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1029" name="Rectangle 18"/>
          <p:cNvSpPr>
            <a:spLocks noChangeArrowheads="1"/>
          </p:cNvSpPr>
          <p:nvPr>
            <p:custDataLst>
              <p:tags r:id="rId16"/>
            </p:custDataLst>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n-US" altLang="en-US" smtClean="0">
              <a:latin typeface="Georgia" pitchFamily="18" charset="0"/>
            </a:endParaRPr>
          </a:p>
        </p:txBody>
      </p:sp>
      <p:sp>
        <p:nvSpPr>
          <p:cNvPr id="9" name="Rectangle 8"/>
          <p:cNvSpPr>
            <a:spLocks noChangeArrowheads="1"/>
          </p:cNvSpPr>
          <p:nvPr>
            <p:custDataLst>
              <p:tags r:id="rId17"/>
            </p:custDataLst>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4" name="Date Placeholder 13"/>
          <p:cNvSpPr>
            <a:spLocks noGrp="1"/>
          </p:cNvSpPr>
          <p:nvPr>
            <p:ph type="dt" sz="half" idx="2"/>
            <p:custDataLst>
              <p:tags r:id="rId18"/>
            </p:custDataLst>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fld id="{84D3BAA9-14E7-4B95-B0D2-1842655E18A2}" type="datetime1">
              <a:rPr lang="en-US"/>
              <a:pPr>
                <a:defRPr/>
              </a:pPr>
              <a:t>2/28/2017</a:t>
            </a:fld>
            <a:endParaRPr lang="en-US"/>
          </a:p>
        </p:txBody>
      </p:sp>
      <p:sp>
        <p:nvSpPr>
          <p:cNvPr id="3" name="Footer Placeholder 2"/>
          <p:cNvSpPr>
            <a:spLocks noGrp="1"/>
          </p:cNvSpPr>
          <p:nvPr>
            <p:ph type="ftr" sz="quarter" idx="3"/>
            <p:custDataLst>
              <p:tags r:id="rId19"/>
            </p:custDataLst>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r>
              <a:rPr lang="en-US"/>
              <a:t>cse4/587</a:t>
            </a:r>
          </a:p>
        </p:txBody>
      </p:sp>
      <p:sp>
        <p:nvSpPr>
          <p:cNvPr id="8" name="Rectangle 7"/>
          <p:cNvSpPr>
            <a:spLocks noChangeArrowheads="1"/>
          </p:cNvSpPr>
          <p:nvPr>
            <p:custDataLst>
              <p:tags r:id="rId20"/>
            </p:custDataLst>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dirty="0">
              <a:latin typeface="+mn-lt"/>
              <a:cs typeface="+mn-cs"/>
            </a:endParaRPr>
          </a:p>
        </p:txBody>
      </p:sp>
      <p:sp>
        <p:nvSpPr>
          <p:cNvPr id="10" name="Straight Connector 9"/>
          <p:cNvSpPr>
            <a:spLocks noChangeShapeType="1"/>
          </p:cNvSpPr>
          <p:nvPr>
            <p:custDataLst>
              <p:tags r:id="rId21"/>
            </p:custDataLst>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2" name="Oval 11"/>
          <p:cNvSpPr/>
          <p:nvPr>
            <p:custDataLst>
              <p:tags r:id="rId22"/>
            </p:custDataLst>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Oval 14"/>
          <p:cNvSpPr/>
          <p:nvPr>
            <p:custDataLst>
              <p:tags r:id="rId23"/>
            </p:custDataLst>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Slide Number Placeholder 22"/>
          <p:cNvSpPr>
            <a:spLocks noGrp="1"/>
          </p:cNvSpPr>
          <p:nvPr>
            <p:ph type="sldNum" sz="quarter" idx="4"/>
            <p:custDataLst>
              <p:tags r:id="rId24"/>
            </p:custDataLst>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eaLnBrk="1" hangingPunct="1">
              <a:defRPr sz="1600" smtClean="0">
                <a:solidFill>
                  <a:srgbClr val="7B9899"/>
                </a:solidFill>
                <a:latin typeface="Georgia" panose="02040502050405020303" pitchFamily="18" charset="0"/>
              </a:defRPr>
            </a:lvl1pPr>
          </a:lstStyle>
          <a:p>
            <a:pPr>
              <a:defRPr/>
            </a:pPr>
            <a:fld id="{625D26A1-4F77-4A2E-82C4-6E5BE3C18DE6}" type="slidenum">
              <a:rPr lang="en-US" altLang="en-US"/>
              <a:pPr>
                <a:defRPr/>
              </a:pPr>
              <a:t>‹#›</a:t>
            </a:fld>
            <a:endParaRPr lang="en-US" altLang="en-US"/>
          </a:p>
        </p:txBody>
      </p:sp>
      <p:sp>
        <p:nvSpPr>
          <p:cNvPr id="1038" name="Title Placeholder 21"/>
          <p:cNvSpPr>
            <a:spLocks noGrp="1"/>
          </p:cNvSpPr>
          <p:nvPr>
            <p:ph type="title"/>
            <p:custDataLst>
              <p:tags r:id="rId25"/>
            </p:custDataLst>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39" name="Text Placeholder 12"/>
          <p:cNvSpPr>
            <a:spLocks noGrp="1"/>
          </p:cNvSpPr>
          <p:nvPr>
            <p:ph type="body" idx="1"/>
            <p:custDataLst>
              <p:tags r:id="rId26"/>
            </p:custDataLst>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hf hdr="0"/>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19.xml"/><Relationship Id="rId7" Type="http://schemas.openxmlformats.org/officeDocument/2006/relationships/slideLayout" Target="../slideLayouts/slideLayout1.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5" Type="http://schemas.openxmlformats.org/officeDocument/2006/relationships/tags" Target="../tags/tag121.xml"/><Relationship Id="rId4" Type="http://schemas.openxmlformats.org/officeDocument/2006/relationships/tags" Target="../tags/tag12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174.xml"/><Relationship Id="rId7" Type="http://schemas.openxmlformats.org/officeDocument/2006/relationships/slideLayout" Target="../slideLayouts/slideLayout3.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5" Type="http://schemas.openxmlformats.org/officeDocument/2006/relationships/tags" Target="../tags/tag176.xml"/><Relationship Id="rId4" Type="http://schemas.openxmlformats.org/officeDocument/2006/relationships/tags" Target="../tags/tag175.xml"/></Relationships>
</file>

<file path=ppt/slides/_rels/slide18.xml.rels><?xml version="1.0" encoding="UTF-8" standalone="yes"?>
<Relationships xmlns="http://schemas.openxmlformats.org/package/2006/relationships"><Relationship Id="rId3" Type="http://schemas.openxmlformats.org/officeDocument/2006/relationships/tags" Target="../tags/tag180.xml"/><Relationship Id="rId7" Type="http://schemas.openxmlformats.org/officeDocument/2006/relationships/slideLayout" Target="../slideLayouts/slideLayout2.xml"/><Relationship Id="rId2" Type="http://schemas.openxmlformats.org/officeDocument/2006/relationships/tags" Target="../tags/tag179.xml"/><Relationship Id="rId1" Type="http://schemas.openxmlformats.org/officeDocument/2006/relationships/tags" Target="../tags/tag178.xml"/><Relationship Id="rId6" Type="http://schemas.openxmlformats.org/officeDocument/2006/relationships/tags" Target="../tags/tag183.xml"/><Relationship Id="rId5" Type="http://schemas.openxmlformats.org/officeDocument/2006/relationships/tags" Target="../tags/tag182.xml"/><Relationship Id="rId4" Type="http://schemas.openxmlformats.org/officeDocument/2006/relationships/tags" Target="../tags/tag181.xml"/></Relationships>
</file>

<file path=ppt/slides/_rels/slide19.xml.rels><?xml version="1.0" encoding="UTF-8" standalone="yes"?>
<Relationships xmlns="http://schemas.openxmlformats.org/package/2006/relationships"><Relationship Id="rId13" Type="http://schemas.openxmlformats.org/officeDocument/2006/relationships/tags" Target="../tags/tag196.xml"/><Relationship Id="rId18" Type="http://schemas.openxmlformats.org/officeDocument/2006/relationships/tags" Target="../tags/tag201.xml"/><Relationship Id="rId26" Type="http://schemas.openxmlformats.org/officeDocument/2006/relationships/tags" Target="../tags/tag209.xml"/><Relationship Id="rId21" Type="http://schemas.openxmlformats.org/officeDocument/2006/relationships/tags" Target="../tags/tag204.xml"/><Relationship Id="rId34" Type="http://schemas.openxmlformats.org/officeDocument/2006/relationships/tags" Target="../tags/tag217.xml"/><Relationship Id="rId7" Type="http://schemas.openxmlformats.org/officeDocument/2006/relationships/tags" Target="../tags/tag190.xml"/><Relationship Id="rId12" Type="http://schemas.openxmlformats.org/officeDocument/2006/relationships/tags" Target="../tags/tag195.xml"/><Relationship Id="rId17" Type="http://schemas.openxmlformats.org/officeDocument/2006/relationships/tags" Target="../tags/tag200.xml"/><Relationship Id="rId25" Type="http://schemas.openxmlformats.org/officeDocument/2006/relationships/tags" Target="../tags/tag208.xml"/><Relationship Id="rId33" Type="http://schemas.openxmlformats.org/officeDocument/2006/relationships/tags" Target="../tags/tag216.xml"/><Relationship Id="rId38" Type="http://schemas.openxmlformats.org/officeDocument/2006/relationships/slideLayout" Target="../slideLayouts/slideLayout6.xml"/><Relationship Id="rId2" Type="http://schemas.openxmlformats.org/officeDocument/2006/relationships/tags" Target="../tags/tag185.xml"/><Relationship Id="rId16" Type="http://schemas.openxmlformats.org/officeDocument/2006/relationships/tags" Target="../tags/tag199.xml"/><Relationship Id="rId20" Type="http://schemas.openxmlformats.org/officeDocument/2006/relationships/tags" Target="../tags/tag203.xml"/><Relationship Id="rId29" Type="http://schemas.openxmlformats.org/officeDocument/2006/relationships/tags" Target="../tags/tag212.xml"/><Relationship Id="rId1" Type="http://schemas.openxmlformats.org/officeDocument/2006/relationships/tags" Target="../tags/tag184.xml"/><Relationship Id="rId6" Type="http://schemas.openxmlformats.org/officeDocument/2006/relationships/tags" Target="../tags/tag189.xml"/><Relationship Id="rId11" Type="http://schemas.openxmlformats.org/officeDocument/2006/relationships/tags" Target="../tags/tag194.xml"/><Relationship Id="rId24" Type="http://schemas.openxmlformats.org/officeDocument/2006/relationships/tags" Target="../tags/tag207.xml"/><Relationship Id="rId32" Type="http://schemas.openxmlformats.org/officeDocument/2006/relationships/tags" Target="../tags/tag215.xml"/><Relationship Id="rId37" Type="http://schemas.openxmlformats.org/officeDocument/2006/relationships/tags" Target="../tags/tag220.xml"/><Relationship Id="rId5" Type="http://schemas.openxmlformats.org/officeDocument/2006/relationships/tags" Target="../tags/tag188.xml"/><Relationship Id="rId15" Type="http://schemas.openxmlformats.org/officeDocument/2006/relationships/tags" Target="../tags/tag198.xml"/><Relationship Id="rId23" Type="http://schemas.openxmlformats.org/officeDocument/2006/relationships/tags" Target="../tags/tag206.xml"/><Relationship Id="rId28" Type="http://schemas.openxmlformats.org/officeDocument/2006/relationships/tags" Target="../tags/tag211.xml"/><Relationship Id="rId36" Type="http://schemas.openxmlformats.org/officeDocument/2006/relationships/tags" Target="../tags/tag219.xml"/><Relationship Id="rId10" Type="http://schemas.openxmlformats.org/officeDocument/2006/relationships/tags" Target="../tags/tag193.xml"/><Relationship Id="rId19" Type="http://schemas.openxmlformats.org/officeDocument/2006/relationships/tags" Target="../tags/tag202.xml"/><Relationship Id="rId31" Type="http://schemas.openxmlformats.org/officeDocument/2006/relationships/tags" Target="../tags/tag214.xml"/><Relationship Id="rId4" Type="http://schemas.openxmlformats.org/officeDocument/2006/relationships/tags" Target="../tags/tag187.xml"/><Relationship Id="rId9" Type="http://schemas.openxmlformats.org/officeDocument/2006/relationships/tags" Target="../tags/tag192.xml"/><Relationship Id="rId14" Type="http://schemas.openxmlformats.org/officeDocument/2006/relationships/tags" Target="../tags/tag197.xml"/><Relationship Id="rId22" Type="http://schemas.openxmlformats.org/officeDocument/2006/relationships/tags" Target="../tags/tag205.xml"/><Relationship Id="rId27" Type="http://schemas.openxmlformats.org/officeDocument/2006/relationships/tags" Target="../tags/tag210.xml"/><Relationship Id="rId30" Type="http://schemas.openxmlformats.org/officeDocument/2006/relationships/tags" Target="../tags/tag213.xml"/><Relationship Id="rId35" Type="http://schemas.openxmlformats.org/officeDocument/2006/relationships/tags" Target="../tags/tag218.xml"/><Relationship Id="rId8" Type="http://schemas.openxmlformats.org/officeDocument/2006/relationships/tags" Target="../tags/tag191.xml"/><Relationship Id="rId3" Type="http://schemas.openxmlformats.org/officeDocument/2006/relationships/tags" Target="../tags/tag186.xml"/></Relationships>
</file>

<file path=ppt/slides/_rels/slide2.xml.rels><?xml version="1.0" encoding="UTF-8" standalone="yes"?>
<Relationships xmlns="http://schemas.openxmlformats.org/package/2006/relationships"><Relationship Id="rId8" Type="http://schemas.openxmlformats.org/officeDocument/2006/relationships/hyperlink" Target="http://hadoop.apache.org/" TargetMode="External"/><Relationship Id="rId3" Type="http://schemas.openxmlformats.org/officeDocument/2006/relationships/tags" Target="../tags/tag125.xml"/><Relationship Id="rId7" Type="http://schemas.openxmlformats.org/officeDocument/2006/relationships/slideLayout" Target="../slideLayouts/slideLayout2.xml"/><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tags" Target="../tags/tag128.xml"/><Relationship Id="rId11" Type="http://schemas.openxmlformats.org/officeDocument/2006/relationships/hyperlink" Target="http://bradhedlund.com/2011/09/10/understanding-hadoop-clusters-and-the-network/" TargetMode="External"/><Relationship Id="rId5" Type="http://schemas.openxmlformats.org/officeDocument/2006/relationships/tags" Target="../tags/tag127.xml"/><Relationship Id="rId10" Type="http://schemas.openxmlformats.org/officeDocument/2006/relationships/hyperlink" Target="http://labs.google.com/papers/mapreduce-osdi04.pdf" TargetMode="External"/><Relationship Id="rId4" Type="http://schemas.openxmlformats.org/officeDocument/2006/relationships/tags" Target="../tags/tag126.xml"/><Relationship Id="rId9" Type="http://schemas.openxmlformats.org/officeDocument/2006/relationships/hyperlink" Target="http://wiki.apache.org/hadoop/" TargetMode="External"/></Relationships>
</file>

<file path=ppt/slides/_rels/slide20.xml.rels><?xml version="1.0" encoding="UTF-8" standalone="yes"?>
<Relationships xmlns="http://schemas.openxmlformats.org/package/2006/relationships"><Relationship Id="rId3" Type="http://schemas.openxmlformats.org/officeDocument/2006/relationships/tags" Target="../tags/tag223.xml"/><Relationship Id="rId7" Type="http://schemas.openxmlformats.org/officeDocument/2006/relationships/slideLayout" Target="../slideLayouts/slideLayout2.xml"/><Relationship Id="rId2" Type="http://schemas.openxmlformats.org/officeDocument/2006/relationships/tags" Target="../tags/tag222.xml"/><Relationship Id="rId1" Type="http://schemas.openxmlformats.org/officeDocument/2006/relationships/tags" Target="../tags/tag221.xml"/><Relationship Id="rId6" Type="http://schemas.openxmlformats.org/officeDocument/2006/relationships/tags" Target="../tags/tag226.xml"/><Relationship Id="rId5" Type="http://schemas.openxmlformats.org/officeDocument/2006/relationships/tags" Target="../tags/tag225.xml"/><Relationship Id="rId4" Type="http://schemas.openxmlformats.org/officeDocument/2006/relationships/tags" Target="../tags/tag224.xml"/></Relationships>
</file>

<file path=ppt/slides/_rels/slide21.xml.rels><?xml version="1.0" encoding="UTF-8" standalone="yes"?>
<Relationships xmlns="http://schemas.openxmlformats.org/package/2006/relationships"><Relationship Id="rId3" Type="http://schemas.openxmlformats.org/officeDocument/2006/relationships/tags" Target="../tags/tag229.xml"/><Relationship Id="rId7" Type="http://schemas.openxmlformats.org/officeDocument/2006/relationships/slideLayout" Target="../slideLayouts/slideLayout2.xml"/><Relationship Id="rId2" Type="http://schemas.openxmlformats.org/officeDocument/2006/relationships/tags" Target="../tags/tag228.xml"/><Relationship Id="rId1" Type="http://schemas.openxmlformats.org/officeDocument/2006/relationships/tags" Target="../tags/tag227.xml"/><Relationship Id="rId6" Type="http://schemas.openxmlformats.org/officeDocument/2006/relationships/tags" Target="../tags/tag232.xml"/><Relationship Id="rId5" Type="http://schemas.openxmlformats.org/officeDocument/2006/relationships/tags" Target="../tags/tag231.xml"/><Relationship Id="rId4" Type="http://schemas.openxmlformats.org/officeDocument/2006/relationships/tags" Target="../tags/tag230.xml"/></Relationships>
</file>

<file path=ppt/slides/_rels/slide22.xml.rels><?xml version="1.0" encoding="UTF-8" standalone="yes"?>
<Relationships xmlns="http://schemas.openxmlformats.org/package/2006/relationships"><Relationship Id="rId3" Type="http://schemas.openxmlformats.org/officeDocument/2006/relationships/tags" Target="../tags/tag235.xml"/><Relationship Id="rId7" Type="http://schemas.openxmlformats.org/officeDocument/2006/relationships/slideLayout" Target="../slideLayouts/slideLayout2.xml"/><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tags" Target="../tags/tag238.xml"/><Relationship Id="rId5" Type="http://schemas.openxmlformats.org/officeDocument/2006/relationships/tags" Target="../tags/tag237.xml"/><Relationship Id="rId4" Type="http://schemas.openxmlformats.org/officeDocument/2006/relationships/tags" Target="../tags/tag236.xml"/></Relationships>
</file>

<file path=ppt/slides/_rels/slide23.xml.rels><?xml version="1.0" encoding="UTF-8" standalone="yes"?>
<Relationships xmlns="http://schemas.openxmlformats.org/package/2006/relationships"><Relationship Id="rId3" Type="http://schemas.openxmlformats.org/officeDocument/2006/relationships/tags" Target="../tags/tag241.xml"/><Relationship Id="rId7" Type="http://schemas.openxmlformats.org/officeDocument/2006/relationships/slideLayout" Target="../slideLayouts/slideLayout2.xml"/><Relationship Id="rId2" Type="http://schemas.openxmlformats.org/officeDocument/2006/relationships/tags" Target="../tags/tag240.xml"/><Relationship Id="rId1" Type="http://schemas.openxmlformats.org/officeDocument/2006/relationships/tags" Target="../tags/tag239.xml"/><Relationship Id="rId6" Type="http://schemas.openxmlformats.org/officeDocument/2006/relationships/tags" Target="../tags/tag244.xml"/><Relationship Id="rId5" Type="http://schemas.openxmlformats.org/officeDocument/2006/relationships/tags" Target="../tags/tag243.xml"/><Relationship Id="rId4" Type="http://schemas.openxmlformats.org/officeDocument/2006/relationships/tags" Target="../tags/tag242.xml"/></Relationships>
</file>

<file path=ppt/slides/_rels/slide24.xml.rels><?xml version="1.0" encoding="UTF-8" standalone="yes"?>
<Relationships xmlns="http://schemas.openxmlformats.org/package/2006/relationships"><Relationship Id="rId3" Type="http://schemas.openxmlformats.org/officeDocument/2006/relationships/tags" Target="../tags/tag247.xml"/><Relationship Id="rId7" Type="http://schemas.openxmlformats.org/officeDocument/2006/relationships/slideLayout" Target="../slideLayouts/slideLayout2.xml"/><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tags" Target="../tags/tag250.xml"/><Relationship Id="rId5" Type="http://schemas.openxmlformats.org/officeDocument/2006/relationships/tags" Target="../tags/tag249.xml"/><Relationship Id="rId4" Type="http://schemas.openxmlformats.org/officeDocument/2006/relationships/tags" Target="../tags/tag248.xml"/></Relationships>
</file>

<file path=ppt/slides/_rels/slide25.xml.rels><?xml version="1.0" encoding="UTF-8" standalone="yes"?>
<Relationships xmlns="http://schemas.openxmlformats.org/package/2006/relationships"><Relationship Id="rId3" Type="http://schemas.openxmlformats.org/officeDocument/2006/relationships/tags" Target="../tags/tag253.xml"/><Relationship Id="rId7" Type="http://schemas.openxmlformats.org/officeDocument/2006/relationships/slideLayout" Target="../slideLayouts/slideLayout2.xml"/><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tags" Target="../tags/tag256.xml"/><Relationship Id="rId5" Type="http://schemas.openxmlformats.org/officeDocument/2006/relationships/tags" Target="../tags/tag255.xml"/><Relationship Id="rId4" Type="http://schemas.openxmlformats.org/officeDocument/2006/relationships/tags" Target="../tags/tag254.xml"/></Relationships>
</file>

<file path=ppt/slides/_rels/slide26.xml.rels><?xml version="1.0" encoding="UTF-8" standalone="yes"?>
<Relationships xmlns="http://schemas.openxmlformats.org/package/2006/relationships"><Relationship Id="rId3" Type="http://schemas.openxmlformats.org/officeDocument/2006/relationships/tags" Target="../tags/tag259.xml"/><Relationship Id="rId7" Type="http://schemas.openxmlformats.org/officeDocument/2006/relationships/slideLayout" Target="../slideLayouts/slideLayout2.xml"/><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tags" Target="../tags/tag262.xml"/><Relationship Id="rId5" Type="http://schemas.openxmlformats.org/officeDocument/2006/relationships/tags" Target="../tags/tag261.xml"/><Relationship Id="rId4" Type="http://schemas.openxmlformats.org/officeDocument/2006/relationships/tags" Target="../tags/tag260.xml"/></Relationships>
</file>

<file path=ppt/slides/_rels/slide27.xml.rels><?xml version="1.0" encoding="UTF-8" standalone="yes"?>
<Relationships xmlns="http://schemas.openxmlformats.org/package/2006/relationships"><Relationship Id="rId3" Type="http://schemas.openxmlformats.org/officeDocument/2006/relationships/tags" Target="../tags/tag265.xml"/><Relationship Id="rId7" Type="http://schemas.openxmlformats.org/officeDocument/2006/relationships/slideLayout" Target="../slideLayouts/slideLayout2.xml"/><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tags" Target="../tags/tag268.xml"/><Relationship Id="rId5" Type="http://schemas.openxmlformats.org/officeDocument/2006/relationships/tags" Target="../tags/tag267.xml"/><Relationship Id="rId4" Type="http://schemas.openxmlformats.org/officeDocument/2006/relationships/tags" Target="../tags/tag266.xml"/></Relationships>
</file>

<file path=ppt/slides/_rels/slide28.xml.rels><?xml version="1.0" encoding="UTF-8" standalone="yes"?>
<Relationships xmlns="http://schemas.openxmlformats.org/package/2006/relationships"><Relationship Id="rId3" Type="http://schemas.openxmlformats.org/officeDocument/2006/relationships/tags" Target="../tags/tag271.xml"/><Relationship Id="rId7" Type="http://schemas.openxmlformats.org/officeDocument/2006/relationships/slideLayout" Target="../slideLayouts/slideLayout3.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5" Type="http://schemas.openxmlformats.org/officeDocument/2006/relationships/tags" Target="../tags/tag273.xml"/><Relationship Id="rId4" Type="http://schemas.openxmlformats.org/officeDocument/2006/relationships/tags" Target="../tags/tag272.xml"/></Relationships>
</file>

<file path=ppt/slides/_rels/slide29.xml.rels><?xml version="1.0" encoding="UTF-8" standalone="yes"?>
<Relationships xmlns="http://schemas.openxmlformats.org/package/2006/relationships"><Relationship Id="rId3" Type="http://schemas.openxmlformats.org/officeDocument/2006/relationships/tags" Target="../tags/tag277.xml"/><Relationship Id="rId7" Type="http://schemas.openxmlformats.org/officeDocument/2006/relationships/slideLayout" Target="../slideLayouts/slideLayout2.xml"/><Relationship Id="rId2" Type="http://schemas.openxmlformats.org/officeDocument/2006/relationships/tags" Target="../tags/tag276.xml"/><Relationship Id="rId1" Type="http://schemas.openxmlformats.org/officeDocument/2006/relationships/tags" Target="../tags/tag275.xml"/><Relationship Id="rId6" Type="http://schemas.openxmlformats.org/officeDocument/2006/relationships/tags" Target="../tags/tag280.xml"/><Relationship Id="rId5" Type="http://schemas.openxmlformats.org/officeDocument/2006/relationships/tags" Target="../tags/tag279.xml"/><Relationship Id="rId4" Type="http://schemas.openxmlformats.org/officeDocument/2006/relationships/tags" Target="../tags/tag278.xml"/></Relationships>
</file>

<file path=ppt/slides/_rels/slide3.xml.rels><?xml version="1.0" encoding="UTF-8" standalone="yes"?>
<Relationships xmlns="http://schemas.openxmlformats.org/package/2006/relationships"><Relationship Id="rId3" Type="http://schemas.openxmlformats.org/officeDocument/2006/relationships/tags" Target="../tags/tag131.xml"/><Relationship Id="rId7" Type="http://schemas.openxmlformats.org/officeDocument/2006/relationships/slideLayout" Target="../slideLayouts/slideLayout2.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5" Type="http://schemas.openxmlformats.org/officeDocument/2006/relationships/tags" Target="../tags/tag133.xml"/><Relationship Id="rId4" Type="http://schemas.openxmlformats.org/officeDocument/2006/relationships/tags" Target="../tags/tag132.xml"/></Relationships>
</file>

<file path=ppt/slides/_rels/slide30.xml.rels><?xml version="1.0" encoding="UTF-8" standalone="yes"?>
<Relationships xmlns="http://schemas.openxmlformats.org/package/2006/relationships"><Relationship Id="rId3" Type="http://schemas.openxmlformats.org/officeDocument/2006/relationships/tags" Target="../tags/tag283.xml"/><Relationship Id="rId7" Type="http://schemas.openxmlformats.org/officeDocument/2006/relationships/slideLayout" Target="../slideLayouts/slideLayout3.xml"/><Relationship Id="rId2" Type="http://schemas.openxmlformats.org/officeDocument/2006/relationships/tags" Target="../tags/tag282.xml"/><Relationship Id="rId1" Type="http://schemas.openxmlformats.org/officeDocument/2006/relationships/tags" Target="../tags/tag281.xml"/><Relationship Id="rId6" Type="http://schemas.openxmlformats.org/officeDocument/2006/relationships/tags" Target="../tags/tag286.xml"/><Relationship Id="rId5" Type="http://schemas.openxmlformats.org/officeDocument/2006/relationships/tags" Target="../tags/tag285.xml"/><Relationship Id="rId4" Type="http://schemas.openxmlformats.org/officeDocument/2006/relationships/tags" Target="../tags/tag284.xml"/></Relationships>
</file>

<file path=ppt/slides/_rels/slide31.xml.rels><?xml version="1.0" encoding="UTF-8" standalone="yes"?>
<Relationships xmlns="http://schemas.openxmlformats.org/package/2006/relationships"><Relationship Id="rId3" Type="http://schemas.openxmlformats.org/officeDocument/2006/relationships/tags" Target="../tags/tag289.xml"/><Relationship Id="rId7" Type="http://schemas.openxmlformats.org/officeDocument/2006/relationships/slideLayout" Target="../slideLayouts/slideLayout2.xml"/><Relationship Id="rId2" Type="http://schemas.openxmlformats.org/officeDocument/2006/relationships/tags" Target="../tags/tag288.xml"/><Relationship Id="rId1" Type="http://schemas.openxmlformats.org/officeDocument/2006/relationships/tags" Target="../tags/tag287.xml"/><Relationship Id="rId6" Type="http://schemas.openxmlformats.org/officeDocument/2006/relationships/tags" Target="../tags/tag292.xml"/><Relationship Id="rId5" Type="http://schemas.openxmlformats.org/officeDocument/2006/relationships/tags" Target="../tags/tag291.xml"/><Relationship Id="rId4" Type="http://schemas.openxmlformats.org/officeDocument/2006/relationships/tags" Target="../tags/tag290.xml"/></Relationships>
</file>

<file path=ppt/slides/_rels/slide32.xml.rels><?xml version="1.0" encoding="UTF-8" standalone="yes"?>
<Relationships xmlns="http://schemas.openxmlformats.org/package/2006/relationships"><Relationship Id="rId3" Type="http://schemas.openxmlformats.org/officeDocument/2006/relationships/tags" Target="../tags/tag295.xml"/><Relationship Id="rId7" Type="http://schemas.openxmlformats.org/officeDocument/2006/relationships/slideLayout" Target="../slideLayouts/slideLayout2.xml"/><Relationship Id="rId2" Type="http://schemas.openxmlformats.org/officeDocument/2006/relationships/tags" Target="../tags/tag294.xml"/><Relationship Id="rId1" Type="http://schemas.openxmlformats.org/officeDocument/2006/relationships/tags" Target="../tags/tag293.xml"/><Relationship Id="rId6" Type="http://schemas.openxmlformats.org/officeDocument/2006/relationships/tags" Target="../tags/tag298.xml"/><Relationship Id="rId5" Type="http://schemas.openxmlformats.org/officeDocument/2006/relationships/tags" Target="../tags/tag297.xml"/><Relationship Id="rId4" Type="http://schemas.openxmlformats.org/officeDocument/2006/relationships/tags" Target="../tags/tag296.xml"/></Relationships>
</file>

<file path=ppt/slides/_rels/slide33.xml.rels><?xml version="1.0" encoding="UTF-8" standalone="yes"?>
<Relationships xmlns="http://schemas.openxmlformats.org/package/2006/relationships"><Relationship Id="rId3" Type="http://schemas.openxmlformats.org/officeDocument/2006/relationships/tags" Target="../tags/tag301.xml"/><Relationship Id="rId7" Type="http://schemas.openxmlformats.org/officeDocument/2006/relationships/slideLayout" Target="../slideLayouts/slideLayout2.xml"/><Relationship Id="rId2" Type="http://schemas.openxmlformats.org/officeDocument/2006/relationships/tags" Target="../tags/tag300.xml"/><Relationship Id="rId1" Type="http://schemas.openxmlformats.org/officeDocument/2006/relationships/tags" Target="../tags/tag299.xml"/><Relationship Id="rId6" Type="http://schemas.openxmlformats.org/officeDocument/2006/relationships/tags" Target="../tags/tag304.xml"/><Relationship Id="rId5" Type="http://schemas.openxmlformats.org/officeDocument/2006/relationships/tags" Target="../tags/tag303.xml"/><Relationship Id="rId4" Type="http://schemas.openxmlformats.org/officeDocument/2006/relationships/tags" Target="../tags/tag302.xml"/></Relationships>
</file>

<file path=ppt/slides/_rels/slide34.xml.rels><?xml version="1.0" encoding="UTF-8" standalone="yes"?>
<Relationships xmlns="http://schemas.openxmlformats.org/package/2006/relationships"><Relationship Id="rId3" Type="http://schemas.openxmlformats.org/officeDocument/2006/relationships/tags" Target="../tags/tag307.xml"/><Relationship Id="rId7" Type="http://schemas.openxmlformats.org/officeDocument/2006/relationships/slideLayout" Target="../slideLayouts/slideLayout2.xml"/><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tags" Target="../tags/tag310.xml"/><Relationship Id="rId5" Type="http://schemas.openxmlformats.org/officeDocument/2006/relationships/tags" Target="../tags/tag309.xml"/><Relationship Id="rId4" Type="http://schemas.openxmlformats.org/officeDocument/2006/relationships/tags" Target="../tags/tag308.xml"/></Relationships>
</file>

<file path=ppt/slides/_rels/slide35.xml.rels><?xml version="1.0" encoding="UTF-8" standalone="yes"?>
<Relationships xmlns="http://schemas.openxmlformats.org/package/2006/relationships"><Relationship Id="rId3" Type="http://schemas.openxmlformats.org/officeDocument/2006/relationships/tags" Target="../tags/tag313.xml"/><Relationship Id="rId7" Type="http://schemas.openxmlformats.org/officeDocument/2006/relationships/slideLayout" Target="../slideLayouts/slideLayout2.xml"/><Relationship Id="rId2" Type="http://schemas.openxmlformats.org/officeDocument/2006/relationships/tags" Target="../tags/tag312.xml"/><Relationship Id="rId1" Type="http://schemas.openxmlformats.org/officeDocument/2006/relationships/tags" Target="../tags/tag311.xml"/><Relationship Id="rId6" Type="http://schemas.openxmlformats.org/officeDocument/2006/relationships/tags" Target="../tags/tag316.xml"/><Relationship Id="rId5" Type="http://schemas.openxmlformats.org/officeDocument/2006/relationships/tags" Target="../tags/tag315.xml"/><Relationship Id="rId4" Type="http://schemas.openxmlformats.org/officeDocument/2006/relationships/tags" Target="../tags/tag314.xml"/></Relationships>
</file>

<file path=ppt/slides/_rels/slide36.xml.rels><?xml version="1.0" encoding="UTF-8" standalone="yes"?>
<Relationships xmlns="http://schemas.openxmlformats.org/package/2006/relationships"><Relationship Id="rId3" Type="http://schemas.openxmlformats.org/officeDocument/2006/relationships/tags" Target="../tags/tag319.xml"/><Relationship Id="rId7" Type="http://schemas.openxmlformats.org/officeDocument/2006/relationships/slideLayout" Target="../slideLayouts/slideLayout2.xml"/><Relationship Id="rId2" Type="http://schemas.openxmlformats.org/officeDocument/2006/relationships/tags" Target="../tags/tag318.xml"/><Relationship Id="rId1" Type="http://schemas.openxmlformats.org/officeDocument/2006/relationships/tags" Target="../tags/tag317.xml"/><Relationship Id="rId6" Type="http://schemas.openxmlformats.org/officeDocument/2006/relationships/tags" Target="../tags/tag322.xml"/><Relationship Id="rId5" Type="http://schemas.openxmlformats.org/officeDocument/2006/relationships/tags" Target="../tags/tag321.xml"/><Relationship Id="rId4" Type="http://schemas.openxmlformats.org/officeDocument/2006/relationships/tags" Target="../tags/tag320.xml"/></Relationships>
</file>

<file path=ppt/slides/_rels/slide37.xml.rels><?xml version="1.0" encoding="UTF-8" standalone="yes"?>
<Relationships xmlns="http://schemas.openxmlformats.org/package/2006/relationships"><Relationship Id="rId3" Type="http://schemas.openxmlformats.org/officeDocument/2006/relationships/tags" Target="../tags/tag325.xml"/><Relationship Id="rId7" Type="http://schemas.openxmlformats.org/officeDocument/2006/relationships/slideLayout" Target="../slideLayouts/slideLayout3.xml"/><Relationship Id="rId2" Type="http://schemas.openxmlformats.org/officeDocument/2006/relationships/tags" Target="../tags/tag324.xml"/><Relationship Id="rId1" Type="http://schemas.openxmlformats.org/officeDocument/2006/relationships/tags" Target="../tags/tag323.xml"/><Relationship Id="rId6" Type="http://schemas.openxmlformats.org/officeDocument/2006/relationships/tags" Target="../tags/tag328.xml"/><Relationship Id="rId5" Type="http://schemas.openxmlformats.org/officeDocument/2006/relationships/tags" Target="../tags/tag327.xml"/><Relationship Id="rId4" Type="http://schemas.openxmlformats.org/officeDocument/2006/relationships/tags" Target="../tags/tag326.xml"/></Relationships>
</file>

<file path=ppt/slides/_rels/slide38.xml.rels><?xml version="1.0" encoding="UTF-8" standalone="yes"?>
<Relationships xmlns="http://schemas.openxmlformats.org/package/2006/relationships"><Relationship Id="rId3" Type="http://schemas.openxmlformats.org/officeDocument/2006/relationships/tags" Target="../tags/tag331.xml"/><Relationship Id="rId7" Type="http://schemas.openxmlformats.org/officeDocument/2006/relationships/slideLayout" Target="../slideLayouts/slideLayout2.xml"/><Relationship Id="rId2" Type="http://schemas.openxmlformats.org/officeDocument/2006/relationships/tags" Target="../tags/tag330.xml"/><Relationship Id="rId1" Type="http://schemas.openxmlformats.org/officeDocument/2006/relationships/tags" Target="../tags/tag329.xml"/><Relationship Id="rId6" Type="http://schemas.openxmlformats.org/officeDocument/2006/relationships/tags" Target="../tags/tag334.xml"/><Relationship Id="rId5" Type="http://schemas.openxmlformats.org/officeDocument/2006/relationships/tags" Target="../tags/tag333.xml"/><Relationship Id="rId4" Type="http://schemas.openxmlformats.org/officeDocument/2006/relationships/tags" Target="../tags/tag332.xml"/></Relationships>
</file>

<file path=ppt/slides/_rels/slide39.xml.rels><?xml version="1.0" encoding="UTF-8" standalone="yes"?>
<Relationships xmlns="http://schemas.openxmlformats.org/package/2006/relationships"><Relationship Id="rId3" Type="http://schemas.openxmlformats.org/officeDocument/2006/relationships/tags" Target="../tags/tag337.xml"/><Relationship Id="rId7" Type="http://schemas.openxmlformats.org/officeDocument/2006/relationships/slideLayout" Target="../slideLayouts/slideLayout2.xml"/><Relationship Id="rId2" Type="http://schemas.openxmlformats.org/officeDocument/2006/relationships/tags" Target="../tags/tag336.xml"/><Relationship Id="rId1" Type="http://schemas.openxmlformats.org/officeDocument/2006/relationships/tags" Target="../tags/tag335.xml"/><Relationship Id="rId6" Type="http://schemas.openxmlformats.org/officeDocument/2006/relationships/tags" Target="../tags/tag340.xml"/><Relationship Id="rId5" Type="http://schemas.openxmlformats.org/officeDocument/2006/relationships/tags" Target="../tags/tag339.xml"/><Relationship Id="rId4" Type="http://schemas.openxmlformats.org/officeDocument/2006/relationships/tags" Target="../tags/tag338.xml"/></Relationships>
</file>

<file path=ppt/slides/_rels/slide4.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image" Target="../media/image3.jpeg"/><Relationship Id="rId3" Type="http://schemas.openxmlformats.org/officeDocument/2006/relationships/tags" Target="../tags/tag137.xml"/><Relationship Id="rId7" Type="http://schemas.openxmlformats.org/officeDocument/2006/relationships/tags" Target="../tags/tag141.xml"/><Relationship Id="rId12" Type="http://schemas.openxmlformats.org/officeDocument/2006/relationships/hyperlink" Target="http://search.netscape.com/Computers/Data_Formats/Document/Text/RTF" TargetMode="Externa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hyperlink" Target="http://www.jafsoft.com/asctortf/" TargetMode="External"/><Relationship Id="rId5" Type="http://schemas.openxmlformats.org/officeDocument/2006/relationships/tags" Target="../tags/tag139.xml"/><Relationship Id="rId10" Type="http://schemas.openxmlformats.org/officeDocument/2006/relationships/hyperlink" Target="http://www.htmlgoodies.com/downloads/freeware/webdevelopment/15.html" TargetMode="External"/><Relationship Id="rId4" Type="http://schemas.openxmlformats.org/officeDocument/2006/relationships/tags" Target="../tags/tag138.xml"/><Relationship Id="rId9"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tags" Target="../tags/tag343.xml"/><Relationship Id="rId7" Type="http://schemas.openxmlformats.org/officeDocument/2006/relationships/slideLayout" Target="../slideLayouts/slideLayout2.xml"/><Relationship Id="rId2" Type="http://schemas.openxmlformats.org/officeDocument/2006/relationships/tags" Target="../tags/tag342.xml"/><Relationship Id="rId1" Type="http://schemas.openxmlformats.org/officeDocument/2006/relationships/tags" Target="../tags/tag341.xml"/><Relationship Id="rId6" Type="http://schemas.openxmlformats.org/officeDocument/2006/relationships/tags" Target="../tags/tag346.xml"/><Relationship Id="rId5" Type="http://schemas.openxmlformats.org/officeDocument/2006/relationships/tags" Target="../tags/tag345.xml"/><Relationship Id="rId4" Type="http://schemas.openxmlformats.org/officeDocument/2006/relationships/tags" Target="../tags/tag344.xml"/></Relationships>
</file>

<file path=ppt/slides/_rels/slide41.xml.rels><?xml version="1.0" encoding="UTF-8" standalone="yes"?>
<Relationships xmlns="http://schemas.openxmlformats.org/package/2006/relationships"><Relationship Id="rId3" Type="http://schemas.openxmlformats.org/officeDocument/2006/relationships/tags" Target="../tags/tag349.xml"/><Relationship Id="rId7" Type="http://schemas.openxmlformats.org/officeDocument/2006/relationships/slideLayout" Target="../slideLayouts/slideLayout2.xml"/><Relationship Id="rId2" Type="http://schemas.openxmlformats.org/officeDocument/2006/relationships/tags" Target="../tags/tag348.xml"/><Relationship Id="rId1" Type="http://schemas.openxmlformats.org/officeDocument/2006/relationships/tags" Target="../tags/tag347.xml"/><Relationship Id="rId6" Type="http://schemas.openxmlformats.org/officeDocument/2006/relationships/tags" Target="../tags/tag352.xml"/><Relationship Id="rId5" Type="http://schemas.openxmlformats.org/officeDocument/2006/relationships/tags" Target="../tags/tag351.xml"/><Relationship Id="rId4" Type="http://schemas.openxmlformats.org/officeDocument/2006/relationships/tags" Target="../tags/tag350.xml"/></Relationships>
</file>

<file path=ppt/slides/_rels/slide42.xml.rels><?xml version="1.0" encoding="UTF-8" standalone="yes"?>
<Relationships xmlns="http://schemas.openxmlformats.org/package/2006/relationships"><Relationship Id="rId3" Type="http://schemas.openxmlformats.org/officeDocument/2006/relationships/tags" Target="../tags/tag355.xml"/><Relationship Id="rId7" Type="http://schemas.openxmlformats.org/officeDocument/2006/relationships/slideLayout" Target="../slideLayouts/slideLayout3.xml"/><Relationship Id="rId2" Type="http://schemas.openxmlformats.org/officeDocument/2006/relationships/tags" Target="../tags/tag354.xml"/><Relationship Id="rId1" Type="http://schemas.openxmlformats.org/officeDocument/2006/relationships/tags" Target="../tags/tag353.xml"/><Relationship Id="rId6" Type="http://schemas.openxmlformats.org/officeDocument/2006/relationships/tags" Target="../tags/tag358.xml"/><Relationship Id="rId5" Type="http://schemas.openxmlformats.org/officeDocument/2006/relationships/tags" Target="../tags/tag357.xml"/><Relationship Id="rId4" Type="http://schemas.openxmlformats.org/officeDocument/2006/relationships/tags" Target="../tags/tag356.xml"/></Relationships>
</file>

<file path=ppt/slides/_rels/slide43.xml.rels><?xml version="1.0" encoding="UTF-8" standalone="yes"?>
<Relationships xmlns="http://schemas.openxmlformats.org/package/2006/relationships"><Relationship Id="rId3" Type="http://schemas.openxmlformats.org/officeDocument/2006/relationships/tags" Target="../tags/tag361.xml"/><Relationship Id="rId7" Type="http://schemas.openxmlformats.org/officeDocument/2006/relationships/slideLayout" Target="../slideLayouts/slideLayout2.xml"/><Relationship Id="rId2" Type="http://schemas.openxmlformats.org/officeDocument/2006/relationships/tags" Target="../tags/tag360.xml"/><Relationship Id="rId1" Type="http://schemas.openxmlformats.org/officeDocument/2006/relationships/tags" Target="../tags/tag359.xml"/><Relationship Id="rId6" Type="http://schemas.openxmlformats.org/officeDocument/2006/relationships/tags" Target="../tags/tag364.xml"/><Relationship Id="rId5" Type="http://schemas.openxmlformats.org/officeDocument/2006/relationships/tags" Target="../tags/tag363.xml"/><Relationship Id="rId4" Type="http://schemas.openxmlformats.org/officeDocument/2006/relationships/tags" Target="../tags/tag362.xml"/></Relationships>
</file>

<file path=ppt/slides/_rels/slide44.xml.rels><?xml version="1.0" encoding="UTF-8" standalone="yes"?>
<Relationships xmlns="http://schemas.openxmlformats.org/package/2006/relationships"><Relationship Id="rId3" Type="http://schemas.openxmlformats.org/officeDocument/2006/relationships/tags" Target="../tags/tag367.xml"/><Relationship Id="rId7" Type="http://schemas.openxmlformats.org/officeDocument/2006/relationships/slideLayout" Target="../slideLayouts/slideLayout2.xml"/><Relationship Id="rId2" Type="http://schemas.openxmlformats.org/officeDocument/2006/relationships/tags" Target="../tags/tag366.xml"/><Relationship Id="rId1" Type="http://schemas.openxmlformats.org/officeDocument/2006/relationships/tags" Target="../tags/tag365.xml"/><Relationship Id="rId6" Type="http://schemas.openxmlformats.org/officeDocument/2006/relationships/tags" Target="../tags/tag370.xml"/><Relationship Id="rId5" Type="http://schemas.openxmlformats.org/officeDocument/2006/relationships/tags" Target="../tags/tag369.xml"/><Relationship Id="rId4" Type="http://schemas.openxmlformats.org/officeDocument/2006/relationships/tags" Target="../tags/tag368.xml"/></Relationships>
</file>

<file path=ppt/slides/_rels/slide45.xml.rels><?xml version="1.0" encoding="UTF-8" standalone="yes"?>
<Relationships xmlns="http://schemas.openxmlformats.org/package/2006/relationships"><Relationship Id="rId3" Type="http://schemas.openxmlformats.org/officeDocument/2006/relationships/tags" Target="../tags/tag373.xml"/><Relationship Id="rId7" Type="http://schemas.openxmlformats.org/officeDocument/2006/relationships/slideLayout" Target="../slideLayouts/slideLayout3.xml"/><Relationship Id="rId2" Type="http://schemas.openxmlformats.org/officeDocument/2006/relationships/tags" Target="../tags/tag372.xml"/><Relationship Id="rId1" Type="http://schemas.openxmlformats.org/officeDocument/2006/relationships/tags" Target="../tags/tag371.xml"/><Relationship Id="rId6" Type="http://schemas.openxmlformats.org/officeDocument/2006/relationships/tags" Target="../tags/tag376.xml"/><Relationship Id="rId5" Type="http://schemas.openxmlformats.org/officeDocument/2006/relationships/tags" Target="../tags/tag375.xml"/><Relationship Id="rId4" Type="http://schemas.openxmlformats.org/officeDocument/2006/relationships/tags" Target="../tags/tag374.xml"/></Relationships>
</file>

<file path=ppt/slides/_rels/slide46.xml.rels><?xml version="1.0" encoding="UTF-8" standalone="yes"?>
<Relationships xmlns="http://schemas.openxmlformats.org/package/2006/relationships"><Relationship Id="rId117" Type="http://schemas.openxmlformats.org/officeDocument/2006/relationships/tags" Target="../tags/tag493.xml"/><Relationship Id="rId21" Type="http://schemas.openxmlformats.org/officeDocument/2006/relationships/tags" Target="../tags/tag397.xml"/><Relationship Id="rId42" Type="http://schemas.openxmlformats.org/officeDocument/2006/relationships/tags" Target="../tags/tag418.xml"/><Relationship Id="rId63" Type="http://schemas.openxmlformats.org/officeDocument/2006/relationships/tags" Target="../tags/tag439.xml"/><Relationship Id="rId84" Type="http://schemas.openxmlformats.org/officeDocument/2006/relationships/tags" Target="../tags/tag460.xml"/><Relationship Id="rId138" Type="http://schemas.openxmlformats.org/officeDocument/2006/relationships/tags" Target="../tags/tag514.xml"/><Relationship Id="rId159" Type="http://schemas.openxmlformats.org/officeDocument/2006/relationships/tags" Target="../tags/tag535.xml"/><Relationship Id="rId170" Type="http://schemas.openxmlformats.org/officeDocument/2006/relationships/tags" Target="../tags/tag546.xml"/><Relationship Id="rId107" Type="http://schemas.openxmlformats.org/officeDocument/2006/relationships/tags" Target="../tags/tag483.xml"/><Relationship Id="rId11" Type="http://schemas.openxmlformats.org/officeDocument/2006/relationships/tags" Target="../tags/tag387.xml"/><Relationship Id="rId32" Type="http://schemas.openxmlformats.org/officeDocument/2006/relationships/tags" Target="../tags/tag408.xml"/><Relationship Id="rId53" Type="http://schemas.openxmlformats.org/officeDocument/2006/relationships/tags" Target="../tags/tag429.xml"/><Relationship Id="rId74" Type="http://schemas.openxmlformats.org/officeDocument/2006/relationships/tags" Target="../tags/tag450.xml"/><Relationship Id="rId128" Type="http://schemas.openxmlformats.org/officeDocument/2006/relationships/tags" Target="../tags/tag504.xml"/><Relationship Id="rId149" Type="http://schemas.openxmlformats.org/officeDocument/2006/relationships/tags" Target="../tags/tag525.xml"/><Relationship Id="rId5" Type="http://schemas.openxmlformats.org/officeDocument/2006/relationships/tags" Target="../tags/tag381.xml"/><Relationship Id="rId95" Type="http://schemas.openxmlformats.org/officeDocument/2006/relationships/tags" Target="../tags/tag471.xml"/><Relationship Id="rId160" Type="http://schemas.openxmlformats.org/officeDocument/2006/relationships/tags" Target="../tags/tag536.xml"/><Relationship Id="rId22" Type="http://schemas.openxmlformats.org/officeDocument/2006/relationships/tags" Target="../tags/tag398.xml"/><Relationship Id="rId43" Type="http://schemas.openxmlformats.org/officeDocument/2006/relationships/tags" Target="../tags/tag419.xml"/><Relationship Id="rId64" Type="http://schemas.openxmlformats.org/officeDocument/2006/relationships/tags" Target="../tags/tag440.xml"/><Relationship Id="rId118" Type="http://schemas.openxmlformats.org/officeDocument/2006/relationships/tags" Target="../tags/tag494.xml"/><Relationship Id="rId139" Type="http://schemas.openxmlformats.org/officeDocument/2006/relationships/tags" Target="../tags/tag515.xml"/><Relationship Id="rId85" Type="http://schemas.openxmlformats.org/officeDocument/2006/relationships/tags" Target="../tags/tag461.xml"/><Relationship Id="rId150" Type="http://schemas.openxmlformats.org/officeDocument/2006/relationships/tags" Target="../tags/tag526.xml"/><Relationship Id="rId171" Type="http://schemas.openxmlformats.org/officeDocument/2006/relationships/tags" Target="../tags/tag547.xml"/><Relationship Id="rId12" Type="http://schemas.openxmlformats.org/officeDocument/2006/relationships/tags" Target="../tags/tag388.xml"/><Relationship Id="rId33" Type="http://schemas.openxmlformats.org/officeDocument/2006/relationships/tags" Target="../tags/tag409.xml"/><Relationship Id="rId108" Type="http://schemas.openxmlformats.org/officeDocument/2006/relationships/tags" Target="../tags/tag484.xml"/><Relationship Id="rId129" Type="http://schemas.openxmlformats.org/officeDocument/2006/relationships/tags" Target="../tags/tag505.xml"/><Relationship Id="rId54" Type="http://schemas.openxmlformats.org/officeDocument/2006/relationships/tags" Target="../tags/tag430.xml"/><Relationship Id="rId75" Type="http://schemas.openxmlformats.org/officeDocument/2006/relationships/tags" Target="../tags/tag451.xml"/><Relationship Id="rId96" Type="http://schemas.openxmlformats.org/officeDocument/2006/relationships/tags" Target="../tags/tag472.xml"/><Relationship Id="rId140" Type="http://schemas.openxmlformats.org/officeDocument/2006/relationships/tags" Target="../tags/tag516.xml"/><Relationship Id="rId161" Type="http://schemas.openxmlformats.org/officeDocument/2006/relationships/tags" Target="../tags/tag537.xml"/><Relationship Id="rId6" Type="http://schemas.openxmlformats.org/officeDocument/2006/relationships/tags" Target="../tags/tag382.xml"/><Relationship Id="rId23" Type="http://schemas.openxmlformats.org/officeDocument/2006/relationships/tags" Target="../tags/tag399.xml"/><Relationship Id="rId28" Type="http://schemas.openxmlformats.org/officeDocument/2006/relationships/tags" Target="../tags/tag404.xml"/><Relationship Id="rId49" Type="http://schemas.openxmlformats.org/officeDocument/2006/relationships/tags" Target="../tags/tag425.xml"/><Relationship Id="rId114" Type="http://schemas.openxmlformats.org/officeDocument/2006/relationships/tags" Target="../tags/tag490.xml"/><Relationship Id="rId119" Type="http://schemas.openxmlformats.org/officeDocument/2006/relationships/tags" Target="../tags/tag495.xml"/><Relationship Id="rId44" Type="http://schemas.openxmlformats.org/officeDocument/2006/relationships/tags" Target="../tags/tag420.xml"/><Relationship Id="rId60" Type="http://schemas.openxmlformats.org/officeDocument/2006/relationships/tags" Target="../tags/tag436.xml"/><Relationship Id="rId65" Type="http://schemas.openxmlformats.org/officeDocument/2006/relationships/tags" Target="../tags/tag441.xml"/><Relationship Id="rId81" Type="http://schemas.openxmlformats.org/officeDocument/2006/relationships/tags" Target="../tags/tag457.xml"/><Relationship Id="rId86" Type="http://schemas.openxmlformats.org/officeDocument/2006/relationships/tags" Target="../tags/tag462.xml"/><Relationship Id="rId130" Type="http://schemas.openxmlformats.org/officeDocument/2006/relationships/tags" Target="../tags/tag506.xml"/><Relationship Id="rId135" Type="http://schemas.openxmlformats.org/officeDocument/2006/relationships/tags" Target="../tags/tag511.xml"/><Relationship Id="rId151" Type="http://schemas.openxmlformats.org/officeDocument/2006/relationships/tags" Target="../tags/tag527.xml"/><Relationship Id="rId156" Type="http://schemas.openxmlformats.org/officeDocument/2006/relationships/tags" Target="../tags/tag532.xml"/><Relationship Id="rId177" Type="http://schemas.openxmlformats.org/officeDocument/2006/relationships/slideLayout" Target="../slideLayouts/slideLayout7.xml"/><Relationship Id="rId172" Type="http://schemas.openxmlformats.org/officeDocument/2006/relationships/tags" Target="../tags/tag548.xml"/><Relationship Id="rId13" Type="http://schemas.openxmlformats.org/officeDocument/2006/relationships/tags" Target="../tags/tag389.xml"/><Relationship Id="rId18" Type="http://schemas.openxmlformats.org/officeDocument/2006/relationships/tags" Target="../tags/tag394.xml"/><Relationship Id="rId39" Type="http://schemas.openxmlformats.org/officeDocument/2006/relationships/tags" Target="../tags/tag415.xml"/><Relationship Id="rId109" Type="http://schemas.openxmlformats.org/officeDocument/2006/relationships/tags" Target="../tags/tag485.xml"/><Relationship Id="rId34" Type="http://schemas.openxmlformats.org/officeDocument/2006/relationships/tags" Target="../tags/tag410.xml"/><Relationship Id="rId50" Type="http://schemas.openxmlformats.org/officeDocument/2006/relationships/tags" Target="../tags/tag426.xml"/><Relationship Id="rId55" Type="http://schemas.openxmlformats.org/officeDocument/2006/relationships/tags" Target="../tags/tag431.xml"/><Relationship Id="rId76" Type="http://schemas.openxmlformats.org/officeDocument/2006/relationships/tags" Target="../tags/tag452.xml"/><Relationship Id="rId97" Type="http://schemas.openxmlformats.org/officeDocument/2006/relationships/tags" Target="../tags/tag473.xml"/><Relationship Id="rId104" Type="http://schemas.openxmlformats.org/officeDocument/2006/relationships/tags" Target="../tags/tag480.xml"/><Relationship Id="rId120" Type="http://schemas.openxmlformats.org/officeDocument/2006/relationships/tags" Target="../tags/tag496.xml"/><Relationship Id="rId125" Type="http://schemas.openxmlformats.org/officeDocument/2006/relationships/tags" Target="../tags/tag501.xml"/><Relationship Id="rId141" Type="http://schemas.openxmlformats.org/officeDocument/2006/relationships/tags" Target="../tags/tag517.xml"/><Relationship Id="rId146" Type="http://schemas.openxmlformats.org/officeDocument/2006/relationships/tags" Target="../tags/tag522.xml"/><Relationship Id="rId167" Type="http://schemas.openxmlformats.org/officeDocument/2006/relationships/tags" Target="../tags/tag543.xml"/><Relationship Id="rId7" Type="http://schemas.openxmlformats.org/officeDocument/2006/relationships/tags" Target="../tags/tag383.xml"/><Relationship Id="rId71" Type="http://schemas.openxmlformats.org/officeDocument/2006/relationships/tags" Target="../tags/tag447.xml"/><Relationship Id="rId92" Type="http://schemas.openxmlformats.org/officeDocument/2006/relationships/tags" Target="../tags/tag468.xml"/><Relationship Id="rId162" Type="http://schemas.openxmlformats.org/officeDocument/2006/relationships/tags" Target="../tags/tag538.xml"/><Relationship Id="rId2" Type="http://schemas.openxmlformats.org/officeDocument/2006/relationships/tags" Target="../tags/tag378.xml"/><Relationship Id="rId29" Type="http://schemas.openxmlformats.org/officeDocument/2006/relationships/tags" Target="../tags/tag405.xml"/><Relationship Id="rId24" Type="http://schemas.openxmlformats.org/officeDocument/2006/relationships/tags" Target="../tags/tag400.xml"/><Relationship Id="rId40" Type="http://schemas.openxmlformats.org/officeDocument/2006/relationships/tags" Target="../tags/tag416.xml"/><Relationship Id="rId45" Type="http://schemas.openxmlformats.org/officeDocument/2006/relationships/tags" Target="../tags/tag421.xml"/><Relationship Id="rId66" Type="http://schemas.openxmlformats.org/officeDocument/2006/relationships/tags" Target="../tags/tag442.xml"/><Relationship Id="rId87" Type="http://schemas.openxmlformats.org/officeDocument/2006/relationships/tags" Target="../tags/tag463.xml"/><Relationship Id="rId110" Type="http://schemas.openxmlformats.org/officeDocument/2006/relationships/tags" Target="../tags/tag486.xml"/><Relationship Id="rId115" Type="http://schemas.openxmlformats.org/officeDocument/2006/relationships/tags" Target="../tags/tag491.xml"/><Relationship Id="rId131" Type="http://schemas.openxmlformats.org/officeDocument/2006/relationships/tags" Target="../tags/tag507.xml"/><Relationship Id="rId136" Type="http://schemas.openxmlformats.org/officeDocument/2006/relationships/tags" Target="../tags/tag512.xml"/><Relationship Id="rId157" Type="http://schemas.openxmlformats.org/officeDocument/2006/relationships/tags" Target="../tags/tag533.xml"/><Relationship Id="rId178" Type="http://schemas.openxmlformats.org/officeDocument/2006/relationships/notesSlide" Target="../notesSlides/notesSlide4.xml"/><Relationship Id="rId61" Type="http://schemas.openxmlformats.org/officeDocument/2006/relationships/tags" Target="../tags/tag437.xml"/><Relationship Id="rId82" Type="http://schemas.openxmlformats.org/officeDocument/2006/relationships/tags" Target="../tags/tag458.xml"/><Relationship Id="rId152" Type="http://schemas.openxmlformats.org/officeDocument/2006/relationships/tags" Target="../tags/tag528.xml"/><Relationship Id="rId173" Type="http://schemas.openxmlformats.org/officeDocument/2006/relationships/tags" Target="../tags/tag549.xml"/><Relationship Id="rId19" Type="http://schemas.openxmlformats.org/officeDocument/2006/relationships/tags" Target="../tags/tag395.xml"/><Relationship Id="rId14" Type="http://schemas.openxmlformats.org/officeDocument/2006/relationships/tags" Target="../tags/tag390.xml"/><Relationship Id="rId30" Type="http://schemas.openxmlformats.org/officeDocument/2006/relationships/tags" Target="../tags/tag406.xml"/><Relationship Id="rId35" Type="http://schemas.openxmlformats.org/officeDocument/2006/relationships/tags" Target="../tags/tag411.xml"/><Relationship Id="rId56" Type="http://schemas.openxmlformats.org/officeDocument/2006/relationships/tags" Target="../tags/tag432.xml"/><Relationship Id="rId77" Type="http://schemas.openxmlformats.org/officeDocument/2006/relationships/tags" Target="../tags/tag453.xml"/><Relationship Id="rId100" Type="http://schemas.openxmlformats.org/officeDocument/2006/relationships/tags" Target="../tags/tag476.xml"/><Relationship Id="rId105" Type="http://schemas.openxmlformats.org/officeDocument/2006/relationships/tags" Target="../tags/tag481.xml"/><Relationship Id="rId126" Type="http://schemas.openxmlformats.org/officeDocument/2006/relationships/tags" Target="../tags/tag502.xml"/><Relationship Id="rId147" Type="http://schemas.openxmlformats.org/officeDocument/2006/relationships/tags" Target="../tags/tag523.xml"/><Relationship Id="rId168" Type="http://schemas.openxmlformats.org/officeDocument/2006/relationships/tags" Target="../tags/tag544.xml"/><Relationship Id="rId8" Type="http://schemas.openxmlformats.org/officeDocument/2006/relationships/tags" Target="../tags/tag384.xml"/><Relationship Id="rId51" Type="http://schemas.openxmlformats.org/officeDocument/2006/relationships/tags" Target="../tags/tag427.xml"/><Relationship Id="rId72" Type="http://schemas.openxmlformats.org/officeDocument/2006/relationships/tags" Target="../tags/tag448.xml"/><Relationship Id="rId93" Type="http://schemas.openxmlformats.org/officeDocument/2006/relationships/tags" Target="../tags/tag469.xml"/><Relationship Id="rId98" Type="http://schemas.openxmlformats.org/officeDocument/2006/relationships/tags" Target="../tags/tag474.xml"/><Relationship Id="rId121" Type="http://schemas.openxmlformats.org/officeDocument/2006/relationships/tags" Target="../tags/tag497.xml"/><Relationship Id="rId142" Type="http://schemas.openxmlformats.org/officeDocument/2006/relationships/tags" Target="../tags/tag518.xml"/><Relationship Id="rId163" Type="http://schemas.openxmlformats.org/officeDocument/2006/relationships/tags" Target="../tags/tag539.xml"/><Relationship Id="rId3" Type="http://schemas.openxmlformats.org/officeDocument/2006/relationships/tags" Target="../tags/tag379.xml"/><Relationship Id="rId25" Type="http://schemas.openxmlformats.org/officeDocument/2006/relationships/tags" Target="../tags/tag401.xml"/><Relationship Id="rId46" Type="http://schemas.openxmlformats.org/officeDocument/2006/relationships/tags" Target="../tags/tag422.xml"/><Relationship Id="rId67" Type="http://schemas.openxmlformats.org/officeDocument/2006/relationships/tags" Target="../tags/tag443.xml"/><Relationship Id="rId116" Type="http://schemas.openxmlformats.org/officeDocument/2006/relationships/tags" Target="../tags/tag492.xml"/><Relationship Id="rId137" Type="http://schemas.openxmlformats.org/officeDocument/2006/relationships/tags" Target="../tags/tag513.xml"/><Relationship Id="rId158" Type="http://schemas.openxmlformats.org/officeDocument/2006/relationships/tags" Target="../tags/tag534.xml"/><Relationship Id="rId20" Type="http://schemas.openxmlformats.org/officeDocument/2006/relationships/tags" Target="../tags/tag396.xml"/><Relationship Id="rId41" Type="http://schemas.openxmlformats.org/officeDocument/2006/relationships/tags" Target="../tags/tag417.xml"/><Relationship Id="rId62" Type="http://schemas.openxmlformats.org/officeDocument/2006/relationships/tags" Target="../tags/tag438.xml"/><Relationship Id="rId83" Type="http://schemas.openxmlformats.org/officeDocument/2006/relationships/tags" Target="../tags/tag459.xml"/><Relationship Id="rId88" Type="http://schemas.openxmlformats.org/officeDocument/2006/relationships/tags" Target="../tags/tag464.xml"/><Relationship Id="rId111" Type="http://schemas.openxmlformats.org/officeDocument/2006/relationships/tags" Target="../tags/tag487.xml"/><Relationship Id="rId132" Type="http://schemas.openxmlformats.org/officeDocument/2006/relationships/tags" Target="../tags/tag508.xml"/><Relationship Id="rId153" Type="http://schemas.openxmlformats.org/officeDocument/2006/relationships/tags" Target="../tags/tag529.xml"/><Relationship Id="rId174" Type="http://schemas.openxmlformats.org/officeDocument/2006/relationships/tags" Target="../tags/tag550.xml"/><Relationship Id="rId15" Type="http://schemas.openxmlformats.org/officeDocument/2006/relationships/tags" Target="../tags/tag391.xml"/><Relationship Id="rId36" Type="http://schemas.openxmlformats.org/officeDocument/2006/relationships/tags" Target="../tags/tag412.xml"/><Relationship Id="rId57" Type="http://schemas.openxmlformats.org/officeDocument/2006/relationships/tags" Target="../tags/tag433.xml"/><Relationship Id="rId106" Type="http://schemas.openxmlformats.org/officeDocument/2006/relationships/tags" Target="../tags/tag482.xml"/><Relationship Id="rId127" Type="http://schemas.openxmlformats.org/officeDocument/2006/relationships/tags" Target="../tags/tag503.xml"/><Relationship Id="rId10" Type="http://schemas.openxmlformats.org/officeDocument/2006/relationships/tags" Target="../tags/tag386.xml"/><Relationship Id="rId31" Type="http://schemas.openxmlformats.org/officeDocument/2006/relationships/tags" Target="../tags/tag407.xml"/><Relationship Id="rId52" Type="http://schemas.openxmlformats.org/officeDocument/2006/relationships/tags" Target="../tags/tag428.xml"/><Relationship Id="rId73" Type="http://schemas.openxmlformats.org/officeDocument/2006/relationships/tags" Target="../tags/tag449.xml"/><Relationship Id="rId78" Type="http://schemas.openxmlformats.org/officeDocument/2006/relationships/tags" Target="../tags/tag454.xml"/><Relationship Id="rId94" Type="http://schemas.openxmlformats.org/officeDocument/2006/relationships/tags" Target="../tags/tag470.xml"/><Relationship Id="rId99" Type="http://schemas.openxmlformats.org/officeDocument/2006/relationships/tags" Target="../tags/tag475.xml"/><Relationship Id="rId101" Type="http://schemas.openxmlformats.org/officeDocument/2006/relationships/tags" Target="../tags/tag477.xml"/><Relationship Id="rId122" Type="http://schemas.openxmlformats.org/officeDocument/2006/relationships/tags" Target="../tags/tag498.xml"/><Relationship Id="rId143" Type="http://schemas.openxmlformats.org/officeDocument/2006/relationships/tags" Target="../tags/tag519.xml"/><Relationship Id="rId148" Type="http://schemas.openxmlformats.org/officeDocument/2006/relationships/tags" Target="../tags/tag524.xml"/><Relationship Id="rId164" Type="http://schemas.openxmlformats.org/officeDocument/2006/relationships/tags" Target="../tags/tag540.xml"/><Relationship Id="rId169" Type="http://schemas.openxmlformats.org/officeDocument/2006/relationships/tags" Target="../tags/tag545.xml"/><Relationship Id="rId4" Type="http://schemas.openxmlformats.org/officeDocument/2006/relationships/tags" Target="../tags/tag380.xml"/><Relationship Id="rId9" Type="http://schemas.openxmlformats.org/officeDocument/2006/relationships/tags" Target="../tags/tag385.xml"/><Relationship Id="rId26" Type="http://schemas.openxmlformats.org/officeDocument/2006/relationships/tags" Target="../tags/tag402.xml"/><Relationship Id="rId47" Type="http://schemas.openxmlformats.org/officeDocument/2006/relationships/tags" Target="../tags/tag423.xml"/><Relationship Id="rId68" Type="http://schemas.openxmlformats.org/officeDocument/2006/relationships/tags" Target="../tags/tag444.xml"/><Relationship Id="rId89" Type="http://schemas.openxmlformats.org/officeDocument/2006/relationships/tags" Target="../tags/tag465.xml"/><Relationship Id="rId112" Type="http://schemas.openxmlformats.org/officeDocument/2006/relationships/tags" Target="../tags/tag488.xml"/><Relationship Id="rId133" Type="http://schemas.openxmlformats.org/officeDocument/2006/relationships/tags" Target="../tags/tag509.xml"/><Relationship Id="rId154" Type="http://schemas.openxmlformats.org/officeDocument/2006/relationships/tags" Target="../tags/tag530.xml"/><Relationship Id="rId175" Type="http://schemas.openxmlformats.org/officeDocument/2006/relationships/tags" Target="../tags/tag551.xml"/><Relationship Id="rId16" Type="http://schemas.openxmlformats.org/officeDocument/2006/relationships/tags" Target="../tags/tag392.xml"/><Relationship Id="rId37" Type="http://schemas.openxmlformats.org/officeDocument/2006/relationships/tags" Target="../tags/tag413.xml"/><Relationship Id="rId58" Type="http://schemas.openxmlformats.org/officeDocument/2006/relationships/tags" Target="../tags/tag434.xml"/><Relationship Id="rId79" Type="http://schemas.openxmlformats.org/officeDocument/2006/relationships/tags" Target="../tags/tag455.xml"/><Relationship Id="rId102" Type="http://schemas.openxmlformats.org/officeDocument/2006/relationships/tags" Target="../tags/tag478.xml"/><Relationship Id="rId123" Type="http://schemas.openxmlformats.org/officeDocument/2006/relationships/tags" Target="../tags/tag499.xml"/><Relationship Id="rId144" Type="http://schemas.openxmlformats.org/officeDocument/2006/relationships/tags" Target="../tags/tag520.xml"/><Relationship Id="rId90" Type="http://schemas.openxmlformats.org/officeDocument/2006/relationships/tags" Target="../tags/tag466.xml"/><Relationship Id="rId165" Type="http://schemas.openxmlformats.org/officeDocument/2006/relationships/tags" Target="../tags/tag541.xml"/><Relationship Id="rId27" Type="http://schemas.openxmlformats.org/officeDocument/2006/relationships/tags" Target="../tags/tag403.xml"/><Relationship Id="rId48" Type="http://schemas.openxmlformats.org/officeDocument/2006/relationships/tags" Target="../tags/tag424.xml"/><Relationship Id="rId69" Type="http://schemas.openxmlformats.org/officeDocument/2006/relationships/tags" Target="../tags/tag445.xml"/><Relationship Id="rId113" Type="http://schemas.openxmlformats.org/officeDocument/2006/relationships/tags" Target="../tags/tag489.xml"/><Relationship Id="rId134" Type="http://schemas.openxmlformats.org/officeDocument/2006/relationships/tags" Target="../tags/tag510.xml"/><Relationship Id="rId80" Type="http://schemas.openxmlformats.org/officeDocument/2006/relationships/tags" Target="../tags/tag456.xml"/><Relationship Id="rId155" Type="http://schemas.openxmlformats.org/officeDocument/2006/relationships/tags" Target="../tags/tag531.xml"/><Relationship Id="rId176" Type="http://schemas.openxmlformats.org/officeDocument/2006/relationships/tags" Target="../tags/tag552.xml"/><Relationship Id="rId17" Type="http://schemas.openxmlformats.org/officeDocument/2006/relationships/tags" Target="../tags/tag393.xml"/><Relationship Id="rId38" Type="http://schemas.openxmlformats.org/officeDocument/2006/relationships/tags" Target="../tags/tag414.xml"/><Relationship Id="rId59" Type="http://schemas.openxmlformats.org/officeDocument/2006/relationships/tags" Target="../tags/tag435.xml"/><Relationship Id="rId103" Type="http://schemas.openxmlformats.org/officeDocument/2006/relationships/tags" Target="../tags/tag479.xml"/><Relationship Id="rId124" Type="http://schemas.openxmlformats.org/officeDocument/2006/relationships/tags" Target="../tags/tag500.xml"/><Relationship Id="rId70" Type="http://schemas.openxmlformats.org/officeDocument/2006/relationships/tags" Target="../tags/tag446.xml"/><Relationship Id="rId91" Type="http://schemas.openxmlformats.org/officeDocument/2006/relationships/tags" Target="../tags/tag467.xml"/><Relationship Id="rId145" Type="http://schemas.openxmlformats.org/officeDocument/2006/relationships/tags" Target="../tags/tag521.xml"/><Relationship Id="rId166" Type="http://schemas.openxmlformats.org/officeDocument/2006/relationships/tags" Target="../tags/tag542.xml"/><Relationship Id="rId1" Type="http://schemas.openxmlformats.org/officeDocument/2006/relationships/tags" Target="../tags/tag377.xml"/></Relationships>
</file>

<file path=ppt/slides/_rels/slide47.xml.rels><?xml version="1.0" encoding="UTF-8" standalone="yes"?>
<Relationships xmlns="http://schemas.openxmlformats.org/package/2006/relationships"><Relationship Id="rId3" Type="http://schemas.openxmlformats.org/officeDocument/2006/relationships/tags" Target="../tags/tag555.xml"/><Relationship Id="rId7" Type="http://schemas.openxmlformats.org/officeDocument/2006/relationships/slideLayout" Target="../slideLayouts/slideLayout2.xml"/><Relationship Id="rId2" Type="http://schemas.openxmlformats.org/officeDocument/2006/relationships/tags" Target="../tags/tag554.xml"/><Relationship Id="rId1" Type="http://schemas.openxmlformats.org/officeDocument/2006/relationships/tags" Target="../tags/tag553.xml"/><Relationship Id="rId6" Type="http://schemas.openxmlformats.org/officeDocument/2006/relationships/tags" Target="../tags/tag558.xml"/><Relationship Id="rId5" Type="http://schemas.openxmlformats.org/officeDocument/2006/relationships/tags" Target="../tags/tag557.xml"/><Relationship Id="rId4" Type="http://schemas.openxmlformats.org/officeDocument/2006/relationships/tags" Target="../tags/tag556.xml"/></Relationships>
</file>

<file path=ppt/slides/_rels/slide48.xml.rels><?xml version="1.0" encoding="UTF-8" standalone="yes"?>
<Relationships xmlns="http://schemas.openxmlformats.org/package/2006/relationships"><Relationship Id="rId3" Type="http://schemas.openxmlformats.org/officeDocument/2006/relationships/tags" Target="../tags/tag561.xml"/><Relationship Id="rId7" Type="http://schemas.openxmlformats.org/officeDocument/2006/relationships/slideLayout" Target="../slideLayouts/slideLayout2.xml"/><Relationship Id="rId2" Type="http://schemas.openxmlformats.org/officeDocument/2006/relationships/tags" Target="../tags/tag560.xml"/><Relationship Id="rId1" Type="http://schemas.openxmlformats.org/officeDocument/2006/relationships/tags" Target="../tags/tag559.xml"/><Relationship Id="rId6" Type="http://schemas.openxmlformats.org/officeDocument/2006/relationships/tags" Target="../tags/tag564.xml"/><Relationship Id="rId5" Type="http://schemas.openxmlformats.org/officeDocument/2006/relationships/tags" Target="../tags/tag563.xml"/><Relationship Id="rId4" Type="http://schemas.openxmlformats.org/officeDocument/2006/relationships/tags" Target="../tags/tag562.xml"/></Relationships>
</file>

<file path=ppt/slides/_rels/slide49.xml.rels><?xml version="1.0" encoding="UTF-8" standalone="yes"?>
<Relationships xmlns="http://schemas.openxmlformats.org/package/2006/relationships"><Relationship Id="rId3" Type="http://schemas.openxmlformats.org/officeDocument/2006/relationships/tags" Target="../tags/tag567.xml"/><Relationship Id="rId7" Type="http://schemas.openxmlformats.org/officeDocument/2006/relationships/slideLayout" Target="../slideLayouts/slideLayout2.xml"/><Relationship Id="rId2" Type="http://schemas.openxmlformats.org/officeDocument/2006/relationships/tags" Target="../tags/tag566.xml"/><Relationship Id="rId1" Type="http://schemas.openxmlformats.org/officeDocument/2006/relationships/tags" Target="../tags/tag565.xml"/><Relationship Id="rId6" Type="http://schemas.openxmlformats.org/officeDocument/2006/relationships/tags" Target="../tags/tag570.xml"/><Relationship Id="rId5" Type="http://schemas.openxmlformats.org/officeDocument/2006/relationships/tags" Target="../tags/tag569.xml"/><Relationship Id="rId4" Type="http://schemas.openxmlformats.org/officeDocument/2006/relationships/tags" Target="../tags/tag568.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1.xml"/><Relationship Id="rId3" Type="http://schemas.openxmlformats.org/officeDocument/2006/relationships/tags" Target="../tags/tag145.xml"/><Relationship Id="rId7" Type="http://schemas.openxmlformats.org/officeDocument/2006/relationships/slideLayout" Target="../slideLayouts/slideLayout2.xml"/><Relationship Id="rId12" Type="http://schemas.microsoft.com/office/2007/relationships/diagramDrawing" Target="../diagrams/drawing1.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diagramColors" Target="../diagrams/colors1.xml"/><Relationship Id="rId5" Type="http://schemas.openxmlformats.org/officeDocument/2006/relationships/tags" Target="../tags/tag147.xml"/><Relationship Id="rId10" Type="http://schemas.openxmlformats.org/officeDocument/2006/relationships/diagramQuickStyle" Target="../diagrams/quickStyle1.xml"/><Relationship Id="rId4" Type="http://schemas.openxmlformats.org/officeDocument/2006/relationships/tags" Target="../tags/tag146.xml"/><Relationship Id="rId9" Type="http://schemas.openxmlformats.org/officeDocument/2006/relationships/diagramLayout" Target="../diagrams/layout1.xml"/></Relationships>
</file>

<file path=ppt/slides/_rels/slide50.xml.rels><?xml version="1.0" encoding="UTF-8" standalone="yes"?>
<Relationships xmlns="http://schemas.openxmlformats.org/package/2006/relationships"><Relationship Id="rId3" Type="http://schemas.openxmlformats.org/officeDocument/2006/relationships/tags" Target="../tags/tag573.xml"/><Relationship Id="rId7" Type="http://schemas.openxmlformats.org/officeDocument/2006/relationships/slideLayout" Target="../slideLayouts/slideLayout2.xml"/><Relationship Id="rId2" Type="http://schemas.openxmlformats.org/officeDocument/2006/relationships/tags" Target="../tags/tag572.xml"/><Relationship Id="rId1" Type="http://schemas.openxmlformats.org/officeDocument/2006/relationships/tags" Target="../tags/tag571.xml"/><Relationship Id="rId6" Type="http://schemas.openxmlformats.org/officeDocument/2006/relationships/tags" Target="../tags/tag576.xml"/><Relationship Id="rId5" Type="http://schemas.openxmlformats.org/officeDocument/2006/relationships/tags" Target="../tags/tag575.xml"/><Relationship Id="rId4" Type="http://schemas.openxmlformats.org/officeDocument/2006/relationships/tags" Target="../tags/tag574.xml"/></Relationships>
</file>

<file path=ppt/slides/_rels/slide6.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6" Type="http://schemas.openxmlformats.org/officeDocument/2006/relationships/slideLayout" Target="../slideLayouts/slideLayout3.xml"/><Relationship Id="rId5" Type="http://schemas.openxmlformats.org/officeDocument/2006/relationships/tags" Target="../tags/tag153.xml"/><Relationship Id="rId4" Type="http://schemas.openxmlformats.org/officeDocument/2006/relationships/tags" Target="../tags/tag152.xml"/></Relationships>
</file>

<file path=ppt/slides/_rels/slide7.xml.rels><?xml version="1.0" encoding="UTF-8" standalone="yes"?>
<Relationships xmlns="http://schemas.openxmlformats.org/package/2006/relationships"><Relationship Id="rId3" Type="http://schemas.openxmlformats.org/officeDocument/2006/relationships/tags" Target="../tags/tag156.xml"/><Relationship Id="rId7" Type="http://schemas.openxmlformats.org/officeDocument/2006/relationships/slideLayout" Target="../slideLayouts/slideLayout2.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5" Type="http://schemas.openxmlformats.org/officeDocument/2006/relationships/tags" Target="../tags/tag158.xml"/><Relationship Id="rId4" Type="http://schemas.openxmlformats.org/officeDocument/2006/relationships/tags" Target="../tags/tag157.xml"/></Relationships>
</file>

<file path=ppt/slides/_rels/slide8.xml.rels><?xml version="1.0" encoding="UTF-8" standalone="yes"?>
<Relationships xmlns="http://schemas.openxmlformats.org/package/2006/relationships"><Relationship Id="rId3" Type="http://schemas.openxmlformats.org/officeDocument/2006/relationships/tags" Target="../tags/tag162.xml"/><Relationship Id="rId7" Type="http://schemas.openxmlformats.org/officeDocument/2006/relationships/slideLayout" Target="../slideLayouts/slideLayout2.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s>
</file>

<file path=ppt/slides/_rels/slide9.xml.rels><?xml version="1.0" encoding="UTF-8" standalone="yes"?>
<Relationships xmlns="http://schemas.openxmlformats.org/package/2006/relationships"><Relationship Id="rId8" Type="http://schemas.openxmlformats.org/officeDocument/2006/relationships/hyperlink" Target="http://hadoop.apache.org/docs/current/api/" TargetMode="External"/><Relationship Id="rId3" Type="http://schemas.openxmlformats.org/officeDocument/2006/relationships/tags" Target="../tags/tag168.xml"/><Relationship Id="rId7" Type="http://schemas.openxmlformats.org/officeDocument/2006/relationships/slideLayout" Target="../slideLayouts/slideLayout2.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tags" Target="../tags/tag171.xml"/><Relationship Id="rId5" Type="http://schemas.openxmlformats.org/officeDocument/2006/relationships/tags" Target="../tags/tag170.xml"/><Relationship Id="rId10" Type="http://schemas.openxmlformats.org/officeDocument/2006/relationships/hyperlink" Target="http://www.michael-noll.com/tutorials/writing-an-hadoop-mapreduce-program-in-python/" TargetMode="External"/><Relationship Id="rId4" Type="http://schemas.openxmlformats.org/officeDocument/2006/relationships/tags" Target="../tags/tag169.xml"/><Relationship Id="rId9" Type="http://schemas.openxmlformats.org/officeDocument/2006/relationships/hyperlink" Target="http://hadoop.apache.org/docs/r0.20.2/streaming.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custDataLst>
              <p:tags r:id="rId2"/>
            </p:custDataLst>
          </p:nvPr>
        </p:nvSpPr>
        <p:spPr/>
        <p:txBody>
          <a:bodyPr/>
          <a:lstStyle/>
          <a:p>
            <a:pPr>
              <a:defRPr/>
            </a:pPr>
            <a:r>
              <a:rPr lang="en-US" dirty="0" smtClean="0"/>
              <a:t>B. Ramamurthy</a:t>
            </a:r>
            <a:endParaRPr lang="en-US" dirty="0"/>
          </a:p>
        </p:txBody>
      </p:sp>
      <p:sp>
        <p:nvSpPr>
          <p:cNvPr id="14339" name="Title 2"/>
          <p:cNvSpPr>
            <a:spLocks noGrp="1"/>
          </p:cNvSpPr>
          <p:nvPr>
            <p:ph type="ctrTitle"/>
            <p:custDataLst>
              <p:tags r:id="rId3"/>
            </p:custDataLst>
          </p:nvPr>
        </p:nvSpPr>
        <p:spPr/>
        <p:txBody>
          <a:bodyPr/>
          <a:lstStyle/>
          <a:p>
            <a:r>
              <a:rPr lang="en-US" altLang="en-US" smtClean="0"/>
              <a:t>Big-data Computing: Hadoop Distributed File System</a:t>
            </a:r>
          </a:p>
        </p:txBody>
      </p:sp>
      <p:sp>
        <p:nvSpPr>
          <p:cNvPr id="4" name="Date Placeholder 3"/>
          <p:cNvSpPr>
            <a:spLocks noGrp="1"/>
          </p:cNvSpPr>
          <p:nvPr>
            <p:ph type="dt" sz="quarter" idx="10"/>
            <p:custDataLst>
              <p:tags r:id="rId4"/>
            </p:custDataLst>
          </p:nvPr>
        </p:nvSpPr>
        <p:spPr/>
        <p:txBody>
          <a:bodyPr/>
          <a:lstStyle/>
          <a:p>
            <a:pPr>
              <a:defRPr/>
            </a:pPr>
            <a:fld id="{3001A1FD-2C51-4C55-B093-312AE657A1BD}" type="datetime1">
              <a:rPr lang="en-US"/>
              <a:pPr>
                <a:defRPr/>
              </a:pPr>
              <a:t>2/28/2017</a:t>
            </a:fld>
            <a:endParaRPr lang="en-US"/>
          </a:p>
        </p:txBody>
      </p:sp>
      <p:sp>
        <p:nvSpPr>
          <p:cNvPr id="5" name="Footer Placeholder 4"/>
          <p:cNvSpPr>
            <a:spLocks noGrp="1"/>
          </p:cNvSpPr>
          <p:nvPr>
            <p:ph type="ftr" sz="quarter" idx="11"/>
            <p:custDataLst>
              <p:tags r:id="rId5"/>
            </p:custDataLst>
          </p:nvPr>
        </p:nvSpPr>
        <p:spPr/>
        <p:txBody>
          <a:bodyPr/>
          <a:lstStyle/>
          <a:p>
            <a:pPr>
              <a:defRPr/>
            </a:pPr>
            <a:r>
              <a:rPr lang="en-US"/>
              <a:t>cse4/587</a:t>
            </a:r>
          </a:p>
        </p:txBody>
      </p:sp>
      <p:sp>
        <p:nvSpPr>
          <p:cNvPr id="14342" name="Slide Number Placeholder 5"/>
          <p:cNvSpPr>
            <a:spLocks noGrp="1"/>
          </p:cNvSpPr>
          <p:nvPr>
            <p:ph type="sldNum" sz="quarter" idx="12"/>
            <p:custDataLst>
              <p:tags r:id="rId6"/>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B97ABDD8-54D1-4225-91D4-776140F103DC}" type="slidenum">
              <a:rPr lang="en-US" altLang="en-US" sz="1600">
                <a:solidFill>
                  <a:srgbClr val="7B9899"/>
                </a:solidFill>
              </a:rPr>
              <a:pPr>
                <a:spcBef>
                  <a:spcPct val="0"/>
                </a:spcBef>
                <a:buClrTx/>
                <a:buSzTx/>
                <a:buFontTx/>
                <a:buNone/>
              </a:pPr>
              <a:t>1</a:t>
            </a:fld>
            <a:endParaRPr lang="en-US" altLang="en-US" sz="1600">
              <a:solidFill>
                <a:srgbClr val="7B9899"/>
              </a:solidFill>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1368425" y="2743200"/>
            <a:ext cx="6480175" cy="1673225"/>
          </a:xfrm>
        </p:spPr>
        <p:txBody>
          <a:bodyPr/>
          <a:lstStyle/>
          <a:p>
            <a:pPr eaLnBrk="1" hangingPunct="1">
              <a:defRPr/>
            </a:pPr>
            <a:endParaRPr lang="en-US" dirty="0"/>
          </a:p>
        </p:txBody>
      </p:sp>
      <p:sp>
        <p:nvSpPr>
          <p:cNvPr id="40963" name="Title 6"/>
          <p:cNvSpPr>
            <a:spLocks noGrp="1"/>
          </p:cNvSpPr>
          <p:nvPr>
            <p:ph type="title"/>
          </p:nvPr>
        </p:nvSpPr>
        <p:spPr/>
        <p:txBody>
          <a:bodyPr/>
          <a:lstStyle/>
          <a:p>
            <a:pPr eaLnBrk="1" hangingPunct="1"/>
            <a:r>
              <a:rPr lang="en-US" smtClean="0"/>
              <a:t>Hadoop</a:t>
            </a:r>
          </a:p>
        </p:txBody>
      </p:sp>
      <p:sp>
        <p:nvSpPr>
          <p:cNvPr id="5" name="Footer Placeholder 4"/>
          <p:cNvSpPr>
            <a:spLocks noGrp="1"/>
          </p:cNvSpPr>
          <p:nvPr>
            <p:ph type="ftr" sz="quarter" idx="10"/>
          </p:nvPr>
        </p:nvSpPr>
        <p:spPr/>
        <p:txBody>
          <a:bodyPr/>
          <a:lstStyle/>
          <a:p>
            <a:pPr>
              <a:defRPr/>
            </a:pPr>
            <a:r>
              <a:rPr lang="de-DE" smtClean="0"/>
              <a:t>CSE4/587 B. Ramamurthy</a:t>
            </a:r>
            <a:endParaRPr lang="en-US" dirty="0"/>
          </a:p>
        </p:txBody>
      </p:sp>
      <p:sp>
        <p:nvSpPr>
          <p:cNvPr id="4" name="Date Placeholder 3"/>
          <p:cNvSpPr>
            <a:spLocks noGrp="1"/>
          </p:cNvSpPr>
          <p:nvPr>
            <p:ph type="dt" sz="quarter" idx="11"/>
          </p:nvPr>
        </p:nvSpPr>
        <p:spPr/>
        <p:txBody>
          <a:bodyPr/>
          <a:lstStyle/>
          <a:p>
            <a:pPr>
              <a:defRPr/>
            </a:pPr>
            <a:fld id="{A560632B-B7FE-4A4A-B144-FD3D26428A3E}" type="datetime1">
              <a:rPr lang="en-US" smtClean="0"/>
              <a:t>2/28/2017</a:t>
            </a:fld>
            <a:endParaRPr lang="en-US"/>
          </a:p>
        </p:txBody>
      </p:sp>
      <p:sp>
        <p:nvSpPr>
          <p:cNvPr id="6" name="Slide Number Placeholder 5"/>
          <p:cNvSpPr>
            <a:spLocks noGrp="1"/>
          </p:cNvSpPr>
          <p:nvPr>
            <p:ph type="sldNum" sz="quarter" idx="12"/>
          </p:nvPr>
        </p:nvSpPr>
        <p:spPr/>
        <p:txBody>
          <a:bodyPr/>
          <a:lstStyle/>
          <a:p>
            <a:pPr>
              <a:defRPr/>
            </a:pPr>
            <a:fld id="{7B8077FF-01E6-46F6-A0C2-35844C4949E5}" type="slidenum">
              <a:rPr lang="en-US" smtClean="0"/>
              <a:pPr>
                <a:defRPr/>
              </a:pPr>
              <a:t>10</a:t>
            </a:fld>
            <a:endParaRPr lang="en-US"/>
          </a:p>
        </p:txBody>
      </p:sp>
    </p:spTree>
    <p:extLst>
      <p:ext uri="{BB962C8B-B14F-4D97-AF65-F5344CB8AC3E}">
        <p14:creationId xmlns:p14="http://schemas.microsoft.com/office/powerpoint/2010/main" val="42229752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err="1" smtClean="0"/>
              <a:t>Hadoop</a:t>
            </a:r>
            <a:endParaRPr lang="en-US" dirty="0"/>
          </a:p>
        </p:txBody>
      </p:sp>
      <p:sp>
        <p:nvSpPr>
          <p:cNvPr id="3" name="Date Placeholder 2"/>
          <p:cNvSpPr>
            <a:spLocks noGrp="1"/>
          </p:cNvSpPr>
          <p:nvPr>
            <p:ph type="dt" sz="half" idx="10"/>
          </p:nvPr>
        </p:nvSpPr>
        <p:spPr/>
        <p:txBody>
          <a:bodyPr/>
          <a:lstStyle/>
          <a:p>
            <a:fld id="{F49CDD68-E3DC-4210-8550-110926034257}" type="datetime1">
              <a:rPr lang="en-US" smtClean="0"/>
              <a:t>2/28/2017</a:t>
            </a:fld>
            <a:endParaRPr lang="en-US"/>
          </a:p>
        </p:txBody>
      </p:sp>
      <p:sp>
        <p:nvSpPr>
          <p:cNvPr id="4" name="Footer Placeholder 3"/>
          <p:cNvSpPr>
            <a:spLocks noGrp="1"/>
          </p:cNvSpPr>
          <p:nvPr>
            <p:ph type="ftr" sz="quarter" idx="11"/>
          </p:nvPr>
        </p:nvSpPr>
        <p:spPr/>
        <p:txBody>
          <a:bodyPr/>
          <a:lstStyle/>
          <a:p>
            <a:r>
              <a:rPr lang="en-US" smtClean="0"/>
              <a:t>CSE4/587 B. Ramamurthy</a:t>
            </a:r>
            <a:endParaRPr lang="en-US"/>
          </a:p>
        </p:txBody>
      </p:sp>
      <p:sp>
        <p:nvSpPr>
          <p:cNvPr id="5" name="Slide Number Placeholder 4"/>
          <p:cNvSpPr>
            <a:spLocks noGrp="1"/>
          </p:cNvSpPr>
          <p:nvPr>
            <p:ph type="sldNum" sz="quarter" idx="12"/>
          </p:nvPr>
        </p:nvSpPr>
        <p:spPr/>
        <p:txBody>
          <a:bodyPr/>
          <a:lstStyle/>
          <a:p>
            <a:fld id="{A4877D62-644D-498E-9944-C7608750DD38}" type="slidenum">
              <a:rPr lang="en-US" smtClean="0"/>
              <a:t>11</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057400"/>
            <a:ext cx="5927262" cy="3305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7593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has changed? Hmm…</a:t>
            </a:r>
            <a:endParaRPr lang="en-US" dirty="0"/>
          </a:p>
        </p:txBody>
      </p:sp>
      <p:sp>
        <p:nvSpPr>
          <p:cNvPr id="3" name="Date Placeholder 2"/>
          <p:cNvSpPr>
            <a:spLocks noGrp="1"/>
          </p:cNvSpPr>
          <p:nvPr>
            <p:ph type="dt" sz="half" idx="10"/>
          </p:nvPr>
        </p:nvSpPr>
        <p:spPr/>
        <p:txBody>
          <a:bodyPr/>
          <a:lstStyle/>
          <a:p>
            <a:fld id="{F49CDD68-E3DC-4210-8550-110926034257}" type="datetime1">
              <a:rPr lang="en-US" smtClean="0"/>
              <a:t>2/28/2017</a:t>
            </a:fld>
            <a:endParaRPr lang="en-US"/>
          </a:p>
        </p:txBody>
      </p:sp>
      <p:sp>
        <p:nvSpPr>
          <p:cNvPr id="4" name="Footer Placeholder 3"/>
          <p:cNvSpPr>
            <a:spLocks noGrp="1"/>
          </p:cNvSpPr>
          <p:nvPr>
            <p:ph type="ftr" sz="quarter" idx="11"/>
          </p:nvPr>
        </p:nvSpPr>
        <p:spPr/>
        <p:txBody>
          <a:bodyPr/>
          <a:lstStyle/>
          <a:p>
            <a:r>
              <a:rPr lang="en-US" smtClean="0"/>
              <a:t>CSE4/587 B. Ramamurthy</a:t>
            </a:r>
            <a:endParaRPr lang="en-US"/>
          </a:p>
        </p:txBody>
      </p:sp>
      <p:sp>
        <p:nvSpPr>
          <p:cNvPr id="5" name="Slide Number Placeholder 4"/>
          <p:cNvSpPr>
            <a:spLocks noGrp="1"/>
          </p:cNvSpPr>
          <p:nvPr>
            <p:ph type="sldNum" sz="quarter" idx="12"/>
          </p:nvPr>
        </p:nvSpPr>
        <p:spPr/>
        <p:txBody>
          <a:bodyPr/>
          <a:lstStyle/>
          <a:p>
            <a:fld id="{A4877D62-644D-498E-9944-C7608750DD38}" type="slidenum">
              <a:rPr lang="en-US" smtClean="0"/>
              <a:t>12</a:t>
            </a:fld>
            <a:endParaRPr lang="en-US"/>
          </a:p>
        </p:txBody>
      </p:sp>
      <p:sp>
        <p:nvSpPr>
          <p:cNvPr id="6" name="Content Placeholder 5"/>
          <p:cNvSpPr>
            <a:spLocks noGrp="1"/>
          </p:cNvSpPr>
          <p:nvPr>
            <p:ph sz="quarter" idx="1"/>
          </p:nvPr>
        </p:nvSpPr>
        <p:spPr/>
        <p:txBody>
          <a:bodyPr/>
          <a:lstStyle/>
          <a:p>
            <a:pPr marL="0" indent="0">
              <a:buNone/>
            </a:pPr>
            <a:r>
              <a:rPr lang="en-US" dirty="0" smtClean="0"/>
              <a:t>We moved from “running” on Hadoop DFS to “running” in Hadoop operating system “YARN”</a:t>
            </a:r>
            <a:endParaRPr lang="en-US" dirty="0"/>
          </a:p>
        </p:txBody>
      </p:sp>
    </p:spTree>
    <p:extLst>
      <p:ext uri="{BB962C8B-B14F-4D97-AF65-F5344CB8AC3E}">
        <p14:creationId xmlns:p14="http://schemas.microsoft.com/office/powerpoint/2010/main" val="4245395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smtClean="0">
                <a:solidFill>
                  <a:srgbClr val="7B9899"/>
                </a:solidFill>
              </a:rPr>
              <a:t>Basic Features: HDFS</a:t>
            </a:r>
          </a:p>
        </p:txBody>
      </p:sp>
      <p:sp>
        <p:nvSpPr>
          <p:cNvPr id="43011" name="Content Placeholder 2"/>
          <p:cNvSpPr>
            <a:spLocks noGrp="1"/>
          </p:cNvSpPr>
          <p:nvPr>
            <p:ph sz="quarter" idx="1"/>
          </p:nvPr>
        </p:nvSpPr>
        <p:spPr>
          <a:xfrm>
            <a:off x="301625" y="1527175"/>
            <a:ext cx="8504238" cy="4572000"/>
          </a:xfrm>
        </p:spPr>
        <p:txBody>
          <a:bodyPr/>
          <a:lstStyle/>
          <a:p>
            <a:pPr eaLnBrk="1" hangingPunct="1"/>
            <a:r>
              <a:rPr lang="en-US" sz="2000" dirty="0" smtClean="0"/>
              <a:t>Highly fault-tolerant</a:t>
            </a:r>
          </a:p>
          <a:p>
            <a:pPr eaLnBrk="1" hangingPunct="1"/>
            <a:r>
              <a:rPr lang="en-US" sz="2000" dirty="0" smtClean="0"/>
              <a:t>High throughput</a:t>
            </a:r>
          </a:p>
          <a:p>
            <a:pPr eaLnBrk="1" hangingPunct="1"/>
            <a:r>
              <a:rPr lang="en-US" sz="2000" dirty="0" smtClean="0"/>
              <a:t>Suitable for applications with large data sets</a:t>
            </a:r>
          </a:p>
          <a:p>
            <a:pPr eaLnBrk="1" hangingPunct="1"/>
            <a:r>
              <a:rPr lang="en-US" sz="2000" dirty="0" smtClean="0"/>
              <a:t>Streaming access to file system data</a:t>
            </a:r>
          </a:p>
          <a:p>
            <a:pPr eaLnBrk="1" hangingPunct="1"/>
            <a:r>
              <a:rPr lang="en-US" sz="2000" dirty="0" smtClean="0"/>
              <a:t>Can be built out of commodity hardware</a:t>
            </a:r>
          </a:p>
          <a:p>
            <a:pPr eaLnBrk="1" hangingPunct="1"/>
            <a:r>
              <a:rPr lang="en-US" sz="2000" dirty="0" smtClean="0"/>
              <a:t> HDFS core principles are the same in both major releases of </a:t>
            </a:r>
            <a:r>
              <a:rPr lang="en-US" sz="2000" dirty="0" err="1" smtClean="0"/>
              <a:t>Hadoop</a:t>
            </a:r>
            <a:r>
              <a:rPr lang="en-US" sz="2000" dirty="0"/>
              <a:t>.</a:t>
            </a:r>
            <a:endParaRPr lang="en-US" sz="2000" dirty="0" smtClean="0"/>
          </a:p>
          <a:p>
            <a:pPr eaLnBrk="1" hangingPunct="1"/>
            <a:endParaRPr lang="en-US" sz="2000" dirty="0" smtClean="0"/>
          </a:p>
          <a:p>
            <a:pPr lvl="8"/>
            <a:r>
              <a:rPr lang="en-US" dirty="0" smtClean="0"/>
              <a:t> </a:t>
            </a:r>
          </a:p>
        </p:txBody>
      </p:sp>
      <p:sp>
        <p:nvSpPr>
          <p:cNvPr id="15364" name="Date Placeholder 3"/>
          <p:cNvSpPr>
            <a:spLocks noGrp="1"/>
          </p:cNvSpPr>
          <p:nvPr>
            <p:ph type="dt" sz="quarter"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F0890CEB-ED26-47A7-9A92-A73E724D5C54}" type="datetime1">
              <a:rPr lang="en-US" smtClean="0"/>
              <a:t>2/28/2017</a:t>
            </a:fld>
            <a:endParaRPr lang="en-US"/>
          </a:p>
        </p:txBody>
      </p:sp>
      <p:sp>
        <p:nvSpPr>
          <p:cNvPr id="5" name="Slide Number Placeholder 4"/>
          <p:cNvSpPr>
            <a:spLocks noGrp="1"/>
          </p:cNvSpPr>
          <p:nvPr>
            <p:ph type="sldNum" sz="quarter" idx="12"/>
          </p:nvPr>
        </p:nvSpPr>
        <p:spPr/>
        <p:txBody>
          <a:bodyPr/>
          <a:lstStyle/>
          <a:p>
            <a:pPr>
              <a:defRPr/>
            </a:pPr>
            <a:fld id="{7F5F37EB-2917-49BC-B0D5-1B0FCEA80600}" type="slidenum">
              <a:rPr lang="en-US"/>
              <a:pPr>
                <a:defRPr/>
              </a:pPr>
              <a:t>13</a:t>
            </a:fld>
            <a:endParaRPr lang="en-US"/>
          </a:p>
        </p:txBody>
      </p:sp>
      <p:sp>
        <p:nvSpPr>
          <p:cNvPr id="6" name="Footer Placeholder 5"/>
          <p:cNvSpPr>
            <a:spLocks noGrp="1"/>
          </p:cNvSpPr>
          <p:nvPr>
            <p:ph type="ftr" sz="quarter" idx="11"/>
          </p:nvPr>
        </p:nvSpPr>
        <p:spPr/>
        <p:txBody>
          <a:bodyPr/>
          <a:lstStyle/>
          <a:p>
            <a:pPr>
              <a:defRPr/>
            </a:pPr>
            <a:r>
              <a:rPr lang="de-DE" smtClean="0"/>
              <a:t>CSE4/587 B. Ramamurthy</a:t>
            </a:r>
            <a:endParaRPr lang="en-US" dirty="0"/>
          </a:p>
        </p:txBody>
      </p:sp>
    </p:spTree>
    <p:extLst>
      <p:ext uri="{BB962C8B-B14F-4D97-AF65-F5344CB8AC3E}">
        <p14:creationId xmlns:p14="http://schemas.microsoft.com/office/powerpoint/2010/main" val="12899003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ounded Rectangle 42"/>
          <p:cNvSpPr/>
          <p:nvPr/>
        </p:nvSpPr>
        <p:spPr>
          <a:xfrm>
            <a:off x="2590800" y="1447800"/>
            <a:ext cx="6553200" cy="3886200"/>
          </a:xfrm>
          <a:prstGeom prst="roundRect">
            <a:avLst/>
          </a:prstGeom>
          <a:solidFill>
            <a:srgbClr val="FDE3F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4035" name="Title 1"/>
          <p:cNvSpPr>
            <a:spLocks noGrp="1"/>
          </p:cNvSpPr>
          <p:nvPr>
            <p:ph type="title"/>
          </p:nvPr>
        </p:nvSpPr>
        <p:spPr/>
        <p:txBody>
          <a:bodyPr/>
          <a:lstStyle/>
          <a:p>
            <a:pPr eaLnBrk="1" hangingPunct="1"/>
            <a:r>
              <a:rPr lang="en-US" smtClean="0"/>
              <a:t>Hadoop Distributed File System</a:t>
            </a:r>
          </a:p>
        </p:txBody>
      </p:sp>
      <p:sp>
        <p:nvSpPr>
          <p:cNvPr id="38916" name="Date Placeholder 6"/>
          <p:cNvSpPr>
            <a:spLocks noGrp="1"/>
          </p:cNvSpPr>
          <p:nvPr>
            <p:ph type="dt" sz="quarter" idx="10"/>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B24E3C92-6D20-4B1D-8F8E-AFB8344608B8}" type="datetime1">
              <a:rPr lang="en-US" smtClean="0"/>
              <a:t>2/28/2017</a:t>
            </a:fld>
            <a:endParaRPr lang="en-US"/>
          </a:p>
        </p:txBody>
      </p:sp>
      <p:sp>
        <p:nvSpPr>
          <p:cNvPr id="8" name="Slide Number Placeholder 7"/>
          <p:cNvSpPr>
            <a:spLocks noGrp="1"/>
          </p:cNvSpPr>
          <p:nvPr>
            <p:ph type="sldNum" sz="quarter" idx="12"/>
          </p:nvPr>
        </p:nvSpPr>
        <p:spPr/>
        <p:txBody>
          <a:bodyPr/>
          <a:lstStyle/>
          <a:p>
            <a:pPr>
              <a:defRPr/>
            </a:pPr>
            <a:fld id="{AF128939-961B-4EF9-A527-96A4466DDA5D}" type="slidenum">
              <a:rPr lang="en-US"/>
              <a:pPr>
                <a:defRPr/>
              </a:pPr>
              <a:t>14</a:t>
            </a:fld>
            <a:endParaRPr lang="en-US"/>
          </a:p>
        </p:txBody>
      </p:sp>
      <p:sp>
        <p:nvSpPr>
          <p:cNvPr id="5" name="Rounded Rectangle 4"/>
          <p:cNvSpPr/>
          <p:nvPr/>
        </p:nvSpPr>
        <p:spPr>
          <a:xfrm>
            <a:off x="304800" y="2895600"/>
            <a:ext cx="1524000" cy="533400"/>
          </a:xfrm>
          <a:prstGeom prst="round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Application</a:t>
            </a:r>
          </a:p>
        </p:txBody>
      </p:sp>
      <p:sp>
        <p:nvSpPr>
          <p:cNvPr id="6" name="Can 5"/>
          <p:cNvSpPr/>
          <p:nvPr/>
        </p:nvSpPr>
        <p:spPr>
          <a:xfrm>
            <a:off x="457200" y="3962400"/>
            <a:ext cx="1219200" cy="685800"/>
          </a:xfrm>
          <a:prstGeom prst="can">
            <a:avLst/>
          </a:prstGeom>
          <a:solidFill>
            <a:srgbClr val="FFF08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Local file system</a:t>
            </a:r>
          </a:p>
        </p:txBody>
      </p:sp>
      <p:sp>
        <p:nvSpPr>
          <p:cNvPr id="44040" name="server"/>
          <p:cNvSpPr>
            <a:spLocks noEditPoints="1" noChangeArrowheads="1"/>
          </p:cNvSpPr>
          <p:nvPr/>
        </p:nvSpPr>
        <p:spPr bwMode="auto">
          <a:xfrm>
            <a:off x="26670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1" name="server"/>
          <p:cNvSpPr>
            <a:spLocks noEditPoints="1" noChangeArrowheads="1"/>
          </p:cNvSpPr>
          <p:nvPr/>
        </p:nvSpPr>
        <p:spPr bwMode="auto">
          <a:xfrm>
            <a:off x="5257800" y="1600200"/>
            <a:ext cx="762000" cy="1212850"/>
          </a:xfrm>
          <a:custGeom>
            <a:avLst/>
            <a:gdLst>
              <a:gd name="T0" fmla="*/ 0 w 21600"/>
              <a:gd name="T1" fmla="*/ 0 h 21600"/>
              <a:gd name="T2" fmla="*/ 2147483647 w 21600"/>
              <a:gd name="T3" fmla="*/ 0 h 21600"/>
              <a:gd name="T4" fmla="*/ 2147483647 w 21600"/>
              <a:gd name="T5" fmla="*/ 0 h 21600"/>
              <a:gd name="T6" fmla="*/ 2147483647 w 21600"/>
              <a:gd name="T7" fmla="*/ 2147483647 h 21600"/>
              <a:gd name="T8" fmla="*/ 2147483647 w 21600"/>
              <a:gd name="T9" fmla="*/ 2147483647 h 21600"/>
              <a:gd name="T10" fmla="*/ 2147483647 w 21600"/>
              <a:gd name="T11" fmla="*/ 2147483647 h 21600"/>
              <a:gd name="T12" fmla="*/ 0 w 21600"/>
              <a:gd name="T13" fmla="*/ 2147483647 h 21600"/>
              <a:gd name="T14" fmla="*/ 0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cxnSp>
        <p:nvCxnSpPr>
          <p:cNvPr id="17" name="Straight Arrow Connector 16"/>
          <p:cNvCxnSpPr>
            <a:stCxn id="6" idx="1"/>
            <a:endCxn id="5" idx="2"/>
          </p:cNvCxnSpPr>
          <p:nvPr/>
        </p:nvCxnSpPr>
        <p:spPr>
          <a:xfrm rot="5400000" flipH="1" flipV="1">
            <a:off x="800101" y="3695700"/>
            <a:ext cx="5334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5" idx="3"/>
            <a:endCxn id="44041" idx="7"/>
          </p:cNvCxnSpPr>
          <p:nvPr/>
        </p:nvCxnSpPr>
        <p:spPr>
          <a:xfrm flipV="1">
            <a:off x="1828800" y="2206625"/>
            <a:ext cx="3429000" cy="9556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044" name="TextBox 21"/>
          <p:cNvSpPr txBox="1">
            <a:spLocks noChangeArrowheads="1"/>
          </p:cNvSpPr>
          <p:nvPr/>
        </p:nvSpPr>
        <p:spPr bwMode="auto">
          <a:xfrm>
            <a:off x="6096000" y="1600200"/>
            <a:ext cx="243848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Georgia" pitchFamily="18" charset="0"/>
              </a:rPr>
              <a:t>Masters: Job tracker, </a:t>
            </a:r>
          </a:p>
          <a:p>
            <a:pPr eaLnBrk="1" hangingPunct="1"/>
            <a:r>
              <a:rPr lang="en-US" dirty="0" smtClean="0">
                <a:latin typeface="Georgia" pitchFamily="18" charset="0"/>
              </a:rPr>
              <a:t>Name node, </a:t>
            </a:r>
          </a:p>
          <a:p>
            <a:pPr eaLnBrk="1" hangingPunct="1"/>
            <a:r>
              <a:rPr lang="en-US" dirty="0" smtClean="0">
                <a:latin typeface="Georgia" pitchFamily="18" charset="0"/>
              </a:rPr>
              <a:t>Secondary name node</a:t>
            </a:r>
          </a:p>
        </p:txBody>
      </p:sp>
      <p:sp>
        <p:nvSpPr>
          <p:cNvPr id="44045" name="TextBox 22"/>
          <p:cNvSpPr txBox="1">
            <a:spLocks noChangeArrowheads="1"/>
          </p:cNvSpPr>
          <p:nvPr/>
        </p:nvSpPr>
        <p:spPr bwMode="auto">
          <a:xfrm>
            <a:off x="4191000" y="4953000"/>
            <a:ext cx="35253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smtClean="0">
                <a:latin typeface="Georgia" pitchFamily="18" charset="0"/>
              </a:rPr>
              <a:t>Slaves: Task tracker, Data </a:t>
            </a:r>
            <a:r>
              <a:rPr lang="en-US" dirty="0">
                <a:latin typeface="Georgia" pitchFamily="18" charset="0"/>
              </a:rPr>
              <a:t>Nodes</a:t>
            </a:r>
          </a:p>
        </p:txBody>
      </p:sp>
      <p:sp>
        <p:nvSpPr>
          <p:cNvPr id="44046" name="server"/>
          <p:cNvSpPr>
            <a:spLocks noEditPoints="1" noChangeArrowheads="1"/>
          </p:cNvSpPr>
          <p:nvPr/>
        </p:nvSpPr>
        <p:spPr bwMode="auto">
          <a:xfrm>
            <a:off x="26670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7" name="server"/>
          <p:cNvSpPr>
            <a:spLocks noEditPoints="1" noChangeArrowheads="1"/>
          </p:cNvSpPr>
          <p:nvPr/>
        </p:nvSpPr>
        <p:spPr bwMode="auto">
          <a:xfrm>
            <a:off x="26670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8" name="server"/>
          <p:cNvSpPr>
            <a:spLocks noEditPoints="1" noChangeArrowheads="1"/>
          </p:cNvSpPr>
          <p:nvPr/>
        </p:nvSpPr>
        <p:spPr bwMode="auto">
          <a:xfrm>
            <a:off x="26670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49" name="server"/>
          <p:cNvSpPr>
            <a:spLocks noEditPoints="1" noChangeArrowheads="1"/>
          </p:cNvSpPr>
          <p:nvPr/>
        </p:nvSpPr>
        <p:spPr bwMode="auto">
          <a:xfrm>
            <a:off x="48768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0" name="server"/>
          <p:cNvSpPr>
            <a:spLocks noEditPoints="1" noChangeArrowheads="1"/>
          </p:cNvSpPr>
          <p:nvPr/>
        </p:nvSpPr>
        <p:spPr bwMode="auto">
          <a:xfrm>
            <a:off x="48768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1" name="server"/>
          <p:cNvSpPr>
            <a:spLocks noEditPoints="1" noChangeArrowheads="1"/>
          </p:cNvSpPr>
          <p:nvPr/>
        </p:nvSpPr>
        <p:spPr bwMode="auto">
          <a:xfrm>
            <a:off x="48768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2" name="server"/>
          <p:cNvSpPr>
            <a:spLocks noEditPoints="1" noChangeArrowheads="1"/>
          </p:cNvSpPr>
          <p:nvPr/>
        </p:nvSpPr>
        <p:spPr bwMode="auto">
          <a:xfrm>
            <a:off x="48768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3" name="server"/>
          <p:cNvSpPr>
            <a:spLocks noEditPoints="1" noChangeArrowheads="1"/>
          </p:cNvSpPr>
          <p:nvPr/>
        </p:nvSpPr>
        <p:spPr bwMode="auto">
          <a:xfrm>
            <a:off x="7010400" y="3352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4" name="server"/>
          <p:cNvSpPr>
            <a:spLocks noEditPoints="1" noChangeArrowheads="1"/>
          </p:cNvSpPr>
          <p:nvPr/>
        </p:nvSpPr>
        <p:spPr bwMode="auto">
          <a:xfrm>
            <a:off x="7010400" y="3733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5" name="server"/>
          <p:cNvSpPr>
            <a:spLocks noEditPoints="1" noChangeArrowheads="1"/>
          </p:cNvSpPr>
          <p:nvPr/>
        </p:nvSpPr>
        <p:spPr bwMode="auto">
          <a:xfrm>
            <a:off x="7010400" y="4114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sp>
        <p:nvSpPr>
          <p:cNvPr id="44056" name="server"/>
          <p:cNvSpPr>
            <a:spLocks noEditPoints="1" noChangeArrowheads="1"/>
          </p:cNvSpPr>
          <p:nvPr/>
        </p:nvSpPr>
        <p:spPr bwMode="auto">
          <a:xfrm>
            <a:off x="7010400" y="4495800"/>
            <a:ext cx="1905000" cy="381000"/>
          </a:xfrm>
          <a:custGeom>
            <a:avLst/>
            <a:gdLst>
              <a:gd name="T0" fmla="*/ 0 w 21600"/>
              <a:gd name="T1" fmla="*/ 0 h 21600"/>
              <a:gd name="T2" fmla="*/ 2147483647 w 21600"/>
              <a:gd name="T3" fmla="*/ 0 h 21600"/>
              <a:gd name="T4" fmla="*/ 2147483647 w 21600"/>
              <a:gd name="T5" fmla="*/ 0 h 21600"/>
              <a:gd name="T6" fmla="*/ 2147483647 w 21600"/>
              <a:gd name="T7" fmla="*/ 1045462871 h 21600"/>
              <a:gd name="T8" fmla="*/ 2147483647 w 21600"/>
              <a:gd name="T9" fmla="*/ 2090925725 h 21600"/>
              <a:gd name="T10" fmla="*/ 2147483647 w 21600"/>
              <a:gd name="T11" fmla="*/ 2090925725 h 21600"/>
              <a:gd name="T12" fmla="*/ 0 w 21600"/>
              <a:gd name="T13" fmla="*/ 2090925725 h 21600"/>
              <a:gd name="T14" fmla="*/ 0 w 21600"/>
              <a:gd name="T15" fmla="*/ 1045462871 h 21600"/>
              <a:gd name="T16" fmla="*/ 0 60000 65536"/>
              <a:gd name="T17" fmla="*/ 0 60000 65536"/>
              <a:gd name="T18" fmla="*/ 0 60000 65536"/>
              <a:gd name="T19" fmla="*/ 0 60000 65536"/>
              <a:gd name="T20" fmla="*/ 0 60000 65536"/>
              <a:gd name="T21" fmla="*/ 0 60000 65536"/>
              <a:gd name="T22" fmla="*/ 0 60000 65536"/>
              <a:gd name="T23" fmla="*/ 0 60000 65536"/>
              <a:gd name="T24" fmla="*/ 761 w 21600"/>
              <a:gd name="T25" fmla="*/ 22454 h 21600"/>
              <a:gd name="T26" fmla="*/ 21069 w 21600"/>
              <a:gd name="T27" fmla="*/ 28282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a:lstStyle/>
          <a:p>
            <a:endParaRPr lang="en-US"/>
          </a:p>
        </p:txBody>
      </p:sp>
      <p:cxnSp>
        <p:nvCxnSpPr>
          <p:cNvPr id="36" name="Straight Arrow Connector 35"/>
          <p:cNvCxnSpPr>
            <a:stCxn id="44040" idx="1"/>
            <a:endCxn id="44041" idx="5"/>
          </p:cNvCxnSpPr>
          <p:nvPr/>
        </p:nvCxnSpPr>
        <p:spPr>
          <a:xfrm flipV="1">
            <a:off x="3619500" y="2813050"/>
            <a:ext cx="20193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44041" idx="5"/>
            <a:endCxn id="44049" idx="1"/>
          </p:cNvCxnSpPr>
          <p:nvPr/>
        </p:nvCxnSpPr>
        <p:spPr>
          <a:xfrm>
            <a:off x="5638800" y="2813050"/>
            <a:ext cx="1905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44041" idx="5"/>
            <a:endCxn id="44053" idx="1"/>
          </p:cNvCxnSpPr>
          <p:nvPr/>
        </p:nvCxnSpPr>
        <p:spPr>
          <a:xfrm>
            <a:off x="5638800" y="2813050"/>
            <a:ext cx="2324100" cy="5397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5" idx="3"/>
          </p:cNvCxnSpPr>
          <p:nvPr/>
        </p:nvCxnSpPr>
        <p:spPr>
          <a:xfrm>
            <a:off x="1828800" y="3162300"/>
            <a:ext cx="762000" cy="4191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4061" name="TextBox 52"/>
          <p:cNvSpPr txBox="1">
            <a:spLocks noChangeArrowheads="1"/>
          </p:cNvSpPr>
          <p:nvPr/>
        </p:nvSpPr>
        <p:spPr bwMode="auto">
          <a:xfrm>
            <a:off x="304800" y="2590800"/>
            <a:ext cx="1477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HDFS Client</a:t>
            </a:r>
          </a:p>
        </p:txBody>
      </p:sp>
      <p:sp>
        <p:nvSpPr>
          <p:cNvPr id="44062" name="TextBox 53"/>
          <p:cNvSpPr txBox="1">
            <a:spLocks noChangeArrowheads="1"/>
          </p:cNvSpPr>
          <p:nvPr/>
        </p:nvSpPr>
        <p:spPr bwMode="auto">
          <a:xfrm>
            <a:off x="2819400" y="1524000"/>
            <a:ext cx="15287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HDFS Server</a:t>
            </a:r>
          </a:p>
        </p:txBody>
      </p:sp>
      <p:sp>
        <p:nvSpPr>
          <p:cNvPr id="44063" name="TextBox 55"/>
          <p:cNvSpPr txBox="1">
            <a:spLocks noChangeArrowheads="1"/>
          </p:cNvSpPr>
          <p:nvPr/>
        </p:nvSpPr>
        <p:spPr bwMode="auto">
          <a:xfrm>
            <a:off x="381000" y="4648200"/>
            <a:ext cx="1608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Block size: 2K</a:t>
            </a:r>
          </a:p>
        </p:txBody>
      </p:sp>
      <p:sp>
        <p:nvSpPr>
          <p:cNvPr id="44064" name="TextBox 56"/>
          <p:cNvSpPr txBox="1">
            <a:spLocks noChangeArrowheads="1"/>
          </p:cNvSpPr>
          <p:nvPr/>
        </p:nvSpPr>
        <p:spPr bwMode="auto">
          <a:xfrm>
            <a:off x="6858000" y="5334000"/>
            <a:ext cx="19002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atin typeface="Georgia" pitchFamily="18" charset="0"/>
              </a:rPr>
              <a:t>Block size: 128M</a:t>
            </a:r>
          </a:p>
          <a:p>
            <a:pPr eaLnBrk="1" hangingPunct="1"/>
            <a:r>
              <a:rPr lang="en-US">
                <a:latin typeface="Georgia" pitchFamily="18" charset="0"/>
              </a:rPr>
              <a:t>Replicated</a:t>
            </a:r>
          </a:p>
        </p:txBody>
      </p:sp>
      <p:sp>
        <p:nvSpPr>
          <p:cNvPr id="38945" name="Footer Placeholder 34"/>
          <p:cNvSpPr>
            <a:spLocks noGrp="1"/>
          </p:cNvSpPr>
          <p:nvPr>
            <p:ph type="ftr" sz="quarter" idx="1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r>
              <a:rPr lang="de-DE" smtClean="0"/>
              <a:t>CSE4/587 B. Ramamurthy</a:t>
            </a:r>
            <a:endParaRPr lang="en-US" dirty="0"/>
          </a:p>
        </p:txBody>
      </p:sp>
    </p:spTree>
    <p:extLst>
      <p:ext uri="{BB962C8B-B14F-4D97-AF65-F5344CB8AC3E}">
        <p14:creationId xmlns:p14="http://schemas.microsoft.com/office/powerpoint/2010/main" val="29041382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Brad </a:t>
            </a:r>
            <a:r>
              <a:rPr lang="en-US" dirty="0" err="1" smtClean="0"/>
              <a:t>Hedlund</a:t>
            </a:r>
            <a:r>
              <a:rPr lang="en-US" dirty="0" smtClean="0"/>
              <a:t>: a very nice picture</a:t>
            </a:r>
            <a:endParaRPr lang="en-US" dirty="0"/>
          </a:p>
        </p:txBody>
      </p:sp>
      <p:sp>
        <p:nvSpPr>
          <p:cNvPr id="3" name="Date Placeholder 2"/>
          <p:cNvSpPr>
            <a:spLocks noGrp="1"/>
          </p:cNvSpPr>
          <p:nvPr>
            <p:ph type="dt" sz="half" idx="10"/>
          </p:nvPr>
        </p:nvSpPr>
        <p:spPr/>
        <p:txBody>
          <a:bodyPr/>
          <a:lstStyle/>
          <a:p>
            <a:fld id="{FA241012-18A7-4396-BD8E-E54C1F903E0C}" type="datetime1">
              <a:rPr lang="en-US" smtClean="0"/>
              <a:t>2/28/2017</a:t>
            </a:fld>
            <a:endParaRPr lang="en-US"/>
          </a:p>
        </p:txBody>
      </p:sp>
      <p:sp>
        <p:nvSpPr>
          <p:cNvPr id="4" name="Footer Placeholder 3"/>
          <p:cNvSpPr>
            <a:spLocks noGrp="1"/>
          </p:cNvSpPr>
          <p:nvPr>
            <p:ph type="ftr" sz="quarter" idx="11"/>
          </p:nvPr>
        </p:nvSpPr>
        <p:spPr/>
        <p:txBody>
          <a:bodyPr/>
          <a:lstStyle/>
          <a:p>
            <a:r>
              <a:rPr lang="en-US" smtClean="0"/>
              <a:t>CSE4/587 B. Ramamurthy</a:t>
            </a:r>
            <a:endParaRPr lang="en-US"/>
          </a:p>
        </p:txBody>
      </p:sp>
      <p:sp>
        <p:nvSpPr>
          <p:cNvPr id="5" name="Slide Number Placeholder 4"/>
          <p:cNvSpPr>
            <a:spLocks noGrp="1"/>
          </p:cNvSpPr>
          <p:nvPr>
            <p:ph type="sldNum" sz="quarter" idx="12"/>
          </p:nvPr>
        </p:nvSpPr>
        <p:spPr/>
        <p:txBody>
          <a:bodyPr/>
          <a:lstStyle/>
          <a:p>
            <a:fld id="{A4877D62-644D-498E-9944-C7608750DD38}" type="slidenum">
              <a:rPr lang="en-US" smtClean="0"/>
              <a:t>15</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214" y="1219200"/>
            <a:ext cx="83058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7986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Hadoop</a:t>
            </a:r>
            <a:r>
              <a:rPr lang="en-US" dirty="0" smtClean="0"/>
              <a:t> (contd.)</a:t>
            </a:r>
            <a:endParaRPr lang="en-US" dirty="0"/>
          </a:p>
        </p:txBody>
      </p:sp>
      <p:sp>
        <p:nvSpPr>
          <p:cNvPr id="3" name="Content Placeholder 2"/>
          <p:cNvSpPr>
            <a:spLocks noGrp="1"/>
          </p:cNvSpPr>
          <p:nvPr>
            <p:ph sz="quarter" idx="1"/>
          </p:nvPr>
        </p:nvSpPr>
        <p:spPr/>
        <p:txBody>
          <a:bodyPr/>
          <a:lstStyle/>
          <a:p>
            <a:r>
              <a:rPr lang="en-US" dirty="0"/>
              <a:t>W</a:t>
            </a:r>
            <a:r>
              <a:rPr lang="en-US" dirty="0" smtClean="0"/>
              <a:t>hat are : Job tracker, Name node, Secondary name node, data node, task tracker…?</a:t>
            </a:r>
          </a:p>
          <a:p>
            <a:r>
              <a:rPr lang="en-US" dirty="0" smtClean="0"/>
              <a:t>What are their roles?</a:t>
            </a:r>
          </a:p>
          <a:p>
            <a:endParaRPr lang="en-US" dirty="0" smtClean="0"/>
          </a:p>
          <a:p>
            <a:pPr marL="0" indent="0">
              <a:buNone/>
            </a:pPr>
            <a:endParaRPr lang="en-US" dirty="0"/>
          </a:p>
        </p:txBody>
      </p:sp>
      <p:sp>
        <p:nvSpPr>
          <p:cNvPr id="4" name="Date Placeholder 3"/>
          <p:cNvSpPr>
            <a:spLocks noGrp="1"/>
          </p:cNvSpPr>
          <p:nvPr>
            <p:ph type="dt" sz="half" idx="10"/>
          </p:nvPr>
        </p:nvSpPr>
        <p:spPr/>
        <p:txBody>
          <a:bodyPr/>
          <a:lstStyle/>
          <a:p>
            <a:fld id="{52B525D2-8D91-4C6F-8025-904E5C6CB5E8}" type="datetime1">
              <a:rPr lang="en-US" smtClean="0"/>
              <a:t>2/28/2017</a:t>
            </a:fld>
            <a:endParaRPr lang="en-US"/>
          </a:p>
        </p:txBody>
      </p:sp>
      <p:sp>
        <p:nvSpPr>
          <p:cNvPr id="5" name="Footer Placeholder 4"/>
          <p:cNvSpPr>
            <a:spLocks noGrp="1"/>
          </p:cNvSpPr>
          <p:nvPr>
            <p:ph type="ftr" sz="quarter" idx="11"/>
          </p:nvPr>
        </p:nvSpPr>
        <p:spPr/>
        <p:txBody>
          <a:bodyPr/>
          <a:lstStyle/>
          <a:p>
            <a:r>
              <a:rPr lang="en-US" smtClean="0"/>
              <a:t>CSE4/587 B. Ramamurthy</a:t>
            </a:r>
            <a:endParaRPr lang="en-US"/>
          </a:p>
        </p:txBody>
      </p:sp>
      <p:sp>
        <p:nvSpPr>
          <p:cNvPr id="6" name="Slide Number Placeholder 5"/>
          <p:cNvSpPr>
            <a:spLocks noGrp="1"/>
          </p:cNvSpPr>
          <p:nvPr>
            <p:ph type="sldNum" sz="quarter" idx="12"/>
          </p:nvPr>
        </p:nvSpPr>
        <p:spPr/>
        <p:txBody>
          <a:bodyPr/>
          <a:lstStyle/>
          <a:p>
            <a:fld id="{A4877D62-644D-498E-9944-C7608750DD38}" type="slidenum">
              <a:rPr lang="en-US" smtClean="0"/>
              <a:t>16</a:t>
            </a:fld>
            <a:endParaRPr lang="en-US"/>
          </a:p>
        </p:txBody>
      </p:sp>
    </p:spTree>
    <p:extLst>
      <p:ext uri="{BB962C8B-B14F-4D97-AF65-F5344CB8AC3E}">
        <p14:creationId xmlns:p14="http://schemas.microsoft.com/office/powerpoint/2010/main" val="3188830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custDataLst>
              <p:tags r:id="rId2"/>
            </p:custDataLst>
          </p:nvPr>
        </p:nvSpPr>
        <p:spPr>
          <a:xfrm>
            <a:off x="1368425" y="2743200"/>
            <a:ext cx="6480175" cy="1673225"/>
          </a:xfrm>
        </p:spPr>
        <p:txBody>
          <a:bodyPr>
            <a:normAutofit/>
          </a:bodyPr>
          <a:lstStyle/>
          <a:p>
            <a:pPr eaLnBrk="1" fontAlgn="auto" hangingPunct="1">
              <a:spcAft>
                <a:spcPts val="0"/>
              </a:spcAft>
              <a:buFont typeface="Wingdings 2"/>
              <a:buNone/>
              <a:defRPr/>
            </a:pPr>
            <a:endParaRPr lang="en-US" dirty="0"/>
          </a:p>
        </p:txBody>
      </p:sp>
      <p:sp>
        <p:nvSpPr>
          <p:cNvPr id="23555" name="Title 1"/>
          <p:cNvSpPr>
            <a:spLocks noGrp="1"/>
          </p:cNvSpPr>
          <p:nvPr>
            <p:ph type="title"/>
            <p:custDataLst>
              <p:tags r:id="rId3"/>
            </p:custDataLst>
          </p:nvPr>
        </p:nvSpPr>
        <p:spPr/>
        <p:txBody>
          <a:bodyPr/>
          <a:lstStyle/>
          <a:p>
            <a:pPr eaLnBrk="1" hangingPunct="1"/>
            <a:r>
              <a:rPr lang="en-US" altLang="en-US" smtClean="0"/>
              <a:t>Architecture</a:t>
            </a:r>
          </a:p>
        </p:txBody>
      </p:sp>
      <p:sp>
        <p:nvSpPr>
          <p:cNvPr id="19460" name="Date Placeholder 3"/>
          <p:cNvSpPr>
            <a:spLocks noGrp="1"/>
          </p:cNvSpPr>
          <p:nvPr>
            <p:ph type="dt" sz="quarter" idx="11"/>
            <p:custDataLst>
              <p:tags r:id="rId4"/>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5519346D-88D8-4EF4-BBFB-FC512312DCDB}" type="datetime1">
              <a:rPr lang="en-US"/>
              <a:pPr fontAlgn="base">
                <a:spcBef>
                  <a:spcPct val="0"/>
                </a:spcBef>
                <a:spcAft>
                  <a:spcPct val="0"/>
                </a:spcAft>
                <a:defRPr/>
              </a:pPr>
              <a:t>2/28/2017</a:t>
            </a:fld>
            <a:endParaRPr lang="en-US"/>
          </a:p>
        </p:txBody>
      </p:sp>
      <p:sp>
        <p:nvSpPr>
          <p:cNvPr id="23557"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18AB33AB-C078-4327-8CD1-50F1B66DD1D5}" type="slidenum">
              <a:rPr lang="en-US" altLang="en-US" sz="1600">
                <a:solidFill>
                  <a:srgbClr val="7B9899"/>
                </a:solidFill>
              </a:rPr>
              <a:pPr>
                <a:spcBef>
                  <a:spcPct val="0"/>
                </a:spcBef>
                <a:buClrTx/>
                <a:buSzTx/>
                <a:buFontTx/>
                <a:buNone/>
              </a:pPr>
              <a:t>17</a:t>
            </a:fld>
            <a:endParaRPr lang="en-US" altLang="en-US" sz="1600">
              <a:solidFill>
                <a:srgbClr val="7B9899"/>
              </a:solidFill>
            </a:endParaRPr>
          </a:p>
        </p:txBody>
      </p:sp>
      <p:sp>
        <p:nvSpPr>
          <p:cNvPr id="6" name="Footer Placeholder 5"/>
          <p:cNvSpPr>
            <a:spLocks noGrp="1"/>
          </p:cNvSpPr>
          <p:nvPr>
            <p:ph type="ftr" sz="quarter" idx="10"/>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custDataLst>
              <p:tags r:id="rId2"/>
            </p:custDataLst>
          </p:nvPr>
        </p:nvSpPr>
        <p:spPr/>
        <p:txBody>
          <a:bodyPr/>
          <a:lstStyle/>
          <a:p>
            <a:pPr eaLnBrk="1" hangingPunct="1"/>
            <a:r>
              <a:rPr lang="en-US" altLang="en-US" smtClean="0">
                <a:solidFill>
                  <a:srgbClr val="7B9899"/>
                </a:solidFill>
              </a:rPr>
              <a:t>Namenode and Datanodes</a:t>
            </a:r>
          </a:p>
        </p:txBody>
      </p:sp>
      <p:sp>
        <p:nvSpPr>
          <p:cNvPr id="3" name="Content Placeholder 2"/>
          <p:cNvSpPr>
            <a:spLocks noGrp="1"/>
          </p:cNvSpPr>
          <p:nvPr>
            <p:ph sz="quarter" idx="1"/>
            <p:custDataLst>
              <p:tags r:id="rId3"/>
            </p:custDataLst>
          </p:nvPr>
        </p:nvSpPr>
        <p:spPr>
          <a:xfrm>
            <a:off x="301625" y="1527175"/>
            <a:ext cx="8504238" cy="4572000"/>
          </a:xfrm>
        </p:spPr>
        <p:txBody>
          <a:bodyPr>
            <a:normAutofit fontScale="77500" lnSpcReduction="20000"/>
          </a:bodyPr>
          <a:lstStyle/>
          <a:p>
            <a:pPr marL="274320" indent="-274320" eaLnBrk="1" fontAlgn="auto" hangingPunct="1">
              <a:spcAft>
                <a:spcPts val="0"/>
              </a:spcAft>
              <a:buFont typeface="Wingdings 2"/>
              <a:buChar char=""/>
              <a:defRPr/>
            </a:pPr>
            <a:r>
              <a:rPr lang="en-US" dirty="0" smtClean="0"/>
              <a:t>Master/slave architecture</a:t>
            </a:r>
          </a:p>
          <a:p>
            <a:pPr marL="274320" indent="-274320" eaLnBrk="1" fontAlgn="auto" hangingPunct="1">
              <a:spcAft>
                <a:spcPts val="0"/>
              </a:spcAft>
              <a:buFont typeface="Wingdings 2"/>
              <a:buChar char=""/>
              <a:defRPr/>
            </a:pPr>
            <a:r>
              <a:rPr lang="en-US" dirty="0" smtClean="0"/>
              <a:t>HDFS cluster consists of a single </a:t>
            </a:r>
            <a:r>
              <a:rPr lang="en-US" b="1" dirty="0" smtClean="0"/>
              <a:t>Namenode</a:t>
            </a:r>
            <a:r>
              <a:rPr lang="en-US" dirty="0" smtClean="0"/>
              <a:t>, a master server that manages the file system namespace and regulates access to files by clients.</a:t>
            </a:r>
          </a:p>
          <a:p>
            <a:pPr marL="274320" indent="-274320" eaLnBrk="1" fontAlgn="auto" hangingPunct="1">
              <a:spcAft>
                <a:spcPts val="0"/>
              </a:spcAft>
              <a:buFont typeface="Wingdings 2"/>
              <a:buChar char=""/>
              <a:defRPr/>
            </a:pPr>
            <a:r>
              <a:rPr lang="en-US" dirty="0" smtClean="0"/>
              <a:t>There are a number of </a:t>
            </a:r>
            <a:r>
              <a:rPr lang="en-US" b="1" dirty="0" smtClean="0"/>
              <a:t>DataNodes </a:t>
            </a:r>
            <a:r>
              <a:rPr lang="en-US" dirty="0" smtClean="0"/>
              <a:t>usually one per node in a cluster.</a:t>
            </a:r>
          </a:p>
          <a:p>
            <a:pPr marL="274320" indent="-274320" eaLnBrk="1" fontAlgn="auto" hangingPunct="1">
              <a:spcAft>
                <a:spcPts val="0"/>
              </a:spcAft>
              <a:buFont typeface="Wingdings 2"/>
              <a:buChar char=""/>
              <a:defRPr/>
            </a:pPr>
            <a:r>
              <a:rPr lang="en-US" dirty="0" smtClean="0"/>
              <a:t>The DataNodes manage storage attached to the nodes that they run on.</a:t>
            </a:r>
          </a:p>
          <a:p>
            <a:pPr marL="274320" indent="-274320" eaLnBrk="1" fontAlgn="auto" hangingPunct="1">
              <a:spcAft>
                <a:spcPts val="0"/>
              </a:spcAft>
              <a:buFont typeface="Wingdings 2"/>
              <a:buChar char=""/>
              <a:defRPr/>
            </a:pPr>
            <a:r>
              <a:rPr lang="en-US" dirty="0" smtClean="0"/>
              <a:t>HDFS exposes a file system namespace and allows user data to be stored in files.</a:t>
            </a:r>
          </a:p>
          <a:p>
            <a:pPr marL="274320" indent="-274320" eaLnBrk="1" fontAlgn="auto" hangingPunct="1">
              <a:spcAft>
                <a:spcPts val="0"/>
              </a:spcAft>
              <a:buFont typeface="Wingdings 2"/>
              <a:buChar char=""/>
              <a:defRPr/>
            </a:pPr>
            <a:r>
              <a:rPr lang="en-US" dirty="0" smtClean="0"/>
              <a:t>A file is split into one or more blocks and set of blocks are stored in DataNodes.</a:t>
            </a:r>
          </a:p>
          <a:p>
            <a:pPr marL="274320" indent="-274320" eaLnBrk="1" fontAlgn="auto" hangingPunct="1">
              <a:spcAft>
                <a:spcPts val="0"/>
              </a:spcAft>
              <a:buFont typeface="Wingdings 2"/>
              <a:buChar char=""/>
              <a:defRPr/>
            </a:pPr>
            <a:r>
              <a:rPr lang="en-US" dirty="0" smtClean="0"/>
              <a:t>DataNodes: serves read, write requests, performs block creation, deletion, and replication upon instruction from Namenode.</a:t>
            </a:r>
            <a:endParaRPr lang="en-US" dirty="0"/>
          </a:p>
        </p:txBody>
      </p:sp>
      <p:sp>
        <p:nvSpPr>
          <p:cNvPr id="20484" name="Date Placeholder 3"/>
          <p:cNvSpPr>
            <a:spLocks noGrp="1"/>
          </p:cNvSpPr>
          <p:nvPr>
            <p:ph type="dt" sz="quarter" idx="10"/>
            <p:custDataLst>
              <p:tags r:id="rId4"/>
            </p:custDataLst>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F2C16762-E47C-4A54-BD54-F4B685B2DF2A}" type="datetime1">
              <a:rPr lang="en-US"/>
              <a:pPr fontAlgn="base">
                <a:spcBef>
                  <a:spcPct val="0"/>
                </a:spcBef>
                <a:spcAft>
                  <a:spcPct val="0"/>
                </a:spcAft>
                <a:defRPr/>
              </a:pPr>
              <a:t>2/28/2017</a:t>
            </a:fld>
            <a:endParaRPr lang="en-US"/>
          </a:p>
        </p:txBody>
      </p:sp>
      <p:sp>
        <p:nvSpPr>
          <p:cNvPr id="24581"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794682F3-6323-4AEF-B60A-F8F4A0AEC6AD}" type="slidenum">
              <a:rPr lang="en-US" altLang="en-US" sz="1600">
                <a:solidFill>
                  <a:srgbClr val="7B9899"/>
                </a:solidFill>
              </a:rPr>
              <a:pPr>
                <a:spcBef>
                  <a:spcPct val="0"/>
                </a:spcBef>
                <a:buClrTx/>
                <a:buSzTx/>
                <a:buFontTx/>
                <a:buNone/>
              </a:pPr>
              <a:t>18</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de-DE"/>
              <a:t>cse4/587</a:t>
            </a:r>
            <a:endParaRPr lang="en-US"/>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5"/>
          <p:cNvSpPr>
            <a:spLocks noGrp="1"/>
          </p:cNvSpPr>
          <p:nvPr>
            <p:ph type="title"/>
            <p:custDataLst>
              <p:tags r:id="rId2"/>
            </p:custDataLst>
          </p:nvPr>
        </p:nvSpPr>
        <p:spPr/>
        <p:txBody>
          <a:bodyPr/>
          <a:lstStyle/>
          <a:p>
            <a:pPr eaLnBrk="1" hangingPunct="1"/>
            <a:r>
              <a:rPr lang="en-US" altLang="en-US" smtClean="0"/>
              <a:t>HDFS Architecture</a:t>
            </a:r>
          </a:p>
        </p:txBody>
      </p:sp>
      <p:sp>
        <p:nvSpPr>
          <p:cNvPr id="21507" name="Date Placeholder 2"/>
          <p:cNvSpPr>
            <a:spLocks noGrp="1"/>
          </p:cNvSpPr>
          <p:nvPr>
            <p:ph type="dt" sz="quarter" idx="10"/>
            <p:custDataLst>
              <p:tags r:id="rId3"/>
            </p:custDataLst>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D988D078-DB2D-463F-BCC3-FFCDCD47E9F9}" type="datetime1">
              <a:rPr lang="en-US"/>
              <a:pPr fontAlgn="base">
                <a:spcBef>
                  <a:spcPct val="0"/>
                </a:spcBef>
                <a:spcAft>
                  <a:spcPct val="0"/>
                </a:spcAft>
                <a:defRPr/>
              </a:pPr>
              <a:t>2/28/2017</a:t>
            </a:fld>
            <a:endParaRPr lang="en-US"/>
          </a:p>
        </p:txBody>
      </p:sp>
      <p:sp>
        <p:nvSpPr>
          <p:cNvPr id="25604" name="Slide Number Placeholder 3"/>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D8E2B8F3-02CE-4003-9611-F69BA4CDCE57}" type="slidenum">
              <a:rPr lang="en-US" altLang="en-US" sz="1600">
                <a:solidFill>
                  <a:srgbClr val="7B9899"/>
                </a:solidFill>
              </a:rPr>
              <a:pPr>
                <a:spcBef>
                  <a:spcPct val="0"/>
                </a:spcBef>
                <a:buClrTx/>
                <a:buSzTx/>
                <a:buFontTx/>
                <a:buNone/>
              </a:pPr>
              <a:t>19</a:t>
            </a:fld>
            <a:endParaRPr lang="en-US" altLang="en-US" sz="1600">
              <a:solidFill>
                <a:srgbClr val="7B9899"/>
              </a:solidFill>
            </a:endParaRPr>
          </a:p>
        </p:txBody>
      </p:sp>
      <p:sp>
        <p:nvSpPr>
          <p:cNvPr id="7" name="Rounded Rectangle 6"/>
          <p:cNvSpPr/>
          <p:nvPr>
            <p:custDataLst>
              <p:tags r:id="rId5"/>
            </p:custDataLst>
          </p:nvPr>
        </p:nvSpPr>
        <p:spPr>
          <a:xfrm>
            <a:off x="3276600" y="1447800"/>
            <a:ext cx="1828800" cy="7620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solidFill>
                  <a:schemeClr val="tx1"/>
                </a:solidFill>
              </a:rPr>
              <a:t>Namenode</a:t>
            </a:r>
          </a:p>
        </p:txBody>
      </p:sp>
      <p:grpSp>
        <p:nvGrpSpPr>
          <p:cNvPr id="25606" name="Group 32"/>
          <p:cNvGrpSpPr>
            <a:grpSpLocks/>
          </p:cNvGrpSpPr>
          <p:nvPr>
            <p:custDataLst>
              <p:tags r:id="rId6"/>
            </p:custDataLst>
          </p:nvPr>
        </p:nvGrpSpPr>
        <p:grpSpPr bwMode="auto">
          <a:xfrm>
            <a:off x="152400" y="3429000"/>
            <a:ext cx="4572000" cy="1219200"/>
            <a:chOff x="457200" y="3352800"/>
            <a:chExt cx="4572000" cy="1219200"/>
          </a:xfrm>
        </p:grpSpPr>
        <p:grpSp>
          <p:nvGrpSpPr>
            <p:cNvPr id="25641" name="Group 11"/>
            <p:cNvGrpSpPr>
              <a:grpSpLocks/>
            </p:cNvGrpSpPr>
            <p:nvPr/>
          </p:nvGrpSpPr>
          <p:grpSpPr bwMode="auto">
            <a:xfrm>
              <a:off x="457200" y="3352800"/>
              <a:ext cx="1371600" cy="1219200"/>
              <a:chOff x="762000" y="3200400"/>
              <a:chExt cx="1676400" cy="1447800"/>
            </a:xfrm>
          </p:grpSpPr>
          <p:sp>
            <p:nvSpPr>
              <p:cNvPr id="8" name="Rectangle 7"/>
              <p:cNvSpPr/>
              <p:nvPr/>
            </p:nvSpPr>
            <p:spPr>
              <a:xfrm>
                <a:off x="762000" y="3200400"/>
                <a:ext cx="1676400" cy="1447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ectangle 8"/>
              <p:cNvSpPr/>
              <p:nvPr/>
            </p:nvSpPr>
            <p:spPr>
              <a:xfrm>
                <a:off x="1066624" y="3428505"/>
                <a:ext cx="304623" cy="30539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Rectangle 9"/>
              <p:cNvSpPr/>
              <p:nvPr/>
            </p:nvSpPr>
            <p:spPr>
              <a:xfrm>
                <a:off x="1066624" y="3886597"/>
                <a:ext cx="304623" cy="303511"/>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p:cNvSpPr/>
              <p:nvPr/>
            </p:nvSpPr>
            <p:spPr>
              <a:xfrm>
                <a:off x="1904824" y="3581202"/>
                <a:ext cx="304623" cy="30539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25642" name="Group 22"/>
            <p:cNvGrpSpPr>
              <a:grpSpLocks/>
            </p:cNvGrpSpPr>
            <p:nvPr/>
          </p:nvGrpSpPr>
          <p:grpSpPr bwMode="auto">
            <a:xfrm>
              <a:off x="2133600" y="3352800"/>
              <a:ext cx="1371600" cy="1219200"/>
              <a:chOff x="2362200" y="3352800"/>
              <a:chExt cx="1371600" cy="1219200"/>
            </a:xfrm>
          </p:grpSpPr>
          <p:sp>
            <p:nvSpPr>
              <p:cNvPr id="14" name="Rectangle 13"/>
              <p:cNvSpPr/>
              <p:nvPr/>
            </p:nvSpPr>
            <p:spPr>
              <a:xfrm>
                <a:off x="2362200" y="3352800"/>
                <a:ext cx="1371600" cy="1219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Rectangle 14"/>
              <p:cNvSpPr/>
              <p:nvPr/>
            </p:nvSpPr>
            <p:spPr>
              <a:xfrm>
                <a:off x="2667000" y="3581400"/>
                <a:ext cx="304800" cy="3048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15"/>
              <p:cNvSpPr/>
              <p:nvPr/>
            </p:nvSpPr>
            <p:spPr>
              <a:xfrm>
                <a:off x="2667000" y="4038600"/>
                <a:ext cx="304800" cy="3048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25643" name="Group 23"/>
            <p:cNvGrpSpPr>
              <a:grpSpLocks/>
            </p:cNvGrpSpPr>
            <p:nvPr/>
          </p:nvGrpSpPr>
          <p:grpSpPr bwMode="auto">
            <a:xfrm>
              <a:off x="3733800" y="3352800"/>
              <a:ext cx="1295400" cy="1219200"/>
              <a:chOff x="4114800" y="3352800"/>
              <a:chExt cx="1295400" cy="1143000"/>
            </a:xfrm>
          </p:grpSpPr>
          <p:sp>
            <p:nvSpPr>
              <p:cNvPr id="19" name="Rectangle 18"/>
              <p:cNvSpPr/>
              <p:nvPr/>
            </p:nvSpPr>
            <p:spPr>
              <a:xfrm>
                <a:off x="4114800" y="3352800"/>
                <a:ext cx="1295400" cy="1143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Rectangle 19"/>
              <p:cNvSpPr/>
              <p:nvPr/>
            </p:nvSpPr>
            <p:spPr>
              <a:xfrm>
                <a:off x="4572000" y="3581995"/>
                <a:ext cx="304800" cy="303609"/>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Rectangle 21"/>
              <p:cNvSpPr/>
              <p:nvPr/>
            </p:nvSpPr>
            <p:spPr>
              <a:xfrm>
                <a:off x="4953000" y="4038898"/>
                <a:ext cx="304800" cy="305097"/>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grpSp>
        <p:nvGrpSpPr>
          <p:cNvPr id="25607" name="Group 24"/>
          <p:cNvGrpSpPr>
            <a:grpSpLocks/>
          </p:cNvGrpSpPr>
          <p:nvPr>
            <p:custDataLst>
              <p:tags r:id="rId7"/>
            </p:custDataLst>
          </p:nvPr>
        </p:nvGrpSpPr>
        <p:grpSpPr bwMode="auto">
          <a:xfrm>
            <a:off x="5943600" y="3352800"/>
            <a:ext cx="1371600" cy="1219200"/>
            <a:chOff x="2362200" y="3352800"/>
            <a:chExt cx="1371600" cy="1219200"/>
          </a:xfrm>
        </p:grpSpPr>
        <p:sp>
          <p:nvSpPr>
            <p:cNvPr id="26" name="Rectangle 25"/>
            <p:cNvSpPr/>
            <p:nvPr/>
          </p:nvSpPr>
          <p:spPr>
            <a:xfrm>
              <a:off x="2362200" y="3352800"/>
              <a:ext cx="1371600" cy="1219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7" name="Rectangle 26"/>
            <p:cNvSpPr/>
            <p:nvPr/>
          </p:nvSpPr>
          <p:spPr>
            <a:xfrm>
              <a:off x="2667000" y="3581400"/>
              <a:ext cx="304800" cy="3048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8" name="Rectangle 27"/>
            <p:cNvSpPr/>
            <p:nvPr/>
          </p:nvSpPr>
          <p:spPr>
            <a:xfrm>
              <a:off x="2667000" y="4038600"/>
              <a:ext cx="304800" cy="3048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30" name="Rectangle 29"/>
          <p:cNvSpPr/>
          <p:nvPr>
            <p:custDataLst>
              <p:tags r:id="rId8"/>
            </p:custDataLst>
          </p:nvPr>
        </p:nvSpPr>
        <p:spPr>
          <a:xfrm>
            <a:off x="7543800" y="3352800"/>
            <a:ext cx="1371600" cy="1219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t>B</a:t>
            </a:r>
          </a:p>
        </p:txBody>
      </p:sp>
      <p:sp>
        <p:nvSpPr>
          <p:cNvPr id="31" name="Rectangle 30"/>
          <p:cNvSpPr/>
          <p:nvPr>
            <p:custDataLst>
              <p:tags r:id="rId9"/>
            </p:custDataLst>
          </p:nvPr>
        </p:nvSpPr>
        <p:spPr>
          <a:xfrm>
            <a:off x="7848600" y="3581400"/>
            <a:ext cx="304800" cy="3048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Rectangle 31"/>
          <p:cNvSpPr/>
          <p:nvPr>
            <p:custDataLst>
              <p:tags r:id="rId10"/>
            </p:custDataLst>
          </p:nvPr>
        </p:nvSpPr>
        <p:spPr>
          <a:xfrm>
            <a:off x="7620000" y="3886200"/>
            <a:ext cx="304800" cy="3048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35" name="Straight Arrow Connector 34"/>
          <p:cNvCxnSpPr>
            <a:stCxn id="20" idx="3"/>
            <a:endCxn id="27" idx="1"/>
          </p:cNvCxnSpPr>
          <p:nvPr>
            <p:custDataLst>
              <p:tags r:id="rId11"/>
            </p:custDataLst>
          </p:nvPr>
        </p:nvCxnSpPr>
        <p:spPr>
          <a:xfrm flipV="1">
            <a:off x="4191000" y="3733800"/>
            <a:ext cx="2057400" cy="101600"/>
          </a:xfrm>
          <a:prstGeom prst="straightConnector1">
            <a:avLst/>
          </a:prstGeom>
          <a:ln w="25400" cmpd="sng">
            <a:prstDash val="dash"/>
            <a:headEnd type="arrow"/>
            <a:tailEnd type="arrow"/>
          </a:ln>
        </p:spPr>
        <p:style>
          <a:lnRef idx="1">
            <a:schemeClr val="accent1"/>
          </a:lnRef>
          <a:fillRef idx="0">
            <a:schemeClr val="accent1"/>
          </a:fillRef>
          <a:effectRef idx="0">
            <a:schemeClr val="accent1"/>
          </a:effectRef>
          <a:fontRef idx="minor">
            <a:schemeClr val="tx1"/>
          </a:fontRef>
        </p:style>
      </p:cxnSp>
      <p:sp>
        <p:nvSpPr>
          <p:cNvPr id="25612" name="TextBox 35"/>
          <p:cNvSpPr txBox="1">
            <a:spLocks noChangeArrowheads="1"/>
          </p:cNvSpPr>
          <p:nvPr>
            <p:custDataLst>
              <p:tags r:id="rId12"/>
            </p:custDataLst>
          </p:nvPr>
        </p:nvSpPr>
        <p:spPr bwMode="auto">
          <a:xfrm>
            <a:off x="4876800" y="3733800"/>
            <a:ext cx="9175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200"/>
              <a:t>replication</a:t>
            </a:r>
          </a:p>
        </p:txBody>
      </p:sp>
      <p:sp>
        <p:nvSpPr>
          <p:cNvPr id="40" name="Right Brace 39"/>
          <p:cNvSpPr/>
          <p:nvPr>
            <p:custDataLst>
              <p:tags r:id="rId13"/>
            </p:custDataLst>
          </p:nvPr>
        </p:nvSpPr>
        <p:spPr>
          <a:xfrm rot="5400000">
            <a:off x="2286000" y="2743200"/>
            <a:ext cx="381000" cy="4495800"/>
          </a:xfrm>
          <a:prstGeom prst="righ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1" name="Right Brace 40"/>
          <p:cNvSpPr/>
          <p:nvPr>
            <p:custDataLst>
              <p:tags r:id="rId14"/>
            </p:custDataLst>
          </p:nvPr>
        </p:nvSpPr>
        <p:spPr>
          <a:xfrm rot="5400000">
            <a:off x="7277100" y="3467100"/>
            <a:ext cx="304800" cy="2971800"/>
          </a:xfrm>
          <a:prstGeom prst="righ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25615" name="TextBox 41"/>
          <p:cNvSpPr txBox="1">
            <a:spLocks noChangeArrowheads="1"/>
          </p:cNvSpPr>
          <p:nvPr>
            <p:custDataLst>
              <p:tags r:id="rId15"/>
            </p:custDataLst>
          </p:nvPr>
        </p:nvSpPr>
        <p:spPr bwMode="auto">
          <a:xfrm>
            <a:off x="2133600" y="5181600"/>
            <a:ext cx="7905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Rack1</a:t>
            </a:r>
          </a:p>
        </p:txBody>
      </p:sp>
      <p:sp>
        <p:nvSpPr>
          <p:cNvPr id="25616" name="TextBox 42"/>
          <p:cNvSpPr txBox="1">
            <a:spLocks noChangeArrowheads="1"/>
          </p:cNvSpPr>
          <p:nvPr>
            <p:custDataLst>
              <p:tags r:id="rId16"/>
            </p:custDataLst>
          </p:nvPr>
        </p:nvSpPr>
        <p:spPr bwMode="auto">
          <a:xfrm>
            <a:off x="7086600" y="5105400"/>
            <a:ext cx="819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Rack2</a:t>
            </a:r>
          </a:p>
        </p:txBody>
      </p:sp>
      <p:sp>
        <p:nvSpPr>
          <p:cNvPr id="44" name="Oval 43"/>
          <p:cNvSpPr/>
          <p:nvPr>
            <p:custDataLst>
              <p:tags r:id="rId17"/>
            </p:custDataLst>
          </p:nvPr>
        </p:nvSpPr>
        <p:spPr>
          <a:xfrm>
            <a:off x="4267200" y="5486400"/>
            <a:ext cx="1371600" cy="609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solidFill>
                  <a:schemeClr val="tx1"/>
                </a:solidFill>
              </a:rPr>
              <a:t>Client</a:t>
            </a:r>
          </a:p>
        </p:txBody>
      </p:sp>
      <p:cxnSp>
        <p:nvCxnSpPr>
          <p:cNvPr id="46" name="Straight Arrow Connector 45"/>
          <p:cNvCxnSpPr>
            <a:stCxn id="44" idx="1"/>
            <a:endCxn id="22" idx="2"/>
          </p:cNvCxnSpPr>
          <p:nvPr>
            <p:custDataLst>
              <p:tags r:id="rId18"/>
            </p:custDataLst>
          </p:nvPr>
        </p:nvCxnSpPr>
        <p:spPr>
          <a:xfrm rot="16200000" flipV="1">
            <a:off x="3899694" y="5006181"/>
            <a:ext cx="1089025" cy="492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44" idx="7"/>
            <a:endCxn id="28" idx="1"/>
          </p:cNvCxnSpPr>
          <p:nvPr>
            <p:custDataLst>
              <p:tags r:id="rId19"/>
            </p:custDataLst>
          </p:nvPr>
        </p:nvCxnSpPr>
        <p:spPr>
          <a:xfrm rot="5400000" flipH="1" flipV="1">
            <a:off x="5150644" y="4477544"/>
            <a:ext cx="1384300" cy="8112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Rectangle 48"/>
          <p:cNvSpPr/>
          <p:nvPr>
            <p:custDataLst>
              <p:tags r:id="rId20"/>
            </p:custDataLst>
          </p:nvPr>
        </p:nvSpPr>
        <p:spPr>
          <a:xfrm>
            <a:off x="8001000" y="3733800"/>
            <a:ext cx="304800" cy="3048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0" name="Rectangle 49"/>
          <p:cNvSpPr/>
          <p:nvPr>
            <p:custDataLst>
              <p:tags r:id="rId21"/>
            </p:custDataLst>
          </p:nvPr>
        </p:nvSpPr>
        <p:spPr>
          <a:xfrm>
            <a:off x="8458200" y="3962400"/>
            <a:ext cx="304800" cy="3048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 name="Rectangle 50"/>
          <p:cNvSpPr/>
          <p:nvPr>
            <p:custDataLst>
              <p:tags r:id="rId22"/>
            </p:custDataLst>
          </p:nvPr>
        </p:nvSpPr>
        <p:spPr>
          <a:xfrm>
            <a:off x="8229600" y="3429000"/>
            <a:ext cx="304800" cy="3048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623" name="TextBox 51"/>
          <p:cNvSpPr txBox="1">
            <a:spLocks noChangeArrowheads="1"/>
          </p:cNvSpPr>
          <p:nvPr>
            <p:custDataLst>
              <p:tags r:id="rId23"/>
            </p:custDataLst>
          </p:nvPr>
        </p:nvSpPr>
        <p:spPr bwMode="auto">
          <a:xfrm>
            <a:off x="7696200" y="4191000"/>
            <a:ext cx="8524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Blocks</a:t>
            </a:r>
          </a:p>
        </p:txBody>
      </p:sp>
      <p:sp>
        <p:nvSpPr>
          <p:cNvPr id="25624" name="TextBox 52"/>
          <p:cNvSpPr txBox="1">
            <a:spLocks noChangeArrowheads="1"/>
          </p:cNvSpPr>
          <p:nvPr>
            <p:custDataLst>
              <p:tags r:id="rId24"/>
            </p:custDataLst>
          </p:nvPr>
        </p:nvSpPr>
        <p:spPr bwMode="auto">
          <a:xfrm>
            <a:off x="2133600" y="2971800"/>
            <a:ext cx="1277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Datanodes</a:t>
            </a:r>
          </a:p>
        </p:txBody>
      </p:sp>
      <p:sp>
        <p:nvSpPr>
          <p:cNvPr id="25625" name="TextBox 53"/>
          <p:cNvSpPr txBox="1">
            <a:spLocks noChangeArrowheads="1"/>
          </p:cNvSpPr>
          <p:nvPr>
            <p:custDataLst>
              <p:tags r:id="rId25"/>
            </p:custDataLst>
          </p:nvPr>
        </p:nvSpPr>
        <p:spPr bwMode="auto">
          <a:xfrm>
            <a:off x="6781800" y="2895600"/>
            <a:ext cx="12779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Datanodes</a:t>
            </a:r>
          </a:p>
        </p:txBody>
      </p:sp>
      <p:sp>
        <p:nvSpPr>
          <p:cNvPr id="55" name="Oval 54"/>
          <p:cNvSpPr/>
          <p:nvPr>
            <p:custDataLst>
              <p:tags r:id="rId26"/>
            </p:custDataLst>
          </p:nvPr>
        </p:nvSpPr>
        <p:spPr>
          <a:xfrm>
            <a:off x="381000" y="2133600"/>
            <a:ext cx="1371600" cy="609600"/>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solidFill>
                  <a:schemeClr val="tx1"/>
                </a:solidFill>
              </a:rPr>
              <a:t>Client</a:t>
            </a:r>
          </a:p>
        </p:txBody>
      </p:sp>
      <p:cxnSp>
        <p:nvCxnSpPr>
          <p:cNvPr id="57" name="Straight Arrow Connector 56"/>
          <p:cNvCxnSpPr>
            <a:stCxn id="9" idx="0"/>
            <a:endCxn id="55" idx="4"/>
          </p:cNvCxnSpPr>
          <p:nvPr>
            <p:custDataLst>
              <p:tags r:id="rId27"/>
            </p:custDataLst>
          </p:nvPr>
        </p:nvCxnSpPr>
        <p:spPr>
          <a:xfrm rot="5400000" flipH="1" flipV="1">
            <a:off x="357981" y="2912269"/>
            <a:ext cx="877888" cy="5397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628" name="TextBox 57"/>
          <p:cNvSpPr txBox="1">
            <a:spLocks noChangeArrowheads="1"/>
          </p:cNvSpPr>
          <p:nvPr>
            <p:custDataLst>
              <p:tags r:id="rId28"/>
            </p:custDataLst>
          </p:nvPr>
        </p:nvSpPr>
        <p:spPr bwMode="auto">
          <a:xfrm>
            <a:off x="4572000" y="5181600"/>
            <a:ext cx="7635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Write</a:t>
            </a:r>
          </a:p>
        </p:txBody>
      </p:sp>
      <p:sp>
        <p:nvSpPr>
          <p:cNvPr id="25629" name="TextBox 58"/>
          <p:cNvSpPr txBox="1">
            <a:spLocks noChangeArrowheads="1"/>
          </p:cNvSpPr>
          <p:nvPr>
            <p:custDataLst>
              <p:tags r:id="rId29"/>
            </p:custDataLst>
          </p:nvPr>
        </p:nvSpPr>
        <p:spPr bwMode="auto">
          <a:xfrm>
            <a:off x="762000" y="2895600"/>
            <a:ext cx="7096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Read</a:t>
            </a:r>
          </a:p>
        </p:txBody>
      </p:sp>
      <p:cxnSp>
        <p:nvCxnSpPr>
          <p:cNvPr id="61" name="Straight Arrow Connector 60"/>
          <p:cNvCxnSpPr>
            <a:stCxn id="55" idx="7"/>
            <a:endCxn id="7" idx="1"/>
          </p:cNvCxnSpPr>
          <p:nvPr>
            <p:custDataLst>
              <p:tags r:id="rId30"/>
            </p:custDataLst>
          </p:nvPr>
        </p:nvCxnSpPr>
        <p:spPr>
          <a:xfrm rot="5400000" flipH="1" flipV="1">
            <a:off x="2216944" y="1162844"/>
            <a:ext cx="393700" cy="1725612"/>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25631" name="TextBox 61"/>
          <p:cNvSpPr txBox="1">
            <a:spLocks noChangeArrowheads="1"/>
          </p:cNvSpPr>
          <p:nvPr>
            <p:custDataLst>
              <p:tags r:id="rId31"/>
            </p:custDataLst>
          </p:nvPr>
        </p:nvSpPr>
        <p:spPr bwMode="auto">
          <a:xfrm>
            <a:off x="1600200" y="1676400"/>
            <a:ext cx="15684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Metadata ops</a:t>
            </a:r>
          </a:p>
        </p:txBody>
      </p:sp>
      <p:sp>
        <p:nvSpPr>
          <p:cNvPr id="65" name="Folded Corner 64"/>
          <p:cNvSpPr/>
          <p:nvPr>
            <p:custDataLst>
              <p:tags r:id="rId32"/>
            </p:custDataLst>
          </p:nvPr>
        </p:nvSpPr>
        <p:spPr>
          <a:xfrm>
            <a:off x="5410200" y="1295400"/>
            <a:ext cx="2667000" cy="685800"/>
          </a:xfrm>
          <a:prstGeom prst="foldedCorner">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633" name="TextBox 65"/>
          <p:cNvSpPr txBox="1">
            <a:spLocks noChangeArrowheads="1"/>
          </p:cNvSpPr>
          <p:nvPr>
            <p:custDataLst>
              <p:tags r:id="rId33"/>
            </p:custDataLst>
          </p:nvPr>
        </p:nvSpPr>
        <p:spPr bwMode="auto">
          <a:xfrm>
            <a:off x="5486400" y="1447800"/>
            <a:ext cx="23447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400"/>
              <a:t>Metadata(Name, replicas..)</a:t>
            </a:r>
          </a:p>
          <a:p>
            <a:pPr eaLnBrk="1" hangingPunct="1">
              <a:spcBef>
                <a:spcPct val="0"/>
              </a:spcBef>
              <a:buClrTx/>
              <a:buSzTx/>
              <a:buFontTx/>
              <a:buNone/>
            </a:pPr>
            <a:r>
              <a:rPr lang="en-US" altLang="en-US" sz="1400"/>
              <a:t>(/home/foo/data,6. ..</a:t>
            </a:r>
          </a:p>
        </p:txBody>
      </p:sp>
      <p:cxnSp>
        <p:nvCxnSpPr>
          <p:cNvPr id="68" name="Straight Arrow Connector 67"/>
          <p:cNvCxnSpPr>
            <a:stCxn id="7" idx="3"/>
            <a:endCxn id="65" idx="1"/>
          </p:cNvCxnSpPr>
          <p:nvPr>
            <p:custDataLst>
              <p:tags r:id="rId34"/>
            </p:custDataLst>
          </p:nvPr>
        </p:nvCxnSpPr>
        <p:spPr>
          <a:xfrm flipV="1">
            <a:off x="5105400" y="1638300"/>
            <a:ext cx="304800" cy="190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a:stCxn id="7" idx="2"/>
          </p:cNvCxnSpPr>
          <p:nvPr>
            <p:custDataLst>
              <p:tags r:id="rId35"/>
            </p:custDataLst>
          </p:nvPr>
        </p:nvCxnSpPr>
        <p:spPr>
          <a:xfrm rot="16200000" flipH="1">
            <a:off x="4572000" y="1828800"/>
            <a:ext cx="1143000" cy="1905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636" name="TextBox 70"/>
          <p:cNvSpPr txBox="1">
            <a:spLocks noChangeArrowheads="1"/>
          </p:cNvSpPr>
          <p:nvPr>
            <p:custDataLst>
              <p:tags r:id="rId36"/>
            </p:custDataLst>
          </p:nvPr>
        </p:nvSpPr>
        <p:spPr bwMode="auto">
          <a:xfrm>
            <a:off x="5029200" y="2590800"/>
            <a:ext cx="11652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Block ops</a:t>
            </a:r>
          </a:p>
        </p:txBody>
      </p:sp>
      <p:sp>
        <p:nvSpPr>
          <p:cNvPr id="53" name="Footer Placeholder 52"/>
          <p:cNvSpPr>
            <a:spLocks noGrp="1"/>
          </p:cNvSpPr>
          <p:nvPr>
            <p:ph type="ftr" sz="quarter" idx="11"/>
            <p:custDataLst>
              <p:tags r:id="rId37"/>
            </p:custDataLst>
          </p:nvPr>
        </p:nvSpPr>
        <p:spPr/>
        <p:txBody>
          <a:bodyPr/>
          <a:lstStyle/>
          <a:p>
            <a:pPr>
              <a:defRPr/>
            </a:pPr>
            <a:r>
              <a:rPr lang="de-DE"/>
              <a:t>cse4/587</a:t>
            </a:r>
            <a:endParaRPr lang="en-US"/>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custDataLst>
              <p:tags r:id="rId2"/>
            </p:custDataLst>
          </p:nvPr>
        </p:nvSpPr>
        <p:spPr/>
        <p:txBody>
          <a:bodyPr/>
          <a:lstStyle/>
          <a:p>
            <a:pPr eaLnBrk="1" hangingPunct="1"/>
            <a:r>
              <a:rPr lang="en-US" altLang="en-US" smtClean="0">
                <a:solidFill>
                  <a:srgbClr val="7B9899"/>
                </a:solidFill>
              </a:rPr>
              <a:t>Reference</a:t>
            </a:r>
          </a:p>
        </p:txBody>
      </p:sp>
      <p:sp>
        <p:nvSpPr>
          <p:cNvPr id="15363" name="Content Placeholder 2"/>
          <p:cNvSpPr>
            <a:spLocks noGrp="1"/>
          </p:cNvSpPr>
          <p:nvPr>
            <p:ph sz="quarter" idx="1"/>
            <p:custDataLst>
              <p:tags r:id="rId3"/>
            </p:custDataLst>
          </p:nvPr>
        </p:nvSpPr>
        <p:spPr>
          <a:xfrm>
            <a:off x="301625" y="1527175"/>
            <a:ext cx="8504238" cy="4572000"/>
          </a:xfrm>
        </p:spPr>
        <p:txBody>
          <a:bodyPr/>
          <a:lstStyle/>
          <a:p>
            <a:pPr eaLnBrk="1" hangingPunct="1"/>
            <a:r>
              <a:rPr lang="en-US" altLang="en-US" smtClean="0"/>
              <a:t>Apache Hadoop: </a:t>
            </a:r>
            <a:r>
              <a:rPr lang="en-US" altLang="en-US" smtClean="0">
                <a:hlinkClick r:id="rId8"/>
              </a:rPr>
              <a:t>http://hadoop.apache.org/</a:t>
            </a:r>
            <a:endParaRPr lang="en-US" altLang="en-US" smtClean="0"/>
          </a:p>
          <a:p>
            <a:pPr eaLnBrk="1" hangingPunct="1"/>
            <a:r>
              <a:rPr lang="en-US" altLang="en-US" smtClean="0">
                <a:hlinkClick r:id="rId9"/>
              </a:rPr>
              <a:t>http://wiki.apache.org/hadoop/</a:t>
            </a:r>
            <a:endParaRPr lang="en-US" altLang="en-US" smtClean="0"/>
          </a:p>
          <a:p>
            <a:pPr eaLnBrk="1" hangingPunct="1"/>
            <a:r>
              <a:rPr lang="en-US" altLang="en-US" smtClean="0"/>
              <a:t>Hadoop: The Definitive Guide, by Tom White, 2</a:t>
            </a:r>
            <a:r>
              <a:rPr lang="en-US" altLang="en-US" baseline="30000" smtClean="0"/>
              <a:t>nd</a:t>
            </a:r>
            <a:r>
              <a:rPr lang="en-US" altLang="en-US" smtClean="0"/>
              <a:t> edition, Oreilly’s , 2010</a:t>
            </a:r>
          </a:p>
          <a:p>
            <a:pPr eaLnBrk="1" hangingPunct="1"/>
            <a:r>
              <a:rPr lang="en-US" altLang="en-US" sz="2800" smtClean="0"/>
              <a:t>Dean, J. and Ghemawat, S. 2008. </a:t>
            </a:r>
            <a:r>
              <a:rPr lang="en-US" altLang="en-US" sz="2800" b="1" smtClean="0">
                <a:hlinkClick r:id="rId10"/>
              </a:rPr>
              <a:t>MapReduce: simplified data processing on large clusters</a:t>
            </a:r>
            <a:r>
              <a:rPr lang="en-US" altLang="en-US" sz="2800" b="1" smtClean="0"/>
              <a:t>.</a:t>
            </a:r>
            <a:r>
              <a:rPr lang="en-US" altLang="en-US" sz="2800" smtClean="0"/>
              <a:t> </a:t>
            </a:r>
            <a:r>
              <a:rPr lang="en-US" altLang="en-US" sz="2800" i="1" smtClean="0"/>
              <a:t>Communication of ACM</a:t>
            </a:r>
            <a:r>
              <a:rPr lang="en-US" altLang="en-US" sz="2800" smtClean="0"/>
              <a:t> 51, 1 (Jan. 2008), 107-113.</a:t>
            </a:r>
          </a:p>
          <a:p>
            <a:pPr eaLnBrk="1" hangingPunct="1"/>
            <a:r>
              <a:rPr lang="en-US" altLang="en-US" smtClean="0"/>
              <a:t>B. Hedlund’s blog: </a:t>
            </a:r>
            <a:r>
              <a:rPr lang="en-US" altLang="en-US" smtClean="0">
                <a:hlinkClick r:id="rId11"/>
              </a:rPr>
              <a:t>http://bradhedlund.com/2011/09/10/understanding-hadoop-clusters-and-the-network/</a:t>
            </a:r>
            <a:endParaRPr lang="en-US" altLang="en-US" smtClean="0"/>
          </a:p>
          <a:p>
            <a:pPr eaLnBrk="1" hangingPunct="1"/>
            <a:endParaRPr lang="en-US" altLang="en-US" smtClean="0"/>
          </a:p>
        </p:txBody>
      </p:sp>
      <p:sp>
        <p:nvSpPr>
          <p:cNvPr id="14340" name="Date Placeholder 3"/>
          <p:cNvSpPr>
            <a:spLocks noGrp="1"/>
          </p:cNvSpPr>
          <p:nvPr>
            <p:ph type="dt" sz="quarter" idx="10"/>
            <p:custDataLst>
              <p:tags r:id="rId4"/>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1D4FD0A2-8F59-461B-A71D-5D304E6355C4}" type="datetime1">
              <a:rPr lang="en-US"/>
              <a:pPr fontAlgn="base">
                <a:spcBef>
                  <a:spcPct val="0"/>
                </a:spcBef>
                <a:spcAft>
                  <a:spcPct val="0"/>
                </a:spcAft>
                <a:defRPr/>
              </a:pPr>
              <a:t>2/28/2017</a:t>
            </a:fld>
            <a:endParaRPr lang="en-US"/>
          </a:p>
        </p:txBody>
      </p:sp>
      <p:sp>
        <p:nvSpPr>
          <p:cNvPr id="15365"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C02F3F82-4F7D-4947-9187-AA500F62C5CE}" type="slidenum">
              <a:rPr lang="en-US" altLang="en-US" sz="1600">
                <a:solidFill>
                  <a:srgbClr val="7B9899"/>
                </a:solidFill>
              </a:rPr>
              <a:pPr>
                <a:spcBef>
                  <a:spcPct val="0"/>
                </a:spcBef>
                <a:buClrTx/>
                <a:buSzTx/>
                <a:buFontTx/>
                <a:buNone/>
              </a:pPr>
              <a:t>2</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custDataLst>
              <p:tags r:id="rId2"/>
            </p:custDataLst>
          </p:nvPr>
        </p:nvSpPr>
        <p:spPr/>
        <p:txBody>
          <a:bodyPr/>
          <a:lstStyle/>
          <a:p>
            <a:pPr eaLnBrk="1" hangingPunct="1"/>
            <a:r>
              <a:rPr lang="en-US" altLang="en-US" smtClean="0">
                <a:solidFill>
                  <a:srgbClr val="7B9899"/>
                </a:solidFill>
              </a:rPr>
              <a:t>File system Namespace</a:t>
            </a:r>
          </a:p>
        </p:txBody>
      </p:sp>
      <p:sp>
        <p:nvSpPr>
          <p:cNvPr id="22531" name="Date Placeholder 2"/>
          <p:cNvSpPr>
            <a:spLocks noGrp="1"/>
          </p:cNvSpPr>
          <p:nvPr>
            <p:ph type="dt" sz="quarter" idx="10"/>
            <p:custDataLst>
              <p:tags r:id="rId3"/>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153655C8-07D0-40FF-A121-D7C6A39A7C7A}" type="datetime1">
              <a:rPr lang="en-US"/>
              <a:pPr fontAlgn="base">
                <a:spcBef>
                  <a:spcPct val="0"/>
                </a:spcBef>
                <a:spcAft>
                  <a:spcPct val="0"/>
                </a:spcAft>
                <a:defRPr/>
              </a:pPr>
              <a:t>2/28/2017</a:t>
            </a:fld>
            <a:endParaRPr lang="en-US"/>
          </a:p>
        </p:txBody>
      </p:sp>
      <p:sp>
        <p:nvSpPr>
          <p:cNvPr id="26628" name="Slide Number Placeholder 3"/>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63119931-6D3F-4E03-862C-EA8C61407437}" type="slidenum">
              <a:rPr lang="en-US" altLang="en-US" sz="1600">
                <a:solidFill>
                  <a:srgbClr val="7B9899"/>
                </a:solidFill>
              </a:rPr>
              <a:pPr>
                <a:spcBef>
                  <a:spcPct val="0"/>
                </a:spcBef>
                <a:buClrTx/>
                <a:buSzTx/>
                <a:buFontTx/>
                <a:buNone/>
              </a:pPr>
              <a:t>20</a:t>
            </a:fld>
            <a:endParaRPr lang="en-US" altLang="en-US" sz="1600">
              <a:solidFill>
                <a:srgbClr val="7B9899"/>
              </a:solidFill>
            </a:endParaRPr>
          </a:p>
        </p:txBody>
      </p:sp>
      <p:sp>
        <p:nvSpPr>
          <p:cNvPr id="26629" name="Content Placeholder 4"/>
          <p:cNvSpPr>
            <a:spLocks noGrp="1"/>
          </p:cNvSpPr>
          <p:nvPr>
            <p:ph sz="quarter" idx="1"/>
            <p:custDataLst>
              <p:tags r:id="rId5"/>
            </p:custDataLst>
          </p:nvPr>
        </p:nvSpPr>
        <p:spPr>
          <a:xfrm>
            <a:off x="301625" y="1527175"/>
            <a:ext cx="8504238" cy="4572000"/>
          </a:xfrm>
        </p:spPr>
        <p:txBody>
          <a:bodyPr/>
          <a:lstStyle/>
          <a:p>
            <a:pPr eaLnBrk="1" hangingPunct="1"/>
            <a:r>
              <a:rPr lang="en-US" altLang="en-US" smtClean="0"/>
              <a:t>Hierarchical file system with directories and files</a:t>
            </a:r>
          </a:p>
          <a:p>
            <a:pPr eaLnBrk="1" hangingPunct="1"/>
            <a:r>
              <a:rPr lang="en-US" altLang="en-US" smtClean="0"/>
              <a:t>Create, remove, move, rename etc.</a:t>
            </a:r>
          </a:p>
          <a:p>
            <a:pPr eaLnBrk="1" hangingPunct="1"/>
            <a:r>
              <a:rPr lang="en-US" altLang="en-US" smtClean="0"/>
              <a:t>Namenode maintains the file system</a:t>
            </a:r>
          </a:p>
          <a:p>
            <a:pPr eaLnBrk="1" hangingPunct="1"/>
            <a:r>
              <a:rPr lang="en-US" altLang="en-US" smtClean="0"/>
              <a:t>Any meta information changes to the file system recorded by the Namenode.</a:t>
            </a:r>
          </a:p>
          <a:p>
            <a:pPr eaLnBrk="1" hangingPunct="1"/>
            <a:r>
              <a:rPr lang="en-US" altLang="en-US" smtClean="0"/>
              <a:t>An application can specify the number of replicas of the file needed: replication factor of the file. This information is stored in the Namenode.</a:t>
            </a: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custDataLst>
              <p:tags r:id="rId2"/>
            </p:custDataLst>
          </p:nvPr>
        </p:nvSpPr>
        <p:spPr/>
        <p:txBody>
          <a:bodyPr/>
          <a:lstStyle/>
          <a:p>
            <a:pPr eaLnBrk="1" hangingPunct="1"/>
            <a:r>
              <a:rPr lang="en-US" altLang="en-US" smtClean="0">
                <a:solidFill>
                  <a:srgbClr val="7B9899"/>
                </a:solidFill>
              </a:rPr>
              <a:t>Data Replication</a:t>
            </a:r>
          </a:p>
        </p:txBody>
      </p:sp>
      <p:sp>
        <p:nvSpPr>
          <p:cNvPr id="23555" name="Date Placeholder 2"/>
          <p:cNvSpPr>
            <a:spLocks noGrp="1"/>
          </p:cNvSpPr>
          <p:nvPr>
            <p:ph type="dt" sz="quarter" idx="10"/>
            <p:custDataLst>
              <p:tags r:id="rId3"/>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F1E1DD04-F6A5-4627-9B40-6658D7BE5226}" type="datetime1">
              <a:rPr lang="en-US"/>
              <a:pPr fontAlgn="base">
                <a:spcBef>
                  <a:spcPct val="0"/>
                </a:spcBef>
                <a:spcAft>
                  <a:spcPct val="0"/>
                </a:spcAft>
                <a:defRPr/>
              </a:pPr>
              <a:t>2/28/2017</a:t>
            </a:fld>
            <a:endParaRPr lang="en-US"/>
          </a:p>
        </p:txBody>
      </p:sp>
      <p:sp>
        <p:nvSpPr>
          <p:cNvPr id="27652" name="Slide Number Placeholder 3"/>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550E048C-D107-4968-AC76-5FA03A066AF9}" type="slidenum">
              <a:rPr lang="en-US" altLang="en-US" sz="1600">
                <a:solidFill>
                  <a:srgbClr val="7B9899"/>
                </a:solidFill>
              </a:rPr>
              <a:pPr>
                <a:spcBef>
                  <a:spcPct val="0"/>
                </a:spcBef>
                <a:buClrTx/>
                <a:buSzTx/>
                <a:buFontTx/>
                <a:buNone/>
              </a:pPr>
              <a:t>21</a:t>
            </a:fld>
            <a:endParaRPr lang="en-US" altLang="en-US" sz="1600">
              <a:solidFill>
                <a:srgbClr val="7B9899"/>
              </a:solidFill>
            </a:endParaRPr>
          </a:p>
        </p:txBody>
      </p:sp>
      <p:sp>
        <p:nvSpPr>
          <p:cNvPr id="5" name="Content Placeholder 4"/>
          <p:cNvSpPr>
            <a:spLocks noGrp="1"/>
          </p:cNvSpPr>
          <p:nvPr>
            <p:ph sz="quarter" idx="1"/>
            <p:custDataLst>
              <p:tags r:id="rId5"/>
            </p:custDataLst>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Char char=""/>
              <a:defRPr/>
            </a:pPr>
            <a:r>
              <a:rPr lang="en-US" dirty="0" smtClean="0"/>
              <a:t>HDFS is designed to store very large files across machines in a large cluster.</a:t>
            </a:r>
          </a:p>
          <a:p>
            <a:pPr marL="274320" indent="-274320" eaLnBrk="1" fontAlgn="auto" hangingPunct="1">
              <a:spcAft>
                <a:spcPts val="0"/>
              </a:spcAft>
              <a:buFont typeface="Wingdings 2"/>
              <a:buChar char=""/>
              <a:defRPr/>
            </a:pPr>
            <a:r>
              <a:rPr lang="en-US" dirty="0" smtClean="0"/>
              <a:t>Each file is a sequence of blocks.</a:t>
            </a:r>
          </a:p>
          <a:p>
            <a:pPr marL="274320" indent="-274320" eaLnBrk="1" fontAlgn="auto" hangingPunct="1">
              <a:spcAft>
                <a:spcPts val="0"/>
              </a:spcAft>
              <a:buFont typeface="Wingdings 2"/>
              <a:buChar char=""/>
              <a:defRPr/>
            </a:pPr>
            <a:r>
              <a:rPr lang="en-US" dirty="0" smtClean="0"/>
              <a:t>All blocks in the file except the last are of the same size.</a:t>
            </a:r>
          </a:p>
          <a:p>
            <a:pPr marL="274320" indent="-274320" eaLnBrk="1" fontAlgn="auto" hangingPunct="1">
              <a:spcAft>
                <a:spcPts val="0"/>
              </a:spcAft>
              <a:buFont typeface="Wingdings 2"/>
              <a:buChar char=""/>
              <a:defRPr/>
            </a:pPr>
            <a:r>
              <a:rPr lang="en-US" dirty="0" smtClean="0"/>
              <a:t>Blocks are replicated for fault tolerance.</a:t>
            </a:r>
          </a:p>
          <a:p>
            <a:pPr marL="274320" indent="-274320" eaLnBrk="1" fontAlgn="auto" hangingPunct="1">
              <a:spcAft>
                <a:spcPts val="0"/>
              </a:spcAft>
              <a:buFont typeface="Wingdings 2"/>
              <a:buChar char=""/>
              <a:defRPr/>
            </a:pPr>
            <a:r>
              <a:rPr lang="en-US" dirty="0" smtClean="0"/>
              <a:t>Block size and replicas are configurable per file.</a:t>
            </a:r>
          </a:p>
          <a:p>
            <a:pPr marL="274320" indent="-274320" eaLnBrk="1" fontAlgn="auto" hangingPunct="1">
              <a:spcAft>
                <a:spcPts val="0"/>
              </a:spcAft>
              <a:buFont typeface="Wingdings 2"/>
              <a:buChar char=""/>
              <a:defRPr/>
            </a:pPr>
            <a:r>
              <a:rPr lang="en-US" dirty="0" smtClean="0"/>
              <a:t>The Namenode receives a Heartbeat and a BlockReport from each DataNode in the cluster.</a:t>
            </a:r>
          </a:p>
          <a:p>
            <a:pPr marL="274320" indent="-274320" eaLnBrk="1" fontAlgn="auto" hangingPunct="1">
              <a:spcAft>
                <a:spcPts val="0"/>
              </a:spcAft>
              <a:buFont typeface="Wingdings 2"/>
              <a:buChar char=""/>
              <a:defRPr/>
            </a:pPr>
            <a:r>
              <a:rPr lang="en-US" dirty="0" smtClean="0"/>
              <a:t>BlockReport contains all the blocks on a Datanode.</a:t>
            </a:r>
          </a:p>
          <a:p>
            <a:pPr marL="274320" indent="-274320" eaLnBrk="1" fontAlgn="auto" hangingPunct="1">
              <a:spcAft>
                <a:spcPts val="0"/>
              </a:spcAft>
              <a:buFont typeface="Wingdings 2"/>
              <a:buChar char=""/>
              <a:defRPr/>
            </a:pPr>
            <a:endParaRPr lang="en-US" dirty="0"/>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custDataLst>
              <p:tags r:id="rId2"/>
            </p:custDataLst>
          </p:nvPr>
        </p:nvSpPr>
        <p:spPr/>
        <p:txBody>
          <a:bodyPr/>
          <a:lstStyle/>
          <a:p>
            <a:pPr eaLnBrk="1" hangingPunct="1"/>
            <a:r>
              <a:rPr lang="en-US" altLang="en-US" smtClean="0">
                <a:solidFill>
                  <a:srgbClr val="7B9899"/>
                </a:solidFill>
              </a:rPr>
              <a:t>Replica Placement</a:t>
            </a:r>
          </a:p>
        </p:txBody>
      </p:sp>
      <p:sp>
        <p:nvSpPr>
          <p:cNvPr id="24579" name="Date Placeholder 2"/>
          <p:cNvSpPr>
            <a:spLocks noGrp="1"/>
          </p:cNvSpPr>
          <p:nvPr>
            <p:ph type="dt" sz="quarter" idx="10"/>
            <p:custDataLst>
              <p:tags r:id="rId3"/>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9D585C1F-9209-43FE-86B5-F4B9BD93EE43}" type="datetime1">
              <a:rPr lang="en-US"/>
              <a:pPr fontAlgn="base">
                <a:spcBef>
                  <a:spcPct val="0"/>
                </a:spcBef>
                <a:spcAft>
                  <a:spcPct val="0"/>
                </a:spcAft>
                <a:defRPr/>
              </a:pPr>
              <a:t>2/28/2017</a:t>
            </a:fld>
            <a:endParaRPr lang="en-US"/>
          </a:p>
        </p:txBody>
      </p:sp>
      <p:sp>
        <p:nvSpPr>
          <p:cNvPr id="28676" name="Slide Number Placeholder 3"/>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6EC16788-9CF7-4813-8CE3-FD9D63EFE745}" type="slidenum">
              <a:rPr lang="en-US" altLang="en-US" sz="1600">
                <a:solidFill>
                  <a:srgbClr val="7B9899"/>
                </a:solidFill>
              </a:rPr>
              <a:pPr>
                <a:spcBef>
                  <a:spcPct val="0"/>
                </a:spcBef>
                <a:buClrTx/>
                <a:buSzTx/>
                <a:buFontTx/>
                <a:buNone/>
              </a:pPr>
              <a:t>22</a:t>
            </a:fld>
            <a:endParaRPr lang="en-US" altLang="en-US" sz="1600">
              <a:solidFill>
                <a:srgbClr val="7B9899"/>
              </a:solidFill>
            </a:endParaRPr>
          </a:p>
        </p:txBody>
      </p:sp>
      <p:sp>
        <p:nvSpPr>
          <p:cNvPr id="28677" name="Content Placeholder 4"/>
          <p:cNvSpPr>
            <a:spLocks noGrp="1"/>
          </p:cNvSpPr>
          <p:nvPr>
            <p:ph sz="quarter" idx="1"/>
            <p:custDataLst>
              <p:tags r:id="rId5"/>
            </p:custDataLst>
          </p:nvPr>
        </p:nvSpPr>
        <p:spPr>
          <a:xfrm>
            <a:off x="301625" y="1527175"/>
            <a:ext cx="8504238" cy="4572000"/>
          </a:xfrm>
        </p:spPr>
        <p:txBody>
          <a:bodyPr/>
          <a:lstStyle/>
          <a:p>
            <a:pPr eaLnBrk="1" hangingPunct="1"/>
            <a:r>
              <a:rPr lang="en-US" altLang="en-US" sz="1600" smtClean="0"/>
              <a:t>The placement of the replicas is critical to HDFS reliability and performance.</a:t>
            </a:r>
          </a:p>
          <a:p>
            <a:pPr eaLnBrk="1" hangingPunct="1"/>
            <a:r>
              <a:rPr lang="en-US" altLang="en-US" sz="1600" smtClean="0"/>
              <a:t>Optimizing replica placement distinguishes HDFS from other distributed file systems.</a:t>
            </a:r>
          </a:p>
          <a:p>
            <a:pPr eaLnBrk="1" hangingPunct="1"/>
            <a:r>
              <a:rPr lang="en-US" altLang="en-US" sz="1600" smtClean="0"/>
              <a:t>Rack-aware replica placement: </a:t>
            </a:r>
          </a:p>
          <a:p>
            <a:pPr lvl="1" eaLnBrk="1" hangingPunct="1"/>
            <a:r>
              <a:rPr lang="en-US" altLang="en-US" sz="1600" smtClean="0">
                <a:solidFill>
                  <a:schemeClr val="tx1"/>
                </a:solidFill>
              </a:rPr>
              <a:t>Goal: improve reliability, availability and network bandwidth utilization</a:t>
            </a:r>
          </a:p>
          <a:p>
            <a:pPr eaLnBrk="1" hangingPunct="1"/>
            <a:r>
              <a:rPr lang="en-US" altLang="en-US" sz="1600" smtClean="0"/>
              <a:t>Many racks, communication between racks are through switches.</a:t>
            </a:r>
          </a:p>
          <a:p>
            <a:pPr eaLnBrk="1" hangingPunct="1"/>
            <a:r>
              <a:rPr lang="en-US" altLang="en-US" sz="1600" smtClean="0"/>
              <a:t>Network bandwidth between machines on the same rack is greater than those in different racks.</a:t>
            </a:r>
          </a:p>
          <a:p>
            <a:pPr eaLnBrk="1" hangingPunct="1"/>
            <a:r>
              <a:rPr lang="en-US" altLang="en-US" sz="1600" smtClean="0"/>
              <a:t>Namenode determines the rack id for each DataNode.</a:t>
            </a:r>
          </a:p>
          <a:p>
            <a:pPr eaLnBrk="1" hangingPunct="1"/>
            <a:r>
              <a:rPr lang="en-US" altLang="en-US" sz="1600" smtClean="0"/>
              <a:t>Replicas are typically placed on unique racks </a:t>
            </a:r>
          </a:p>
          <a:p>
            <a:pPr lvl="1" eaLnBrk="1" hangingPunct="1"/>
            <a:r>
              <a:rPr lang="en-US" altLang="en-US" sz="1600" smtClean="0">
                <a:solidFill>
                  <a:schemeClr val="tx1"/>
                </a:solidFill>
              </a:rPr>
              <a:t>Simple but non-optimal</a:t>
            </a:r>
          </a:p>
          <a:p>
            <a:pPr lvl="1" eaLnBrk="1" hangingPunct="1"/>
            <a:r>
              <a:rPr lang="en-US" altLang="en-US" sz="1600" smtClean="0">
                <a:solidFill>
                  <a:schemeClr val="tx1"/>
                </a:solidFill>
              </a:rPr>
              <a:t>Writes are expensive</a:t>
            </a:r>
          </a:p>
          <a:p>
            <a:pPr lvl="1" eaLnBrk="1" hangingPunct="1"/>
            <a:r>
              <a:rPr lang="en-US" altLang="en-US" sz="1600" smtClean="0">
                <a:solidFill>
                  <a:schemeClr val="tx1"/>
                </a:solidFill>
              </a:rPr>
              <a:t>Replication factor is 3</a:t>
            </a:r>
          </a:p>
          <a:p>
            <a:pPr eaLnBrk="1" hangingPunct="1"/>
            <a:r>
              <a:rPr lang="en-US" altLang="en-US" sz="1600" smtClean="0"/>
              <a:t>Replicas are placed: one on a node in a local rack, one on a different node in the local rack and one on a node in a different rack.</a:t>
            </a:r>
          </a:p>
          <a:p>
            <a:pPr eaLnBrk="1" hangingPunct="1"/>
            <a:r>
              <a:rPr lang="en-US" altLang="en-US" sz="1600" smtClean="0"/>
              <a:t>1/3 of the replica on a node, 2/3 on a rack and 1/3 distributed evenly across remaining racks.</a:t>
            </a:r>
          </a:p>
          <a:p>
            <a:pPr eaLnBrk="1" hangingPunct="1"/>
            <a:endParaRPr lang="en-US" altLang="en-US" sz="1600" smtClean="0"/>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custDataLst>
              <p:tags r:id="rId2"/>
            </p:custDataLst>
          </p:nvPr>
        </p:nvSpPr>
        <p:spPr/>
        <p:txBody>
          <a:bodyPr/>
          <a:lstStyle/>
          <a:p>
            <a:pPr eaLnBrk="1" hangingPunct="1"/>
            <a:r>
              <a:rPr lang="en-US" altLang="en-US" smtClean="0">
                <a:solidFill>
                  <a:srgbClr val="7B9899"/>
                </a:solidFill>
              </a:rPr>
              <a:t>Replica Selection </a:t>
            </a:r>
          </a:p>
        </p:txBody>
      </p:sp>
      <p:sp>
        <p:nvSpPr>
          <p:cNvPr id="25603" name="Date Placeholder 2"/>
          <p:cNvSpPr>
            <a:spLocks noGrp="1"/>
          </p:cNvSpPr>
          <p:nvPr>
            <p:ph type="dt" sz="quarter" idx="10"/>
            <p:custDataLst>
              <p:tags r:id="rId3"/>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D97790F3-FBB2-4E5F-9C35-F191B351EC63}" type="datetime1">
              <a:rPr lang="en-US"/>
              <a:pPr fontAlgn="base">
                <a:spcBef>
                  <a:spcPct val="0"/>
                </a:spcBef>
                <a:spcAft>
                  <a:spcPct val="0"/>
                </a:spcAft>
                <a:defRPr/>
              </a:pPr>
              <a:t>2/28/2017</a:t>
            </a:fld>
            <a:endParaRPr lang="en-US"/>
          </a:p>
        </p:txBody>
      </p:sp>
      <p:sp>
        <p:nvSpPr>
          <p:cNvPr id="29700" name="Slide Number Placeholder 3"/>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36D44A38-5854-47D7-A2E0-0A3F45AB26CB}" type="slidenum">
              <a:rPr lang="en-US" altLang="en-US" sz="1600">
                <a:solidFill>
                  <a:srgbClr val="7B9899"/>
                </a:solidFill>
              </a:rPr>
              <a:pPr>
                <a:spcBef>
                  <a:spcPct val="0"/>
                </a:spcBef>
                <a:buClrTx/>
                <a:buSzTx/>
                <a:buFontTx/>
                <a:buNone/>
              </a:pPr>
              <a:t>23</a:t>
            </a:fld>
            <a:endParaRPr lang="en-US" altLang="en-US" sz="1600">
              <a:solidFill>
                <a:srgbClr val="7B9899"/>
              </a:solidFill>
            </a:endParaRPr>
          </a:p>
        </p:txBody>
      </p:sp>
      <p:sp>
        <p:nvSpPr>
          <p:cNvPr id="29701" name="Content Placeholder 4"/>
          <p:cNvSpPr>
            <a:spLocks noGrp="1"/>
          </p:cNvSpPr>
          <p:nvPr>
            <p:ph sz="quarter" idx="1"/>
            <p:custDataLst>
              <p:tags r:id="rId5"/>
            </p:custDataLst>
          </p:nvPr>
        </p:nvSpPr>
        <p:spPr>
          <a:xfrm>
            <a:off x="301625" y="1527175"/>
            <a:ext cx="8504238" cy="4572000"/>
          </a:xfrm>
        </p:spPr>
        <p:txBody>
          <a:bodyPr/>
          <a:lstStyle/>
          <a:p>
            <a:pPr eaLnBrk="1" hangingPunct="1"/>
            <a:r>
              <a:rPr lang="en-US" altLang="en-US" smtClean="0"/>
              <a:t>Replica selection for READ operation: HDFS tries to minimize the bandwidth consumption and latency.</a:t>
            </a:r>
          </a:p>
          <a:p>
            <a:pPr eaLnBrk="1" hangingPunct="1"/>
            <a:r>
              <a:rPr lang="en-US" altLang="en-US" smtClean="0"/>
              <a:t>If there is a replica on the Reader node then that is preferred.</a:t>
            </a:r>
          </a:p>
          <a:p>
            <a:pPr eaLnBrk="1" hangingPunct="1"/>
            <a:r>
              <a:rPr lang="en-US" altLang="en-US" smtClean="0"/>
              <a:t>HDFS cluster may span multiple data centers: replica in the local data center is preferred over the remote one.</a:t>
            </a: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custDataLst>
              <p:tags r:id="rId2"/>
            </p:custDataLst>
          </p:nvPr>
        </p:nvSpPr>
        <p:spPr/>
        <p:txBody>
          <a:bodyPr/>
          <a:lstStyle/>
          <a:p>
            <a:pPr eaLnBrk="1" hangingPunct="1"/>
            <a:r>
              <a:rPr lang="en-US" altLang="en-US" smtClean="0">
                <a:solidFill>
                  <a:srgbClr val="7B9899"/>
                </a:solidFill>
              </a:rPr>
              <a:t>Safemode Startup</a:t>
            </a:r>
          </a:p>
        </p:txBody>
      </p:sp>
      <p:sp>
        <p:nvSpPr>
          <p:cNvPr id="26627" name="Date Placeholder 2"/>
          <p:cNvSpPr>
            <a:spLocks noGrp="1"/>
          </p:cNvSpPr>
          <p:nvPr>
            <p:ph type="dt" sz="quarter" idx="10"/>
            <p:custDataLst>
              <p:tags r:id="rId3"/>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A5ED577A-5C85-411C-8D02-63E7A65BE708}" type="datetime1">
              <a:rPr lang="en-US"/>
              <a:pPr fontAlgn="base">
                <a:spcBef>
                  <a:spcPct val="0"/>
                </a:spcBef>
                <a:spcAft>
                  <a:spcPct val="0"/>
                </a:spcAft>
                <a:defRPr/>
              </a:pPr>
              <a:t>2/28/2017</a:t>
            </a:fld>
            <a:endParaRPr lang="en-US"/>
          </a:p>
        </p:txBody>
      </p:sp>
      <p:sp>
        <p:nvSpPr>
          <p:cNvPr id="30724" name="Slide Number Placeholder 3"/>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D1E418D0-3C9A-441D-90EF-FB0A86372DA8}" type="slidenum">
              <a:rPr lang="en-US" altLang="en-US" sz="1600">
                <a:solidFill>
                  <a:srgbClr val="7B9899"/>
                </a:solidFill>
              </a:rPr>
              <a:pPr>
                <a:spcBef>
                  <a:spcPct val="0"/>
                </a:spcBef>
                <a:buClrTx/>
                <a:buSzTx/>
                <a:buFontTx/>
                <a:buNone/>
              </a:pPr>
              <a:t>24</a:t>
            </a:fld>
            <a:endParaRPr lang="en-US" altLang="en-US" sz="1600">
              <a:solidFill>
                <a:srgbClr val="7B9899"/>
              </a:solidFill>
            </a:endParaRPr>
          </a:p>
        </p:txBody>
      </p:sp>
      <p:sp>
        <p:nvSpPr>
          <p:cNvPr id="5" name="Content Placeholder 4"/>
          <p:cNvSpPr>
            <a:spLocks noGrp="1"/>
          </p:cNvSpPr>
          <p:nvPr>
            <p:ph sz="quarter" idx="1"/>
            <p:custDataLst>
              <p:tags r:id="rId5"/>
            </p:custDataLst>
          </p:nvPr>
        </p:nvSpPr>
        <p:spPr>
          <a:xfrm>
            <a:off x="301625" y="1527175"/>
            <a:ext cx="8504238" cy="4572000"/>
          </a:xfrm>
        </p:spPr>
        <p:txBody>
          <a:bodyPr>
            <a:normAutofit fontScale="92500" lnSpcReduction="20000"/>
          </a:bodyPr>
          <a:lstStyle/>
          <a:p>
            <a:pPr marL="274320" indent="-274320" eaLnBrk="1" fontAlgn="auto" hangingPunct="1">
              <a:spcAft>
                <a:spcPts val="0"/>
              </a:spcAft>
              <a:buFont typeface="Wingdings 2"/>
              <a:buChar char=""/>
              <a:defRPr/>
            </a:pPr>
            <a:r>
              <a:rPr lang="en-US" dirty="0" smtClean="0"/>
              <a:t>On startup Namenode enters Safemode. </a:t>
            </a:r>
          </a:p>
          <a:p>
            <a:pPr marL="274320" indent="-274320" eaLnBrk="1" fontAlgn="auto" hangingPunct="1">
              <a:spcAft>
                <a:spcPts val="0"/>
              </a:spcAft>
              <a:buFont typeface="Wingdings 2"/>
              <a:buChar char=""/>
              <a:defRPr/>
            </a:pPr>
            <a:r>
              <a:rPr lang="en-US" dirty="0" smtClean="0"/>
              <a:t>Replication of data blocks do not occur in Safemode.</a:t>
            </a:r>
          </a:p>
          <a:p>
            <a:pPr marL="274320" indent="-274320" eaLnBrk="1" fontAlgn="auto" hangingPunct="1">
              <a:spcAft>
                <a:spcPts val="0"/>
              </a:spcAft>
              <a:buFont typeface="Wingdings 2"/>
              <a:buChar char=""/>
              <a:defRPr/>
            </a:pPr>
            <a:r>
              <a:rPr lang="en-US" dirty="0" smtClean="0"/>
              <a:t>Each DataNode checks in with Heartbeat and BlockReport.</a:t>
            </a:r>
          </a:p>
          <a:p>
            <a:pPr marL="274320" indent="-274320" eaLnBrk="1" fontAlgn="auto" hangingPunct="1">
              <a:spcAft>
                <a:spcPts val="0"/>
              </a:spcAft>
              <a:buFont typeface="Wingdings 2"/>
              <a:buChar char=""/>
              <a:defRPr/>
            </a:pPr>
            <a:r>
              <a:rPr lang="en-US" dirty="0" smtClean="0"/>
              <a:t>Namenode verifies that each block has acceptable number of replicas</a:t>
            </a:r>
          </a:p>
          <a:p>
            <a:pPr marL="274320" indent="-274320" eaLnBrk="1" fontAlgn="auto" hangingPunct="1">
              <a:spcAft>
                <a:spcPts val="0"/>
              </a:spcAft>
              <a:buFont typeface="Wingdings 2"/>
              <a:buChar char=""/>
              <a:defRPr/>
            </a:pPr>
            <a:r>
              <a:rPr lang="en-US" dirty="0" smtClean="0"/>
              <a:t>After a configurable percentage of safely replicated blocks check in with the Namenode, Namenode exits Safemode.</a:t>
            </a:r>
          </a:p>
          <a:p>
            <a:pPr marL="274320" indent="-274320" eaLnBrk="1" fontAlgn="auto" hangingPunct="1">
              <a:spcAft>
                <a:spcPts val="0"/>
              </a:spcAft>
              <a:buFont typeface="Wingdings 2"/>
              <a:buChar char=""/>
              <a:defRPr/>
            </a:pPr>
            <a:r>
              <a:rPr lang="en-US" dirty="0" smtClean="0"/>
              <a:t>It then makes the list of blocks that need to be replicated.</a:t>
            </a:r>
          </a:p>
          <a:p>
            <a:pPr marL="274320" indent="-274320" eaLnBrk="1" fontAlgn="auto" hangingPunct="1">
              <a:spcAft>
                <a:spcPts val="0"/>
              </a:spcAft>
              <a:buFont typeface="Wingdings 2"/>
              <a:buChar char=""/>
              <a:defRPr/>
            </a:pPr>
            <a:r>
              <a:rPr lang="en-US" dirty="0" smtClean="0"/>
              <a:t>Namenode then proceeds to replicate these blocks to other Datanodes.</a:t>
            </a:r>
            <a:endParaRPr lang="en-US" dirty="0"/>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custDataLst>
              <p:tags r:id="rId2"/>
            </p:custDataLst>
          </p:nvPr>
        </p:nvSpPr>
        <p:spPr/>
        <p:txBody>
          <a:bodyPr/>
          <a:lstStyle/>
          <a:p>
            <a:pPr eaLnBrk="1" hangingPunct="1"/>
            <a:r>
              <a:rPr lang="en-US" altLang="en-US" smtClean="0">
                <a:solidFill>
                  <a:srgbClr val="7B9899"/>
                </a:solidFill>
              </a:rPr>
              <a:t>Filesystem Metadata</a:t>
            </a:r>
          </a:p>
        </p:txBody>
      </p:sp>
      <p:sp>
        <p:nvSpPr>
          <p:cNvPr id="27651" name="Date Placeholder 2"/>
          <p:cNvSpPr>
            <a:spLocks noGrp="1"/>
          </p:cNvSpPr>
          <p:nvPr>
            <p:ph type="dt" sz="quarter" idx="10"/>
            <p:custDataLst>
              <p:tags r:id="rId3"/>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D576BD27-9F9E-483E-B6EC-00F1A26A44FF}" type="datetime1">
              <a:rPr lang="en-US"/>
              <a:pPr fontAlgn="base">
                <a:spcBef>
                  <a:spcPct val="0"/>
                </a:spcBef>
                <a:spcAft>
                  <a:spcPct val="0"/>
                </a:spcAft>
                <a:defRPr/>
              </a:pPr>
              <a:t>2/28/2017</a:t>
            </a:fld>
            <a:endParaRPr lang="en-US"/>
          </a:p>
        </p:txBody>
      </p:sp>
      <p:sp>
        <p:nvSpPr>
          <p:cNvPr id="31748" name="Slide Number Placeholder 3"/>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D4808CA4-0E59-4560-8B7B-10154E825074}" type="slidenum">
              <a:rPr lang="en-US" altLang="en-US" sz="1600">
                <a:solidFill>
                  <a:srgbClr val="7B9899"/>
                </a:solidFill>
              </a:rPr>
              <a:pPr>
                <a:spcBef>
                  <a:spcPct val="0"/>
                </a:spcBef>
                <a:buClrTx/>
                <a:buSzTx/>
                <a:buFontTx/>
                <a:buNone/>
              </a:pPr>
              <a:t>25</a:t>
            </a:fld>
            <a:endParaRPr lang="en-US" altLang="en-US" sz="1600">
              <a:solidFill>
                <a:srgbClr val="7B9899"/>
              </a:solidFill>
            </a:endParaRPr>
          </a:p>
        </p:txBody>
      </p:sp>
      <p:sp>
        <p:nvSpPr>
          <p:cNvPr id="31749" name="Content Placeholder 4"/>
          <p:cNvSpPr>
            <a:spLocks noGrp="1"/>
          </p:cNvSpPr>
          <p:nvPr>
            <p:ph sz="quarter" idx="1"/>
            <p:custDataLst>
              <p:tags r:id="rId5"/>
            </p:custDataLst>
          </p:nvPr>
        </p:nvSpPr>
        <p:spPr>
          <a:xfrm>
            <a:off x="301625" y="1527175"/>
            <a:ext cx="8504238" cy="4572000"/>
          </a:xfrm>
        </p:spPr>
        <p:txBody>
          <a:bodyPr/>
          <a:lstStyle/>
          <a:p>
            <a:pPr eaLnBrk="1" hangingPunct="1"/>
            <a:r>
              <a:rPr lang="en-US" altLang="en-US" smtClean="0"/>
              <a:t>The HDFS namespace is stored by Namenode.</a:t>
            </a:r>
          </a:p>
          <a:p>
            <a:pPr eaLnBrk="1" hangingPunct="1"/>
            <a:r>
              <a:rPr lang="en-US" altLang="en-US" smtClean="0"/>
              <a:t>Namenode uses a transaction log called the EditLog to record every change that occurs to the filesystem meta data.</a:t>
            </a:r>
          </a:p>
          <a:p>
            <a:pPr lvl="1" eaLnBrk="1" hangingPunct="1"/>
            <a:r>
              <a:rPr lang="en-US" altLang="en-US" smtClean="0">
                <a:solidFill>
                  <a:schemeClr val="tx1"/>
                </a:solidFill>
              </a:rPr>
              <a:t>For example, creating a new file.</a:t>
            </a:r>
          </a:p>
          <a:p>
            <a:pPr lvl="1" eaLnBrk="1" hangingPunct="1"/>
            <a:r>
              <a:rPr lang="en-US" altLang="en-US" smtClean="0">
                <a:solidFill>
                  <a:schemeClr val="tx1"/>
                </a:solidFill>
              </a:rPr>
              <a:t>Change replication factor of a file</a:t>
            </a:r>
          </a:p>
          <a:p>
            <a:pPr lvl="1" eaLnBrk="1" hangingPunct="1"/>
            <a:r>
              <a:rPr lang="en-US" altLang="en-US" smtClean="0">
                <a:solidFill>
                  <a:schemeClr val="tx1"/>
                </a:solidFill>
              </a:rPr>
              <a:t>EditLog is stored in the Namenode’s local filesystem</a:t>
            </a:r>
          </a:p>
          <a:p>
            <a:pPr eaLnBrk="1" hangingPunct="1"/>
            <a:r>
              <a:rPr lang="en-US" altLang="en-US" smtClean="0"/>
              <a:t>Entire filesystem namespace including mapping of blocks to files and file system properties is stored in a file FsImage. Stored in Namenode’s local filesystem.</a:t>
            </a:r>
          </a:p>
          <a:p>
            <a:pPr lvl="1" eaLnBrk="1" hangingPunct="1"/>
            <a:endParaRPr lang="en-US" altLang="en-US" smtClean="0">
              <a:solidFill>
                <a:schemeClr val="tx1"/>
              </a:solidFill>
            </a:endParaRPr>
          </a:p>
          <a:p>
            <a:pPr lvl="1" eaLnBrk="1" hangingPunct="1"/>
            <a:endParaRPr lang="en-US" altLang="en-US" smtClean="0">
              <a:solidFill>
                <a:schemeClr val="tx1"/>
              </a:solidFill>
            </a:endParaRPr>
          </a:p>
          <a:p>
            <a:pPr lvl="1" eaLnBrk="1" hangingPunct="1"/>
            <a:endParaRPr lang="en-US" altLang="en-US" smtClean="0">
              <a:solidFill>
                <a:schemeClr val="tx1"/>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custDataLst>
              <p:tags r:id="rId2"/>
            </p:custDataLst>
          </p:nvPr>
        </p:nvSpPr>
        <p:spPr/>
        <p:txBody>
          <a:bodyPr/>
          <a:lstStyle/>
          <a:p>
            <a:pPr eaLnBrk="1" hangingPunct="1"/>
            <a:r>
              <a:rPr lang="en-US" altLang="en-US" smtClean="0">
                <a:solidFill>
                  <a:srgbClr val="7B9899"/>
                </a:solidFill>
              </a:rPr>
              <a:t>Namenode </a:t>
            </a:r>
          </a:p>
        </p:txBody>
      </p:sp>
      <p:sp>
        <p:nvSpPr>
          <p:cNvPr id="28675" name="Date Placeholder 2"/>
          <p:cNvSpPr>
            <a:spLocks noGrp="1"/>
          </p:cNvSpPr>
          <p:nvPr>
            <p:ph type="dt" sz="quarter" idx="10"/>
            <p:custDataLst>
              <p:tags r:id="rId3"/>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785214A6-372F-42E5-AEA8-70D16617B509}" type="datetime1">
              <a:rPr lang="en-US"/>
              <a:pPr fontAlgn="base">
                <a:spcBef>
                  <a:spcPct val="0"/>
                </a:spcBef>
                <a:spcAft>
                  <a:spcPct val="0"/>
                </a:spcAft>
                <a:defRPr/>
              </a:pPr>
              <a:t>2/28/2017</a:t>
            </a:fld>
            <a:endParaRPr lang="en-US"/>
          </a:p>
        </p:txBody>
      </p:sp>
      <p:sp>
        <p:nvSpPr>
          <p:cNvPr id="32772" name="Slide Number Placeholder 3"/>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C05FB129-8E84-435B-914A-1722BC8F2263}" type="slidenum">
              <a:rPr lang="en-US" altLang="en-US" sz="1600">
                <a:solidFill>
                  <a:srgbClr val="7B9899"/>
                </a:solidFill>
              </a:rPr>
              <a:pPr>
                <a:spcBef>
                  <a:spcPct val="0"/>
                </a:spcBef>
                <a:buClrTx/>
                <a:buSzTx/>
                <a:buFontTx/>
                <a:buNone/>
              </a:pPr>
              <a:t>26</a:t>
            </a:fld>
            <a:endParaRPr lang="en-US" altLang="en-US" sz="1600">
              <a:solidFill>
                <a:srgbClr val="7B9899"/>
              </a:solidFill>
            </a:endParaRPr>
          </a:p>
        </p:txBody>
      </p:sp>
      <p:sp>
        <p:nvSpPr>
          <p:cNvPr id="5" name="Content Placeholder 4"/>
          <p:cNvSpPr>
            <a:spLocks noGrp="1"/>
          </p:cNvSpPr>
          <p:nvPr>
            <p:ph sz="quarter" idx="1"/>
            <p:custDataLst>
              <p:tags r:id="rId5"/>
            </p:custDataLst>
          </p:nvPr>
        </p:nvSpPr>
        <p:spPr>
          <a:xfrm>
            <a:off x="301625" y="1527175"/>
            <a:ext cx="8504238" cy="4572000"/>
          </a:xfrm>
        </p:spPr>
        <p:txBody>
          <a:bodyPr>
            <a:normAutofit fontScale="92500" lnSpcReduction="10000"/>
          </a:bodyPr>
          <a:lstStyle/>
          <a:p>
            <a:pPr marL="274320" indent="-274320" eaLnBrk="1" fontAlgn="auto" hangingPunct="1">
              <a:spcAft>
                <a:spcPts val="0"/>
              </a:spcAft>
              <a:buFont typeface="Wingdings 2"/>
              <a:buChar char=""/>
              <a:defRPr/>
            </a:pPr>
            <a:r>
              <a:rPr lang="en-US" dirty="0" smtClean="0"/>
              <a:t>Keeps image of entire file system namespace and file </a:t>
            </a:r>
            <a:r>
              <a:rPr lang="en-US" dirty="0" err="1" smtClean="0"/>
              <a:t>Blockmap</a:t>
            </a:r>
            <a:r>
              <a:rPr lang="en-US" dirty="0" smtClean="0"/>
              <a:t> in memory.</a:t>
            </a:r>
          </a:p>
          <a:p>
            <a:pPr marL="274320" indent="-274320" eaLnBrk="1" fontAlgn="auto" hangingPunct="1">
              <a:spcAft>
                <a:spcPts val="0"/>
              </a:spcAft>
              <a:buFont typeface="Wingdings 2"/>
              <a:buChar char=""/>
              <a:defRPr/>
            </a:pPr>
            <a:r>
              <a:rPr lang="en-US" dirty="0" smtClean="0"/>
              <a:t>4GB of local RAM is sufficient to support the above data structures that represent the huge number of files and directories.</a:t>
            </a:r>
          </a:p>
          <a:p>
            <a:pPr marL="274320" indent="-274320" eaLnBrk="1" fontAlgn="auto" hangingPunct="1">
              <a:spcAft>
                <a:spcPts val="0"/>
              </a:spcAft>
              <a:buFont typeface="Wingdings 2"/>
              <a:buChar char=""/>
              <a:defRPr/>
            </a:pPr>
            <a:r>
              <a:rPr lang="en-US" dirty="0" smtClean="0"/>
              <a:t>When the Namenode starts up it gets the </a:t>
            </a:r>
            <a:r>
              <a:rPr lang="en-US" dirty="0" err="1" smtClean="0"/>
              <a:t>FsImage</a:t>
            </a:r>
            <a:r>
              <a:rPr lang="en-US" dirty="0" smtClean="0"/>
              <a:t> and </a:t>
            </a:r>
            <a:r>
              <a:rPr lang="en-US" dirty="0" err="1" smtClean="0"/>
              <a:t>Editlog</a:t>
            </a:r>
            <a:r>
              <a:rPr lang="en-US" dirty="0" smtClean="0"/>
              <a:t> from its local file system, update </a:t>
            </a:r>
            <a:r>
              <a:rPr lang="en-US" dirty="0" err="1" smtClean="0"/>
              <a:t>FsImage</a:t>
            </a:r>
            <a:r>
              <a:rPr lang="en-US" dirty="0" smtClean="0"/>
              <a:t> with </a:t>
            </a:r>
            <a:r>
              <a:rPr lang="en-US" dirty="0" err="1" smtClean="0"/>
              <a:t>EditLog</a:t>
            </a:r>
            <a:r>
              <a:rPr lang="en-US" dirty="0" smtClean="0"/>
              <a:t> information and then stores a copy of the </a:t>
            </a:r>
            <a:r>
              <a:rPr lang="en-US" dirty="0" err="1" smtClean="0"/>
              <a:t>FsImage</a:t>
            </a:r>
            <a:r>
              <a:rPr lang="en-US" dirty="0" smtClean="0"/>
              <a:t> on the filesytstem as a checkpoint.</a:t>
            </a:r>
          </a:p>
          <a:p>
            <a:pPr marL="274320" indent="-274320" eaLnBrk="1" fontAlgn="auto" hangingPunct="1">
              <a:spcAft>
                <a:spcPts val="0"/>
              </a:spcAft>
              <a:buFont typeface="Wingdings 2"/>
              <a:buChar char=""/>
              <a:defRPr/>
            </a:pPr>
            <a:r>
              <a:rPr lang="en-US" dirty="0" smtClean="0"/>
              <a:t>Periodic checkpointing is done. So that the system can recover back to the last </a:t>
            </a:r>
            <a:r>
              <a:rPr lang="en-US" dirty="0" err="1" smtClean="0"/>
              <a:t>checkpointed</a:t>
            </a:r>
            <a:r>
              <a:rPr lang="en-US" dirty="0" smtClean="0"/>
              <a:t> state in case of a crash.</a:t>
            </a:r>
          </a:p>
          <a:p>
            <a:pPr marL="274320" indent="-274320" eaLnBrk="1" fontAlgn="auto" hangingPunct="1">
              <a:spcAft>
                <a:spcPts val="0"/>
              </a:spcAft>
              <a:buFont typeface="Wingdings 2"/>
              <a:buChar char=""/>
              <a:defRPr/>
            </a:pPr>
            <a:endParaRPr lang="en-US" dirty="0"/>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custDataLst>
              <p:tags r:id="rId2"/>
            </p:custDataLst>
          </p:nvPr>
        </p:nvSpPr>
        <p:spPr/>
        <p:txBody>
          <a:bodyPr/>
          <a:lstStyle/>
          <a:p>
            <a:pPr eaLnBrk="1" hangingPunct="1"/>
            <a:r>
              <a:rPr lang="en-US" altLang="en-US" smtClean="0">
                <a:solidFill>
                  <a:srgbClr val="7B9899"/>
                </a:solidFill>
              </a:rPr>
              <a:t>Datanode</a:t>
            </a:r>
          </a:p>
        </p:txBody>
      </p:sp>
      <p:sp>
        <p:nvSpPr>
          <p:cNvPr id="29699" name="Date Placeholder 2"/>
          <p:cNvSpPr>
            <a:spLocks noGrp="1"/>
          </p:cNvSpPr>
          <p:nvPr>
            <p:ph type="dt" sz="quarter" idx="10"/>
            <p:custDataLst>
              <p:tags r:id="rId3"/>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A5E20196-6606-4AD3-AE55-E7D1B12B4021}" type="datetime1">
              <a:rPr lang="en-US"/>
              <a:pPr fontAlgn="base">
                <a:spcBef>
                  <a:spcPct val="0"/>
                </a:spcBef>
                <a:spcAft>
                  <a:spcPct val="0"/>
                </a:spcAft>
                <a:defRPr/>
              </a:pPr>
              <a:t>2/28/2017</a:t>
            </a:fld>
            <a:endParaRPr lang="en-US"/>
          </a:p>
        </p:txBody>
      </p:sp>
      <p:sp>
        <p:nvSpPr>
          <p:cNvPr id="33796" name="Slide Number Placeholder 3"/>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853EB76B-47B2-4228-A3E2-F042A0A3F6AD}" type="slidenum">
              <a:rPr lang="en-US" altLang="en-US" sz="1600">
                <a:solidFill>
                  <a:srgbClr val="7B9899"/>
                </a:solidFill>
              </a:rPr>
              <a:pPr>
                <a:spcBef>
                  <a:spcPct val="0"/>
                </a:spcBef>
                <a:buClrTx/>
                <a:buSzTx/>
                <a:buFontTx/>
                <a:buNone/>
              </a:pPr>
              <a:t>27</a:t>
            </a:fld>
            <a:endParaRPr lang="en-US" altLang="en-US" sz="1600">
              <a:solidFill>
                <a:srgbClr val="7B9899"/>
              </a:solidFill>
            </a:endParaRPr>
          </a:p>
        </p:txBody>
      </p:sp>
      <p:sp>
        <p:nvSpPr>
          <p:cNvPr id="5" name="Content Placeholder 4"/>
          <p:cNvSpPr>
            <a:spLocks noGrp="1"/>
          </p:cNvSpPr>
          <p:nvPr>
            <p:ph sz="quarter" idx="1"/>
            <p:custDataLst>
              <p:tags r:id="rId5"/>
            </p:custDataLst>
          </p:nvPr>
        </p:nvSpPr>
        <p:spPr>
          <a:xfrm>
            <a:off x="301625" y="1527175"/>
            <a:ext cx="8504238" cy="4572000"/>
          </a:xfrm>
        </p:spPr>
        <p:txBody>
          <a:bodyPr>
            <a:normAutofit fontScale="92500"/>
          </a:bodyPr>
          <a:lstStyle/>
          <a:p>
            <a:pPr marL="274320" indent="-274320" eaLnBrk="1" fontAlgn="auto" hangingPunct="1">
              <a:spcAft>
                <a:spcPts val="0"/>
              </a:spcAft>
              <a:buFont typeface="Wingdings 2"/>
              <a:buChar char=""/>
              <a:defRPr/>
            </a:pPr>
            <a:r>
              <a:rPr lang="en-US" dirty="0" smtClean="0"/>
              <a:t>A Datanode stores data in files in its local file system.</a:t>
            </a:r>
          </a:p>
          <a:p>
            <a:pPr marL="274320" indent="-274320" eaLnBrk="1" fontAlgn="auto" hangingPunct="1">
              <a:spcAft>
                <a:spcPts val="0"/>
              </a:spcAft>
              <a:buFont typeface="Wingdings 2"/>
              <a:buChar char=""/>
              <a:defRPr/>
            </a:pPr>
            <a:r>
              <a:rPr lang="en-US" dirty="0" smtClean="0"/>
              <a:t>Datanode has no knowledge about HDFS filesystem</a:t>
            </a:r>
          </a:p>
          <a:p>
            <a:pPr marL="274320" indent="-274320" eaLnBrk="1" fontAlgn="auto" hangingPunct="1">
              <a:spcAft>
                <a:spcPts val="0"/>
              </a:spcAft>
              <a:buFont typeface="Wingdings 2"/>
              <a:buChar char=""/>
              <a:defRPr/>
            </a:pPr>
            <a:r>
              <a:rPr lang="en-US" dirty="0" smtClean="0"/>
              <a:t>It stores each block of HDFS data in a separate file.</a:t>
            </a:r>
          </a:p>
          <a:p>
            <a:pPr marL="274320" indent="-274320" eaLnBrk="1" fontAlgn="auto" hangingPunct="1">
              <a:spcAft>
                <a:spcPts val="0"/>
              </a:spcAft>
              <a:buFont typeface="Wingdings 2"/>
              <a:buChar char=""/>
              <a:defRPr/>
            </a:pPr>
            <a:r>
              <a:rPr lang="en-US" dirty="0" smtClean="0"/>
              <a:t>Datanode does not create all files in the same directory.</a:t>
            </a:r>
          </a:p>
          <a:p>
            <a:pPr marL="274320" indent="-274320" eaLnBrk="1" fontAlgn="auto" hangingPunct="1">
              <a:spcAft>
                <a:spcPts val="0"/>
              </a:spcAft>
              <a:buFont typeface="Wingdings 2"/>
              <a:buChar char=""/>
              <a:defRPr/>
            </a:pPr>
            <a:r>
              <a:rPr lang="en-US" dirty="0" smtClean="0"/>
              <a:t>It uses heuristics to determine optimal number of files per directory and creates directories appropriately: </a:t>
            </a:r>
          </a:p>
          <a:p>
            <a:pPr marL="274320" indent="-274320" eaLnBrk="1" fontAlgn="auto" hangingPunct="1">
              <a:spcAft>
                <a:spcPts val="0"/>
              </a:spcAft>
              <a:buFont typeface="Wingdings 2"/>
              <a:buChar char=""/>
              <a:defRPr/>
            </a:pPr>
            <a:r>
              <a:rPr lang="en-US" dirty="0" smtClean="0"/>
              <a:t>When the filesystem starts up it generates a list of all HDFS blocks and send this report to Namenode: </a:t>
            </a:r>
            <a:r>
              <a:rPr lang="en-US" dirty="0" err="1" smtClean="0"/>
              <a:t>Blockreport</a:t>
            </a:r>
            <a:r>
              <a:rPr lang="en-US" dirty="0" smtClean="0"/>
              <a:t>. </a:t>
            </a: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custDataLst>
              <p:tags r:id="rId2"/>
            </p:custDataLst>
          </p:nvPr>
        </p:nvSpPr>
        <p:spPr>
          <a:xfrm>
            <a:off x="1368425" y="2743200"/>
            <a:ext cx="6480175" cy="1673225"/>
          </a:xfrm>
        </p:spPr>
        <p:txBody>
          <a:bodyPr>
            <a:normAutofit/>
          </a:bodyPr>
          <a:lstStyle/>
          <a:p>
            <a:pPr eaLnBrk="1" fontAlgn="auto" hangingPunct="1">
              <a:spcAft>
                <a:spcPts val="0"/>
              </a:spcAft>
              <a:buFont typeface="Wingdings 2"/>
              <a:buNone/>
              <a:defRPr/>
            </a:pPr>
            <a:endParaRPr lang="en-US" dirty="0"/>
          </a:p>
        </p:txBody>
      </p:sp>
      <p:sp>
        <p:nvSpPr>
          <p:cNvPr id="34819" name="Title 1"/>
          <p:cNvSpPr>
            <a:spLocks noGrp="1"/>
          </p:cNvSpPr>
          <p:nvPr>
            <p:ph type="title"/>
            <p:custDataLst>
              <p:tags r:id="rId3"/>
            </p:custDataLst>
          </p:nvPr>
        </p:nvSpPr>
        <p:spPr/>
        <p:txBody>
          <a:bodyPr/>
          <a:lstStyle/>
          <a:p>
            <a:pPr eaLnBrk="1" hangingPunct="1"/>
            <a:r>
              <a:rPr lang="en-US" altLang="en-US" smtClean="0"/>
              <a:t>Protocol</a:t>
            </a:r>
          </a:p>
        </p:txBody>
      </p:sp>
      <p:sp>
        <p:nvSpPr>
          <p:cNvPr id="19460" name="Date Placeholder 3"/>
          <p:cNvSpPr>
            <a:spLocks noGrp="1"/>
          </p:cNvSpPr>
          <p:nvPr>
            <p:ph type="dt" sz="quarter" idx="11"/>
            <p:custDataLst>
              <p:tags r:id="rId4"/>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C7070BF6-285A-4281-A7CE-8A72690674F1}" type="datetime1">
              <a:rPr lang="en-US"/>
              <a:pPr fontAlgn="base">
                <a:spcBef>
                  <a:spcPct val="0"/>
                </a:spcBef>
                <a:spcAft>
                  <a:spcPct val="0"/>
                </a:spcAft>
                <a:defRPr/>
              </a:pPr>
              <a:t>2/28/2017</a:t>
            </a:fld>
            <a:endParaRPr lang="en-US"/>
          </a:p>
        </p:txBody>
      </p:sp>
      <p:sp>
        <p:nvSpPr>
          <p:cNvPr id="34821"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05869F6F-8B26-44C2-8ADC-2C8261E05452}" type="slidenum">
              <a:rPr lang="en-US" altLang="en-US" sz="1600">
                <a:solidFill>
                  <a:srgbClr val="7B9899"/>
                </a:solidFill>
              </a:rPr>
              <a:pPr>
                <a:spcBef>
                  <a:spcPct val="0"/>
                </a:spcBef>
                <a:buClrTx/>
                <a:buSzTx/>
                <a:buFontTx/>
                <a:buNone/>
              </a:pPr>
              <a:t>28</a:t>
            </a:fld>
            <a:endParaRPr lang="en-US" altLang="en-US" sz="1600">
              <a:solidFill>
                <a:srgbClr val="7B9899"/>
              </a:solidFill>
            </a:endParaRPr>
          </a:p>
        </p:txBody>
      </p:sp>
      <p:sp>
        <p:nvSpPr>
          <p:cNvPr id="6" name="Footer Placeholder 5"/>
          <p:cNvSpPr>
            <a:spLocks noGrp="1"/>
          </p:cNvSpPr>
          <p:nvPr>
            <p:ph type="ftr" sz="quarter" idx="10"/>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custDataLst>
              <p:tags r:id="rId2"/>
            </p:custDataLst>
          </p:nvPr>
        </p:nvSpPr>
        <p:spPr/>
        <p:txBody>
          <a:bodyPr/>
          <a:lstStyle/>
          <a:p>
            <a:pPr eaLnBrk="1" hangingPunct="1"/>
            <a:r>
              <a:rPr lang="en-US" altLang="en-US" smtClean="0">
                <a:solidFill>
                  <a:srgbClr val="7B9899"/>
                </a:solidFill>
              </a:rPr>
              <a:t>The Communication Protocol</a:t>
            </a:r>
          </a:p>
        </p:txBody>
      </p:sp>
      <p:sp>
        <p:nvSpPr>
          <p:cNvPr id="30723" name="Date Placeholder 2"/>
          <p:cNvSpPr>
            <a:spLocks noGrp="1"/>
          </p:cNvSpPr>
          <p:nvPr>
            <p:ph type="dt" sz="quarter" idx="10"/>
            <p:custDataLst>
              <p:tags r:id="rId3"/>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B1B1E1BD-0AB3-45B0-AF9C-5813B2F7C8BA}" type="datetime1">
              <a:rPr lang="en-US"/>
              <a:pPr fontAlgn="base">
                <a:spcBef>
                  <a:spcPct val="0"/>
                </a:spcBef>
                <a:spcAft>
                  <a:spcPct val="0"/>
                </a:spcAft>
                <a:defRPr/>
              </a:pPr>
              <a:t>2/28/2017</a:t>
            </a:fld>
            <a:endParaRPr lang="en-US"/>
          </a:p>
        </p:txBody>
      </p:sp>
      <p:sp>
        <p:nvSpPr>
          <p:cNvPr id="35844" name="Slide Number Placeholder 3"/>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D287881B-5A16-45A2-A464-A5D8E9332910}" type="slidenum">
              <a:rPr lang="en-US" altLang="en-US" sz="1600">
                <a:solidFill>
                  <a:srgbClr val="7B9899"/>
                </a:solidFill>
              </a:rPr>
              <a:pPr>
                <a:spcBef>
                  <a:spcPct val="0"/>
                </a:spcBef>
                <a:buClrTx/>
                <a:buSzTx/>
                <a:buFontTx/>
                <a:buNone/>
              </a:pPr>
              <a:t>29</a:t>
            </a:fld>
            <a:endParaRPr lang="en-US" altLang="en-US" sz="1600">
              <a:solidFill>
                <a:srgbClr val="7B9899"/>
              </a:solidFill>
            </a:endParaRPr>
          </a:p>
        </p:txBody>
      </p:sp>
      <p:sp>
        <p:nvSpPr>
          <p:cNvPr id="5" name="Content Placeholder 4"/>
          <p:cNvSpPr>
            <a:spLocks noGrp="1"/>
          </p:cNvSpPr>
          <p:nvPr>
            <p:ph sz="quarter" idx="1"/>
            <p:custDataLst>
              <p:tags r:id="rId5"/>
            </p:custDataLst>
          </p:nvPr>
        </p:nvSpPr>
        <p:spPr>
          <a:xfrm>
            <a:off x="301625" y="1527175"/>
            <a:ext cx="8504238" cy="4572000"/>
          </a:xfrm>
        </p:spPr>
        <p:txBody>
          <a:bodyPr>
            <a:normAutofit fontScale="92500" lnSpcReduction="10000"/>
          </a:bodyPr>
          <a:lstStyle/>
          <a:p>
            <a:pPr marL="274320" indent="-274320" eaLnBrk="1" fontAlgn="auto" hangingPunct="1">
              <a:spcAft>
                <a:spcPts val="0"/>
              </a:spcAft>
              <a:buFont typeface="Wingdings 2"/>
              <a:buChar char=""/>
              <a:defRPr/>
            </a:pPr>
            <a:r>
              <a:rPr lang="en-US" dirty="0" smtClean="0"/>
              <a:t>All HDFS communication protocols are layered on top of the TCP/IP protocol</a:t>
            </a:r>
          </a:p>
          <a:p>
            <a:pPr marL="274320" indent="-274320" eaLnBrk="1" fontAlgn="auto" hangingPunct="1">
              <a:spcAft>
                <a:spcPts val="0"/>
              </a:spcAft>
              <a:buFont typeface="Wingdings 2"/>
              <a:buChar char=""/>
              <a:defRPr/>
            </a:pPr>
            <a:r>
              <a:rPr lang="en-US" dirty="0" smtClean="0"/>
              <a:t>A client establishes a connection to a configurable TCP port on the Namenode machine. It talks </a:t>
            </a:r>
            <a:r>
              <a:rPr lang="en-US" dirty="0" err="1" smtClean="0"/>
              <a:t>ClientProtocol</a:t>
            </a:r>
            <a:r>
              <a:rPr lang="en-US" dirty="0" smtClean="0"/>
              <a:t> with the Namenode.</a:t>
            </a:r>
          </a:p>
          <a:p>
            <a:pPr marL="274320" indent="-274320" eaLnBrk="1" fontAlgn="auto" hangingPunct="1">
              <a:spcAft>
                <a:spcPts val="0"/>
              </a:spcAft>
              <a:buFont typeface="Wingdings 2"/>
              <a:buChar char=""/>
              <a:defRPr/>
            </a:pPr>
            <a:r>
              <a:rPr lang="en-US" dirty="0" smtClean="0"/>
              <a:t>The Datanodes talk to the Namenode using Datanode protocol.</a:t>
            </a:r>
          </a:p>
          <a:p>
            <a:pPr marL="274320" indent="-274320" eaLnBrk="1" fontAlgn="auto" hangingPunct="1">
              <a:spcAft>
                <a:spcPts val="0"/>
              </a:spcAft>
              <a:buFont typeface="Wingdings 2"/>
              <a:buChar char=""/>
              <a:defRPr/>
            </a:pPr>
            <a:r>
              <a:rPr lang="en-US" dirty="0" smtClean="0"/>
              <a:t>RPC abstraction wraps both </a:t>
            </a:r>
            <a:r>
              <a:rPr lang="en-US" dirty="0" err="1" smtClean="0"/>
              <a:t>ClientProtocol</a:t>
            </a:r>
            <a:r>
              <a:rPr lang="en-US" dirty="0" smtClean="0"/>
              <a:t> and Datanode protocol.</a:t>
            </a:r>
          </a:p>
          <a:p>
            <a:pPr marL="274320" indent="-274320" eaLnBrk="1" fontAlgn="auto" hangingPunct="1">
              <a:spcAft>
                <a:spcPts val="0"/>
              </a:spcAft>
              <a:buFont typeface="Wingdings 2"/>
              <a:buChar char=""/>
              <a:defRPr/>
            </a:pPr>
            <a:r>
              <a:rPr lang="en-US" dirty="0" smtClean="0"/>
              <a:t>Namenode is simply a server and never initiates a request; it only responds to RPC requests issued by DataNodes or clients. </a:t>
            </a:r>
            <a:endParaRPr lang="en-US" dirty="0"/>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custDataLst>
              <p:tags r:id="rId2"/>
            </p:custDataLst>
          </p:nvPr>
        </p:nvSpPr>
        <p:spPr/>
        <p:txBody>
          <a:bodyPr/>
          <a:lstStyle/>
          <a:p>
            <a:pPr eaLnBrk="1" hangingPunct="1">
              <a:defRPr/>
            </a:pPr>
            <a:r>
              <a:rPr lang="en-US" smtClean="0"/>
              <a:t>Background</a:t>
            </a:r>
          </a:p>
        </p:txBody>
      </p:sp>
      <p:sp>
        <p:nvSpPr>
          <p:cNvPr id="16387" name="Content Placeholder 2"/>
          <p:cNvSpPr>
            <a:spLocks noGrp="1"/>
          </p:cNvSpPr>
          <p:nvPr>
            <p:ph idx="1"/>
            <p:custDataLst>
              <p:tags r:id="rId3"/>
            </p:custDataLst>
          </p:nvPr>
        </p:nvSpPr>
        <p:spPr>
          <a:xfrm>
            <a:off x="301625" y="1527175"/>
            <a:ext cx="8504238" cy="4572000"/>
          </a:xfrm>
        </p:spPr>
        <p:txBody>
          <a:bodyPr/>
          <a:lstStyle/>
          <a:p>
            <a:pPr eaLnBrk="1" hangingPunct="1"/>
            <a:r>
              <a:rPr lang="en-US" altLang="en-US" smtClean="0"/>
              <a:t>Problem space is experiencing explosion of data</a:t>
            </a:r>
          </a:p>
          <a:p>
            <a:pPr eaLnBrk="1" hangingPunct="1"/>
            <a:r>
              <a:rPr lang="en-US" altLang="en-US" smtClean="0"/>
              <a:t>Solution space: emergence of multi-core, virtualization, cloud computing</a:t>
            </a:r>
          </a:p>
          <a:p>
            <a:pPr eaLnBrk="1" hangingPunct="1"/>
            <a:r>
              <a:rPr lang="en-US" altLang="en-US" smtClean="0"/>
              <a:t>Inability of traditional file system to handle data deluge</a:t>
            </a:r>
          </a:p>
          <a:p>
            <a:pPr eaLnBrk="1" hangingPunct="1"/>
            <a:r>
              <a:rPr lang="en-US" altLang="en-US" smtClean="0"/>
              <a:t>The Big-data Computing Model</a:t>
            </a:r>
          </a:p>
          <a:p>
            <a:pPr lvl="1" eaLnBrk="1" hangingPunct="1">
              <a:buFont typeface="Arial" panose="020B0604020202020204" pitchFamily="34" charset="0"/>
              <a:buChar char="•"/>
            </a:pPr>
            <a:r>
              <a:rPr lang="en-US" altLang="en-US" smtClean="0">
                <a:solidFill>
                  <a:schemeClr val="tx1"/>
                </a:solidFill>
              </a:rPr>
              <a:t>MapReduce Programming Model (Algorithm)</a:t>
            </a:r>
          </a:p>
          <a:p>
            <a:pPr lvl="1" eaLnBrk="1" hangingPunct="1">
              <a:buFont typeface="Arial" panose="020B0604020202020204" pitchFamily="34" charset="0"/>
              <a:buChar char="•"/>
            </a:pPr>
            <a:r>
              <a:rPr lang="en-US" altLang="en-US" smtClean="0">
                <a:solidFill>
                  <a:schemeClr val="tx1"/>
                </a:solidFill>
              </a:rPr>
              <a:t>Google File System; Hadoop Distributed File System (Data Structure)</a:t>
            </a:r>
          </a:p>
          <a:p>
            <a:pPr lvl="1" eaLnBrk="1" hangingPunct="1">
              <a:buFont typeface="Arial" panose="020B0604020202020204" pitchFamily="34" charset="0"/>
              <a:buChar char="•"/>
            </a:pPr>
            <a:r>
              <a:rPr lang="en-US" altLang="en-US" smtClean="0">
                <a:solidFill>
                  <a:schemeClr val="tx1"/>
                </a:solidFill>
              </a:rPr>
              <a:t>Microsoft Dryad ( Large scale Data-base processing model)</a:t>
            </a:r>
          </a:p>
        </p:txBody>
      </p:sp>
      <p:sp>
        <p:nvSpPr>
          <p:cNvPr id="16388" name="Slide Number Placeholder 8"/>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B04B17F1-4135-4225-A161-EB6A757AD86B}" type="slidenum">
              <a:rPr lang="en-US" altLang="en-US" sz="1600">
                <a:solidFill>
                  <a:srgbClr val="7B9899"/>
                </a:solidFill>
              </a:rPr>
              <a:pPr>
                <a:spcBef>
                  <a:spcPct val="0"/>
                </a:spcBef>
                <a:buClrTx/>
                <a:buSzTx/>
                <a:buFontTx/>
                <a:buNone/>
              </a:pPr>
              <a:t>3</a:t>
            </a:fld>
            <a:endParaRPr lang="en-US" altLang="en-US" sz="1600">
              <a:solidFill>
                <a:srgbClr val="7B9899"/>
              </a:solidFill>
            </a:endParaRPr>
          </a:p>
        </p:txBody>
      </p:sp>
      <p:sp>
        <p:nvSpPr>
          <p:cNvPr id="6" name="Date Placeholder 5"/>
          <p:cNvSpPr>
            <a:spLocks noGrp="1"/>
          </p:cNvSpPr>
          <p:nvPr>
            <p:ph type="dt" sz="quarter" idx="10"/>
            <p:custDataLst>
              <p:tags r:id="rId5"/>
            </p:custDataLst>
          </p:nvPr>
        </p:nvSpPr>
        <p:spPr/>
        <p:txBody>
          <a:bodyPr/>
          <a:lstStyle/>
          <a:p>
            <a:pPr>
              <a:defRPr/>
            </a:pPr>
            <a:fld id="{A280A195-B62D-40E6-9B0C-E6F7A79CB42B}" type="datetime1">
              <a:rPr lang="en-US"/>
              <a:pPr>
                <a:defRPr/>
              </a:pPr>
              <a:t>2/28/2017</a:t>
            </a:fld>
            <a:endParaRPr lang="en-US"/>
          </a:p>
        </p:txBody>
      </p:sp>
      <p:sp>
        <p:nvSpPr>
          <p:cNvPr id="7" name="Footer Placeholder 6"/>
          <p:cNvSpPr>
            <a:spLocks noGrp="1"/>
          </p:cNvSpPr>
          <p:nvPr>
            <p:ph type="ftr" sz="quarter" idx="11"/>
            <p:custDataLst>
              <p:tags r:id="rId6"/>
            </p:custDataLst>
          </p:nvPr>
        </p:nvSpPr>
        <p:spPr/>
        <p:txBody>
          <a:bodyPr/>
          <a:lstStyle/>
          <a:p>
            <a:pPr>
              <a:defRPr/>
            </a:pPr>
            <a:r>
              <a:rPr lang="de-DE"/>
              <a:t>cse4/587</a:t>
            </a:r>
            <a:endParaRPr lang="en-US"/>
          </a:p>
        </p:txBody>
      </p:sp>
    </p:spTree>
    <p:custDataLst>
      <p:tags r:id="rId1"/>
    </p:custData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custDataLst>
              <p:tags r:id="rId2"/>
            </p:custDataLst>
          </p:nvPr>
        </p:nvSpPr>
        <p:spPr>
          <a:xfrm>
            <a:off x="1368425" y="2743200"/>
            <a:ext cx="6480175" cy="1673225"/>
          </a:xfrm>
        </p:spPr>
        <p:txBody>
          <a:bodyPr>
            <a:normAutofit/>
          </a:bodyPr>
          <a:lstStyle/>
          <a:p>
            <a:pPr eaLnBrk="1" fontAlgn="auto" hangingPunct="1">
              <a:spcAft>
                <a:spcPts val="0"/>
              </a:spcAft>
              <a:buFont typeface="Wingdings 2"/>
              <a:buNone/>
              <a:defRPr/>
            </a:pPr>
            <a:endParaRPr lang="en-US" dirty="0"/>
          </a:p>
        </p:txBody>
      </p:sp>
      <p:sp>
        <p:nvSpPr>
          <p:cNvPr id="36867" name="Title 1"/>
          <p:cNvSpPr>
            <a:spLocks noGrp="1"/>
          </p:cNvSpPr>
          <p:nvPr>
            <p:ph type="title"/>
            <p:custDataLst>
              <p:tags r:id="rId3"/>
            </p:custDataLst>
          </p:nvPr>
        </p:nvSpPr>
        <p:spPr/>
        <p:txBody>
          <a:bodyPr/>
          <a:lstStyle/>
          <a:p>
            <a:pPr eaLnBrk="1" hangingPunct="1"/>
            <a:r>
              <a:rPr lang="en-US" altLang="en-US" smtClean="0"/>
              <a:t>Robustness</a:t>
            </a:r>
          </a:p>
        </p:txBody>
      </p:sp>
      <p:sp>
        <p:nvSpPr>
          <p:cNvPr id="19460" name="Date Placeholder 3"/>
          <p:cNvSpPr>
            <a:spLocks noGrp="1"/>
          </p:cNvSpPr>
          <p:nvPr>
            <p:ph type="dt" sz="quarter" idx="11"/>
            <p:custDataLst>
              <p:tags r:id="rId4"/>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5250CE21-312C-4894-8513-DC8E9A595A1A}" type="datetime1">
              <a:rPr lang="en-US"/>
              <a:pPr fontAlgn="base">
                <a:spcBef>
                  <a:spcPct val="0"/>
                </a:spcBef>
                <a:spcAft>
                  <a:spcPct val="0"/>
                </a:spcAft>
                <a:defRPr/>
              </a:pPr>
              <a:t>2/28/2017</a:t>
            </a:fld>
            <a:endParaRPr lang="en-US"/>
          </a:p>
        </p:txBody>
      </p:sp>
      <p:sp>
        <p:nvSpPr>
          <p:cNvPr id="36869"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492A8E9A-7F9B-42E0-8B87-3E985598EB12}" type="slidenum">
              <a:rPr lang="en-US" altLang="en-US" sz="1600">
                <a:solidFill>
                  <a:srgbClr val="7B9899"/>
                </a:solidFill>
              </a:rPr>
              <a:pPr>
                <a:spcBef>
                  <a:spcPct val="0"/>
                </a:spcBef>
                <a:buClrTx/>
                <a:buSzTx/>
                <a:buFontTx/>
                <a:buNone/>
              </a:pPr>
              <a:t>30</a:t>
            </a:fld>
            <a:endParaRPr lang="en-US" altLang="en-US" sz="1600">
              <a:solidFill>
                <a:srgbClr val="7B9899"/>
              </a:solidFill>
            </a:endParaRPr>
          </a:p>
        </p:txBody>
      </p:sp>
      <p:sp>
        <p:nvSpPr>
          <p:cNvPr id="6" name="Footer Placeholder 5"/>
          <p:cNvSpPr>
            <a:spLocks noGrp="1"/>
          </p:cNvSpPr>
          <p:nvPr>
            <p:ph type="ftr" sz="quarter" idx="10"/>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custDataLst>
              <p:tags r:id="rId2"/>
            </p:custDataLst>
          </p:nvPr>
        </p:nvSpPr>
        <p:spPr/>
        <p:txBody>
          <a:bodyPr/>
          <a:lstStyle/>
          <a:p>
            <a:pPr eaLnBrk="1" hangingPunct="1">
              <a:defRPr/>
            </a:pPr>
            <a:r>
              <a:rPr lang="en-US" dirty="0" smtClean="0"/>
              <a:t>Possible Failures</a:t>
            </a:r>
            <a:endParaRPr lang="en-US" dirty="0"/>
          </a:p>
        </p:txBody>
      </p:sp>
      <p:sp>
        <p:nvSpPr>
          <p:cNvPr id="37891" name="Content Placeholder 6"/>
          <p:cNvSpPr>
            <a:spLocks noGrp="1"/>
          </p:cNvSpPr>
          <p:nvPr>
            <p:ph sz="quarter" idx="1"/>
            <p:custDataLst>
              <p:tags r:id="rId3"/>
            </p:custDataLst>
          </p:nvPr>
        </p:nvSpPr>
        <p:spPr>
          <a:xfrm>
            <a:off x="301625" y="1527175"/>
            <a:ext cx="8504238" cy="4572000"/>
          </a:xfrm>
        </p:spPr>
        <p:txBody>
          <a:bodyPr/>
          <a:lstStyle/>
          <a:p>
            <a:pPr eaLnBrk="1" hangingPunct="1"/>
            <a:r>
              <a:rPr lang="en-US" altLang="en-US" smtClean="0"/>
              <a:t>Primary objective of HDFS is to store data reliably in the presence of failures.</a:t>
            </a:r>
          </a:p>
          <a:p>
            <a:pPr eaLnBrk="1" hangingPunct="1"/>
            <a:r>
              <a:rPr lang="en-US" altLang="en-US" smtClean="0"/>
              <a:t>Three common failures are: Namenode failure, Datanode failure and network partition.</a:t>
            </a:r>
          </a:p>
        </p:txBody>
      </p:sp>
      <p:sp>
        <p:nvSpPr>
          <p:cNvPr id="4" name="Date Placeholder 3"/>
          <p:cNvSpPr>
            <a:spLocks noGrp="1"/>
          </p:cNvSpPr>
          <p:nvPr>
            <p:ph type="dt" sz="quarter" idx="10"/>
            <p:custDataLst>
              <p:tags r:id="rId4"/>
            </p:custDataLst>
          </p:nvPr>
        </p:nvSpPr>
        <p:spPr/>
        <p:txBody>
          <a:bodyPr/>
          <a:lstStyle/>
          <a:p>
            <a:pPr>
              <a:defRPr/>
            </a:pPr>
            <a:fld id="{837B44F2-C588-4885-AF19-8E0CF552C9DD}" type="datetime1">
              <a:rPr lang="en-US"/>
              <a:pPr>
                <a:defRPr/>
              </a:pPr>
              <a:t>2/28/2017</a:t>
            </a:fld>
            <a:endParaRPr lang="en-US"/>
          </a:p>
        </p:txBody>
      </p:sp>
      <p:sp>
        <p:nvSpPr>
          <p:cNvPr id="37893"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1C0CD488-D9A5-4DB4-8095-D85BF8472705}" type="slidenum">
              <a:rPr lang="en-US" altLang="en-US" sz="1600">
                <a:solidFill>
                  <a:srgbClr val="7B9899"/>
                </a:solidFill>
              </a:rPr>
              <a:pPr>
                <a:spcBef>
                  <a:spcPct val="0"/>
                </a:spcBef>
                <a:buClrTx/>
                <a:buSzTx/>
                <a:buFontTx/>
                <a:buNone/>
              </a:pPr>
              <a:t>31</a:t>
            </a:fld>
            <a:endParaRPr lang="en-US" altLang="en-US" sz="1600">
              <a:solidFill>
                <a:srgbClr val="7B9899"/>
              </a:solidFill>
            </a:endParaRPr>
          </a:p>
        </p:txBody>
      </p:sp>
      <p:sp>
        <p:nvSpPr>
          <p:cNvPr id="7" name="Footer Placeholder 6"/>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eaLnBrk="1" hangingPunct="1">
              <a:defRPr/>
            </a:pPr>
            <a:r>
              <a:rPr lang="en-US" dirty="0" smtClean="0"/>
              <a:t>DataNode failure and heartbeat</a:t>
            </a:r>
            <a:endParaRPr lang="en-US" dirty="0"/>
          </a:p>
        </p:txBody>
      </p:sp>
      <p:sp>
        <p:nvSpPr>
          <p:cNvPr id="38915" name="Content Placeholder 2"/>
          <p:cNvSpPr>
            <a:spLocks noGrp="1"/>
          </p:cNvSpPr>
          <p:nvPr>
            <p:ph sz="quarter" idx="1"/>
            <p:custDataLst>
              <p:tags r:id="rId3"/>
            </p:custDataLst>
          </p:nvPr>
        </p:nvSpPr>
        <p:spPr>
          <a:xfrm>
            <a:off x="301625" y="1527175"/>
            <a:ext cx="8504238" cy="4572000"/>
          </a:xfrm>
        </p:spPr>
        <p:txBody>
          <a:bodyPr/>
          <a:lstStyle/>
          <a:p>
            <a:pPr eaLnBrk="1" hangingPunct="1"/>
            <a:r>
              <a:rPr lang="en-US" altLang="en-US" smtClean="0"/>
              <a:t>A network partition can cause a subset of Datanodes to lose connectivity with the Namenode.</a:t>
            </a:r>
          </a:p>
          <a:p>
            <a:pPr eaLnBrk="1" hangingPunct="1"/>
            <a:r>
              <a:rPr lang="en-US" altLang="en-US" smtClean="0"/>
              <a:t>Namenode detects this condition by the absence of a Heartbeat message.</a:t>
            </a:r>
          </a:p>
          <a:p>
            <a:pPr eaLnBrk="1" hangingPunct="1"/>
            <a:r>
              <a:rPr lang="en-US" altLang="en-US" smtClean="0"/>
              <a:t>Namenode marks Datanodes without Hearbeat and does not send any IO requests to them.</a:t>
            </a:r>
          </a:p>
          <a:p>
            <a:pPr eaLnBrk="1" hangingPunct="1"/>
            <a:r>
              <a:rPr lang="en-US" altLang="en-US" smtClean="0"/>
              <a:t>Any data registered to the failed Datanode is not available to the HDFS.</a:t>
            </a:r>
          </a:p>
          <a:p>
            <a:pPr eaLnBrk="1" hangingPunct="1"/>
            <a:r>
              <a:rPr lang="en-US" altLang="en-US" smtClean="0"/>
              <a:t>Also the death of a Datanode may cause replication factor of some of the blocks to fall below their specified value.</a:t>
            </a:r>
          </a:p>
          <a:p>
            <a:pPr eaLnBrk="1" hangingPunct="1">
              <a:buFont typeface="Wingdings 2" panose="05020102010507070707" pitchFamily="18" charset="2"/>
              <a:buNone/>
            </a:pPr>
            <a:endParaRPr lang="en-US" altLang="en-US" smtClean="0"/>
          </a:p>
        </p:txBody>
      </p:sp>
      <p:sp>
        <p:nvSpPr>
          <p:cNvPr id="4" name="Date Placeholder 3"/>
          <p:cNvSpPr>
            <a:spLocks noGrp="1"/>
          </p:cNvSpPr>
          <p:nvPr>
            <p:ph type="dt" sz="quarter" idx="10"/>
            <p:custDataLst>
              <p:tags r:id="rId4"/>
            </p:custDataLst>
          </p:nvPr>
        </p:nvSpPr>
        <p:spPr/>
        <p:txBody>
          <a:bodyPr/>
          <a:lstStyle/>
          <a:p>
            <a:pPr>
              <a:defRPr/>
            </a:pPr>
            <a:fld id="{FFD9E141-FD38-4D78-BAD1-DF5E72683712}" type="datetime1">
              <a:rPr lang="en-US"/>
              <a:pPr>
                <a:defRPr/>
              </a:pPr>
              <a:t>2/28/2017</a:t>
            </a:fld>
            <a:endParaRPr lang="en-US"/>
          </a:p>
        </p:txBody>
      </p:sp>
      <p:sp>
        <p:nvSpPr>
          <p:cNvPr id="38917"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A7461779-5D7C-4917-B639-FD99029F3EF3}" type="slidenum">
              <a:rPr lang="en-US" altLang="en-US" sz="1600">
                <a:solidFill>
                  <a:srgbClr val="7B9899"/>
                </a:solidFill>
              </a:rPr>
              <a:pPr>
                <a:spcBef>
                  <a:spcPct val="0"/>
                </a:spcBef>
                <a:buClrTx/>
                <a:buSzTx/>
                <a:buFontTx/>
                <a:buNone/>
              </a:pPr>
              <a:t>32</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eaLnBrk="1" hangingPunct="1">
              <a:defRPr/>
            </a:pPr>
            <a:r>
              <a:rPr lang="en-US" dirty="0" smtClean="0"/>
              <a:t>Re-replication</a:t>
            </a:r>
            <a:endParaRPr lang="en-US" dirty="0"/>
          </a:p>
        </p:txBody>
      </p:sp>
      <p:sp>
        <p:nvSpPr>
          <p:cNvPr id="39939" name="Content Placeholder 2"/>
          <p:cNvSpPr>
            <a:spLocks noGrp="1"/>
          </p:cNvSpPr>
          <p:nvPr>
            <p:ph sz="quarter" idx="1"/>
            <p:custDataLst>
              <p:tags r:id="rId3"/>
            </p:custDataLst>
          </p:nvPr>
        </p:nvSpPr>
        <p:spPr>
          <a:xfrm>
            <a:off x="301625" y="1527175"/>
            <a:ext cx="8504238" cy="4572000"/>
          </a:xfrm>
        </p:spPr>
        <p:txBody>
          <a:bodyPr/>
          <a:lstStyle/>
          <a:p>
            <a:pPr eaLnBrk="1" hangingPunct="1"/>
            <a:r>
              <a:rPr lang="en-US" altLang="en-US" smtClean="0"/>
              <a:t>The necessity for re-replication may arise due to:</a:t>
            </a:r>
          </a:p>
          <a:p>
            <a:pPr lvl="1" eaLnBrk="1" hangingPunct="1"/>
            <a:r>
              <a:rPr lang="en-US" altLang="en-US" smtClean="0">
                <a:solidFill>
                  <a:schemeClr val="tx1"/>
                </a:solidFill>
              </a:rPr>
              <a:t>A Datanode may become unavailable,</a:t>
            </a:r>
          </a:p>
          <a:p>
            <a:pPr lvl="1" eaLnBrk="1" hangingPunct="1"/>
            <a:r>
              <a:rPr lang="en-US" altLang="en-US" smtClean="0">
                <a:solidFill>
                  <a:schemeClr val="tx1"/>
                </a:solidFill>
              </a:rPr>
              <a:t>A replica may become corrupted, </a:t>
            </a:r>
          </a:p>
          <a:p>
            <a:pPr lvl="1" eaLnBrk="1" hangingPunct="1"/>
            <a:r>
              <a:rPr lang="en-US" altLang="en-US" smtClean="0">
                <a:solidFill>
                  <a:schemeClr val="tx1"/>
                </a:solidFill>
              </a:rPr>
              <a:t>A hard disk on a Datanode may fail, or</a:t>
            </a:r>
          </a:p>
          <a:p>
            <a:pPr lvl="1" eaLnBrk="1" hangingPunct="1"/>
            <a:r>
              <a:rPr lang="en-US" altLang="en-US" smtClean="0">
                <a:solidFill>
                  <a:schemeClr val="tx1"/>
                </a:solidFill>
              </a:rPr>
              <a:t>The replication factor on the block may be increased.</a:t>
            </a:r>
          </a:p>
          <a:p>
            <a:pPr eaLnBrk="1" hangingPunct="1"/>
            <a:endParaRPr lang="en-US" altLang="en-US" smtClean="0"/>
          </a:p>
        </p:txBody>
      </p:sp>
      <p:sp>
        <p:nvSpPr>
          <p:cNvPr id="4" name="Date Placeholder 3"/>
          <p:cNvSpPr>
            <a:spLocks noGrp="1"/>
          </p:cNvSpPr>
          <p:nvPr>
            <p:ph type="dt" sz="quarter" idx="10"/>
            <p:custDataLst>
              <p:tags r:id="rId4"/>
            </p:custDataLst>
          </p:nvPr>
        </p:nvSpPr>
        <p:spPr/>
        <p:txBody>
          <a:bodyPr/>
          <a:lstStyle/>
          <a:p>
            <a:pPr>
              <a:defRPr/>
            </a:pPr>
            <a:fld id="{D5E11CBA-332C-42CB-92D5-FC2A81961625}" type="datetime1">
              <a:rPr lang="en-US"/>
              <a:pPr>
                <a:defRPr/>
              </a:pPr>
              <a:t>2/28/2017</a:t>
            </a:fld>
            <a:endParaRPr lang="en-US"/>
          </a:p>
        </p:txBody>
      </p:sp>
      <p:sp>
        <p:nvSpPr>
          <p:cNvPr id="39941"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3FAD1597-1DDA-48F1-AAFF-99325D2BAF91}" type="slidenum">
              <a:rPr lang="en-US" altLang="en-US" sz="1600">
                <a:solidFill>
                  <a:srgbClr val="7B9899"/>
                </a:solidFill>
              </a:rPr>
              <a:pPr>
                <a:spcBef>
                  <a:spcPct val="0"/>
                </a:spcBef>
                <a:buClrTx/>
                <a:buSzTx/>
                <a:buFontTx/>
                <a:buNone/>
              </a:pPr>
              <a:t>33</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eaLnBrk="1" hangingPunct="1">
              <a:defRPr/>
            </a:pPr>
            <a:r>
              <a:rPr lang="en-US" dirty="0" smtClean="0"/>
              <a:t>Cluster Rebalancing</a:t>
            </a:r>
            <a:endParaRPr lang="en-US" dirty="0"/>
          </a:p>
        </p:txBody>
      </p:sp>
      <p:sp>
        <p:nvSpPr>
          <p:cNvPr id="40963" name="Content Placeholder 2"/>
          <p:cNvSpPr>
            <a:spLocks noGrp="1"/>
          </p:cNvSpPr>
          <p:nvPr>
            <p:ph sz="quarter" idx="1"/>
            <p:custDataLst>
              <p:tags r:id="rId3"/>
            </p:custDataLst>
          </p:nvPr>
        </p:nvSpPr>
        <p:spPr>
          <a:xfrm>
            <a:off x="304800" y="1371600"/>
            <a:ext cx="8504238" cy="4572000"/>
          </a:xfrm>
        </p:spPr>
        <p:txBody>
          <a:bodyPr/>
          <a:lstStyle/>
          <a:p>
            <a:pPr eaLnBrk="1" hangingPunct="1"/>
            <a:r>
              <a:rPr lang="en-US" altLang="en-US" smtClean="0"/>
              <a:t>HDFS architecture is compatible with data rebalancing schemes.</a:t>
            </a:r>
          </a:p>
          <a:p>
            <a:pPr eaLnBrk="1" hangingPunct="1"/>
            <a:r>
              <a:rPr lang="en-US" altLang="en-US" smtClean="0"/>
              <a:t>A scheme might move data from one Datanode to another if the free space on a Datanode falls below a certain threshold.</a:t>
            </a:r>
          </a:p>
          <a:p>
            <a:pPr eaLnBrk="1" hangingPunct="1"/>
            <a:r>
              <a:rPr lang="en-US" altLang="en-US" smtClean="0"/>
              <a:t>In the event of a sudden high demand for a particular file, a scheme might dynamically create additional replicas and rebalance other data in the cluster.</a:t>
            </a:r>
          </a:p>
          <a:p>
            <a:pPr eaLnBrk="1" hangingPunct="1"/>
            <a:r>
              <a:rPr lang="en-US" altLang="en-US" smtClean="0"/>
              <a:t>These types of data rebalancing are not yet implemented: research issue.</a:t>
            </a:r>
          </a:p>
        </p:txBody>
      </p:sp>
      <p:sp>
        <p:nvSpPr>
          <p:cNvPr id="4" name="Date Placeholder 3"/>
          <p:cNvSpPr>
            <a:spLocks noGrp="1"/>
          </p:cNvSpPr>
          <p:nvPr>
            <p:ph type="dt" sz="quarter" idx="10"/>
            <p:custDataLst>
              <p:tags r:id="rId4"/>
            </p:custDataLst>
          </p:nvPr>
        </p:nvSpPr>
        <p:spPr/>
        <p:txBody>
          <a:bodyPr/>
          <a:lstStyle/>
          <a:p>
            <a:pPr>
              <a:defRPr/>
            </a:pPr>
            <a:fld id="{7ADEDEB0-071D-492B-83B2-7D931DDEBF7F}" type="datetime1">
              <a:rPr lang="en-US"/>
              <a:pPr>
                <a:defRPr/>
              </a:pPr>
              <a:t>2/28/2017</a:t>
            </a:fld>
            <a:endParaRPr lang="en-US"/>
          </a:p>
        </p:txBody>
      </p:sp>
      <p:sp>
        <p:nvSpPr>
          <p:cNvPr id="40965"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86D86ADA-DC78-4D3F-BACE-73D9D65EAE98}" type="slidenum">
              <a:rPr lang="en-US" altLang="en-US" sz="1600">
                <a:solidFill>
                  <a:srgbClr val="7B9899"/>
                </a:solidFill>
              </a:rPr>
              <a:pPr>
                <a:spcBef>
                  <a:spcPct val="0"/>
                </a:spcBef>
                <a:buClrTx/>
                <a:buSzTx/>
                <a:buFontTx/>
                <a:buNone/>
              </a:pPr>
              <a:t>34</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eaLnBrk="1" hangingPunct="1">
              <a:defRPr/>
            </a:pPr>
            <a:r>
              <a:rPr lang="en-US" dirty="0" smtClean="0"/>
              <a:t>Data Integrity</a:t>
            </a:r>
            <a:endParaRPr lang="en-US" dirty="0"/>
          </a:p>
        </p:txBody>
      </p:sp>
      <p:sp>
        <p:nvSpPr>
          <p:cNvPr id="41987" name="Content Placeholder 2"/>
          <p:cNvSpPr>
            <a:spLocks noGrp="1"/>
          </p:cNvSpPr>
          <p:nvPr>
            <p:ph sz="quarter" idx="1"/>
            <p:custDataLst>
              <p:tags r:id="rId3"/>
            </p:custDataLst>
          </p:nvPr>
        </p:nvSpPr>
        <p:spPr>
          <a:xfrm>
            <a:off x="301625" y="1527175"/>
            <a:ext cx="8504238" cy="4572000"/>
          </a:xfrm>
        </p:spPr>
        <p:txBody>
          <a:bodyPr/>
          <a:lstStyle/>
          <a:p>
            <a:pPr eaLnBrk="1" hangingPunct="1"/>
            <a:r>
              <a:rPr lang="en-US" altLang="en-US" smtClean="0"/>
              <a:t>Consider a situation: a block of data fetched from Datanode arrives corrupted.</a:t>
            </a:r>
          </a:p>
          <a:p>
            <a:pPr eaLnBrk="1" hangingPunct="1"/>
            <a:r>
              <a:rPr lang="en-US" altLang="en-US" smtClean="0"/>
              <a:t>This corruption may occur because of faults in a storage device, network faults, or buggy software.</a:t>
            </a:r>
          </a:p>
          <a:p>
            <a:pPr eaLnBrk="1" hangingPunct="1"/>
            <a:r>
              <a:rPr lang="en-US" altLang="en-US" smtClean="0"/>
              <a:t>A HDFS client creates the checksum of every block of its file and stores it in hidden files in the HDFS namespace. </a:t>
            </a:r>
          </a:p>
          <a:p>
            <a:pPr eaLnBrk="1" hangingPunct="1"/>
            <a:r>
              <a:rPr lang="en-US" altLang="en-US" smtClean="0"/>
              <a:t>When a clients retrieves the contents of file, it verifies that the corresponding checksums match.</a:t>
            </a:r>
          </a:p>
          <a:p>
            <a:pPr eaLnBrk="1" hangingPunct="1"/>
            <a:r>
              <a:rPr lang="en-US" altLang="en-US" smtClean="0"/>
              <a:t>If does not match, the client can retrieve the block from a replica.</a:t>
            </a:r>
          </a:p>
        </p:txBody>
      </p:sp>
      <p:sp>
        <p:nvSpPr>
          <p:cNvPr id="4" name="Date Placeholder 3"/>
          <p:cNvSpPr>
            <a:spLocks noGrp="1"/>
          </p:cNvSpPr>
          <p:nvPr>
            <p:ph type="dt" sz="quarter" idx="10"/>
            <p:custDataLst>
              <p:tags r:id="rId4"/>
            </p:custDataLst>
          </p:nvPr>
        </p:nvSpPr>
        <p:spPr/>
        <p:txBody>
          <a:bodyPr/>
          <a:lstStyle/>
          <a:p>
            <a:pPr>
              <a:defRPr/>
            </a:pPr>
            <a:fld id="{814D2201-3C23-4A75-B507-4B7AD1A64925}" type="datetime1">
              <a:rPr lang="en-US"/>
              <a:pPr>
                <a:defRPr/>
              </a:pPr>
              <a:t>2/28/2017</a:t>
            </a:fld>
            <a:endParaRPr lang="en-US"/>
          </a:p>
        </p:txBody>
      </p:sp>
      <p:sp>
        <p:nvSpPr>
          <p:cNvPr id="41989"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0CC7D433-811F-4722-9B5B-8799BE1E1AF4}" type="slidenum">
              <a:rPr lang="en-US" altLang="en-US" sz="1600">
                <a:solidFill>
                  <a:srgbClr val="7B9899"/>
                </a:solidFill>
              </a:rPr>
              <a:pPr>
                <a:spcBef>
                  <a:spcPct val="0"/>
                </a:spcBef>
                <a:buClrTx/>
                <a:buSzTx/>
                <a:buFontTx/>
                <a:buNone/>
              </a:pPr>
              <a:t>35</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eaLnBrk="1" hangingPunct="1">
              <a:defRPr/>
            </a:pPr>
            <a:r>
              <a:rPr lang="en-US" dirty="0" smtClean="0"/>
              <a:t>Metadata Disk Failure</a:t>
            </a:r>
            <a:endParaRPr lang="en-US" dirty="0"/>
          </a:p>
        </p:txBody>
      </p:sp>
      <p:sp>
        <p:nvSpPr>
          <p:cNvPr id="43011" name="Content Placeholder 2"/>
          <p:cNvSpPr>
            <a:spLocks noGrp="1"/>
          </p:cNvSpPr>
          <p:nvPr>
            <p:ph sz="quarter" idx="1"/>
            <p:custDataLst>
              <p:tags r:id="rId3"/>
            </p:custDataLst>
          </p:nvPr>
        </p:nvSpPr>
        <p:spPr>
          <a:xfrm>
            <a:off x="301625" y="1527175"/>
            <a:ext cx="8504238" cy="4572000"/>
          </a:xfrm>
        </p:spPr>
        <p:txBody>
          <a:bodyPr/>
          <a:lstStyle/>
          <a:p>
            <a:pPr eaLnBrk="1" hangingPunct="1"/>
            <a:r>
              <a:rPr lang="en-US" altLang="en-US" sz="2400" smtClean="0"/>
              <a:t>FsImage and EditLog are central data structures of HDFS.</a:t>
            </a:r>
          </a:p>
          <a:p>
            <a:pPr eaLnBrk="1" hangingPunct="1"/>
            <a:r>
              <a:rPr lang="en-US" altLang="en-US" sz="2400" smtClean="0"/>
              <a:t>A corruption of these files can cause a HDFS instance to be non-functional. </a:t>
            </a:r>
          </a:p>
          <a:p>
            <a:pPr eaLnBrk="1" hangingPunct="1"/>
            <a:r>
              <a:rPr lang="en-US" altLang="en-US" sz="2400" smtClean="0"/>
              <a:t>For this reason, a Namenode can be configured to maintain multiple copies of the FsImage and EditLog.</a:t>
            </a:r>
          </a:p>
          <a:p>
            <a:pPr eaLnBrk="1" hangingPunct="1"/>
            <a:r>
              <a:rPr lang="en-US" altLang="en-US" sz="2400" smtClean="0"/>
              <a:t>Multiple copies of the FsImage and EditLog files are updated synchronously.</a:t>
            </a:r>
          </a:p>
          <a:p>
            <a:pPr eaLnBrk="1" hangingPunct="1"/>
            <a:r>
              <a:rPr lang="en-US" altLang="en-US" sz="2400" smtClean="0"/>
              <a:t>Meta-data is not data-intensive.</a:t>
            </a:r>
          </a:p>
          <a:p>
            <a:pPr eaLnBrk="1" hangingPunct="1"/>
            <a:r>
              <a:rPr lang="en-US" altLang="en-US" sz="2400" smtClean="0"/>
              <a:t>The Namenode could be single point failure: automatic failover has been recently added with a backup namenode.</a:t>
            </a:r>
          </a:p>
        </p:txBody>
      </p:sp>
      <p:sp>
        <p:nvSpPr>
          <p:cNvPr id="4" name="Date Placeholder 3"/>
          <p:cNvSpPr>
            <a:spLocks noGrp="1"/>
          </p:cNvSpPr>
          <p:nvPr>
            <p:ph type="dt" sz="quarter" idx="10"/>
            <p:custDataLst>
              <p:tags r:id="rId4"/>
            </p:custDataLst>
          </p:nvPr>
        </p:nvSpPr>
        <p:spPr/>
        <p:txBody>
          <a:bodyPr/>
          <a:lstStyle/>
          <a:p>
            <a:pPr>
              <a:defRPr/>
            </a:pPr>
            <a:fld id="{173D8109-2E96-49A8-AA4D-78EBD5083634}" type="datetime1">
              <a:rPr lang="en-US"/>
              <a:pPr>
                <a:defRPr/>
              </a:pPr>
              <a:t>2/28/2017</a:t>
            </a:fld>
            <a:endParaRPr lang="en-US"/>
          </a:p>
        </p:txBody>
      </p:sp>
      <p:sp>
        <p:nvSpPr>
          <p:cNvPr id="43013"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813735FB-73E2-4BA6-8458-DDE43D6EC04C}" type="slidenum">
              <a:rPr lang="en-US" altLang="en-US" sz="1600">
                <a:solidFill>
                  <a:srgbClr val="7B9899"/>
                </a:solidFill>
              </a:rPr>
              <a:pPr>
                <a:spcBef>
                  <a:spcPct val="0"/>
                </a:spcBef>
                <a:buClrTx/>
                <a:buSzTx/>
                <a:buFontTx/>
                <a:buNone/>
              </a:pPr>
              <a:t>36</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custDataLst>
              <p:tags r:id="rId2"/>
            </p:custDataLst>
          </p:nvPr>
        </p:nvSpPr>
        <p:spPr>
          <a:xfrm>
            <a:off x="1368425" y="2743200"/>
            <a:ext cx="6480175" cy="1673225"/>
          </a:xfrm>
        </p:spPr>
        <p:txBody>
          <a:bodyPr>
            <a:normAutofit/>
          </a:bodyPr>
          <a:lstStyle/>
          <a:p>
            <a:pPr eaLnBrk="1" fontAlgn="auto" hangingPunct="1">
              <a:spcAft>
                <a:spcPts val="0"/>
              </a:spcAft>
              <a:buFont typeface="Wingdings 2"/>
              <a:buNone/>
              <a:defRPr/>
            </a:pPr>
            <a:endParaRPr lang="en-US" dirty="0"/>
          </a:p>
        </p:txBody>
      </p:sp>
      <p:sp>
        <p:nvSpPr>
          <p:cNvPr id="44035" name="Title 1"/>
          <p:cNvSpPr>
            <a:spLocks noGrp="1"/>
          </p:cNvSpPr>
          <p:nvPr>
            <p:ph type="title"/>
            <p:custDataLst>
              <p:tags r:id="rId3"/>
            </p:custDataLst>
          </p:nvPr>
        </p:nvSpPr>
        <p:spPr/>
        <p:txBody>
          <a:bodyPr/>
          <a:lstStyle/>
          <a:p>
            <a:pPr eaLnBrk="1" hangingPunct="1"/>
            <a:r>
              <a:rPr lang="en-US" altLang="en-US" smtClean="0"/>
              <a:t>Data Organization</a:t>
            </a:r>
          </a:p>
        </p:txBody>
      </p:sp>
      <p:sp>
        <p:nvSpPr>
          <p:cNvPr id="19460" name="Date Placeholder 3"/>
          <p:cNvSpPr>
            <a:spLocks noGrp="1"/>
          </p:cNvSpPr>
          <p:nvPr>
            <p:ph type="dt" sz="quarter" idx="11"/>
            <p:custDataLst>
              <p:tags r:id="rId4"/>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B658BCB4-DA33-445B-9CBC-E1F82C57DCB4}" type="datetime1">
              <a:rPr lang="en-US"/>
              <a:pPr fontAlgn="base">
                <a:spcBef>
                  <a:spcPct val="0"/>
                </a:spcBef>
                <a:spcAft>
                  <a:spcPct val="0"/>
                </a:spcAft>
                <a:defRPr/>
              </a:pPr>
              <a:t>2/28/2017</a:t>
            </a:fld>
            <a:endParaRPr lang="en-US"/>
          </a:p>
        </p:txBody>
      </p:sp>
      <p:sp>
        <p:nvSpPr>
          <p:cNvPr id="44037"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7C6CE298-5CE0-4429-B623-185F870F6731}" type="slidenum">
              <a:rPr lang="en-US" altLang="en-US" sz="1600">
                <a:solidFill>
                  <a:srgbClr val="7B9899"/>
                </a:solidFill>
              </a:rPr>
              <a:pPr>
                <a:spcBef>
                  <a:spcPct val="0"/>
                </a:spcBef>
                <a:buClrTx/>
                <a:buSzTx/>
                <a:buFontTx/>
                <a:buNone/>
              </a:pPr>
              <a:t>37</a:t>
            </a:fld>
            <a:endParaRPr lang="en-US" altLang="en-US" sz="1600">
              <a:solidFill>
                <a:srgbClr val="7B9899"/>
              </a:solidFill>
            </a:endParaRPr>
          </a:p>
        </p:txBody>
      </p:sp>
      <p:sp>
        <p:nvSpPr>
          <p:cNvPr id="6" name="Footer Placeholder 5"/>
          <p:cNvSpPr>
            <a:spLocks noGrp="1"/>
          </p:cNvSpPr>
          <p:nvPr>
            <p:ph type="ftr" sz="quarter" idx="10"/>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custDataLst>
              <p:tags r:id="rId2"/>
            </p:custDataLst>
          </p:nvPr>
        </p:nvSpPr>
        <p:spPr/>
        <p:txBody>
          <a:bodyPr/>
          <a:lstStyle/>
          <a:p>
            <a:pPr eaLnBrk="1" hangingPunct="1">
              <a:defRPr/>
            </a:pPr>
            <a:r>
              <a:rPr lang="en-US" dirty="0" smtClean="0"/>
              <a:t>Data Blocks</a:t>
            </a:r>
            <a:endParaRPr lang="en-US" dirty="0"/>
          </a:p>
        </p:txBody>
      </p:sp>
      <p:sp>
        <p:nvSpPr>
          <p:cNvPr id="45059" name="Content Placeholder 6"/>
          <p:cNvSpPr>
            <a:spLocks noGrp="1"/>
          </p:cNvSpPr>
          <p:nvPr>
            <p:ph sz="quarter" idx="1"/>
            <p:custDataLst>
              <p:tags r:id="rId3"/>
            </p:custDataLst>
          </p:nvPr>
        </p:nvSpPr>
        <p:spPr>
          <a:xfrm>
            <a:off x="301625" y="1527175"/>
            <a:ext cx="8504238" cy="4572000"/>
          </a:xfrm>
        </p:spPr>
        <p:txBody>
          <a:bodyPr/>
          <a:lstStyle/>
          <a:p>
            <a:pPr eaLnBrk="1" hangingPunct="1"/>
            <a:r>
              <a:rPr lang="en-US" altLang="en-US" smtClean="0"/>
              <a:t>HDFS support write-once-read-many with reads at streaming speeds.</a:t>
            </a:r>
          </a:p>
          <a:p>
            <a:pPr eaLnBrk="1" hangingPunct="1"/>
            <a:r>
              <a:rPr lang="en-US" altLang="en-US" smtClean="0"/>
              <a:t>A typical block size is 64MB (or even 128 MB).</a:t>
            </a:r>
          </a:p>
          <a:p>
            <a:pPr eaLnBrk="1" hangingPunct="1"/>
            <a:r>
              <a:rPr lang="en-US" altLang="en-US" smtClean="0"/>
              <a:t>A file is chopped into 64MB chunks and stored.</a:t>
            </a:r>
          </a:p>
        </p:txBody>
      </p:sp>
      <p:sp>
        <p:nvSpPr>
          <p:cNvPr id="4" name="Date Placeholder 3"/>
          <p:cNvSpPr>
            <a:spLocks noGrp="1"/>
          </p:cNvSpPr>
          <p:nvPr>
            <p:ph type="dt" sz="quarter" idx="10"/>
            <p:custDataLst>
              <p:tags r:id="rId4"/>
            </p:custDataLst>
          </p:nvPr>
        </p:nvSpPr>
        <p:spPr/>
        <p:txBody>
          <a:bodyPr/>
          <a:lstStyle/>
          <a:p>
            <a:pPr>
              <a:defRPr/>
            </a:pPr>
            <a:fld id="{225D5A7B-4ED7-4064-AA25-B80BF495AB2C}" type="datetime1">
              <a:rPr lang="en-US"/>
              <a:pPr>
                <a:defRPr/>
              </a:pPr>
              <a:t>2/28/2017</a:t>
            </a:fld>
            <a:endParaRPr lang="en-US"/>
          </a:p>
        </p:txBody>
      </p:sp>
      <p:sp>
        <p:nvSpPr>
          <p:cNvPr id="45061"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CEACD89F-91DC-4960-A3F9-DC4305C6D95C}" type="slidenum">
              <a:rPr lang="en-US" altLang="en-US" sz="1600">
                <a:solidFill>
                  <a:srgbClr val="7B9899"/>
                </a:solidFill>
              </a:rPr>
              <a:pPr>
                <a:spcBef>
                  <a:spcPct val="0"/>
                </a:spcBef>
                <a:buClrTx/>
                <a:buSzTx/>
                <a:buFontTx/>
                <a:buNone/>
              </a:pPr>
              <a:t>38</a:t>
            </a:fld>
            <a:endParaRPr lang="en-US" altLang="en-US" sz="1600">
              <a:solidFill>
                <a:srgbClr val="7B9899"/>
              </a:solidFill>
            </a:endParaRPr>
          </a:p>
        </p:txBody>
      </p:sp>
      <p:sp>
        <p:nvSpPr>
          <p:cNvPr id="7" name="Footer Placeholder 6"/>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eaLnBrk="1" hangingPunct="1">
              <a:defRPr/>
            </a:pPr>
            <a:r>
              <a:rPr lang="en-US" dirty="0" smtClean="0"/>
              <a:t>Staging</a:t>
            </a:r>
            <a:endParaRPr lang="en-US" dirty="0"/>
          </a:p>
        </p:txBody>
      </p:sp>
      <p:sp>
        <p:nvSpPr>
          <p:cNvPr id="46083" name="Content Placeholder 2"/>
          <p:cNvSpPr>
            <a:spLocks noGrp="1"/>
          </p:cNvSpPr>
          <p:nvPr>
            <p:ph sz="quarter" idx="1"/>
            <p:custDataLst>
              <p:tags r:id="rId3"/>
            </p:custDataLst>
          </p:nvPr>
        </p:nvSpPr>
        <p:spPr>
          <a:xfrm>
            <a:off x="301625" y="1527175"/>
            <a:ext cx="8504238" cy="4572000"/>
          </a:xfrm>
        </p:spPr>
        <p:txBody>
          <a:bodyPr/>
          <a:lstStyle/>
          <a:p>
            <a:pPr eaLnBrk="1" hangingPunct="1"/>
            <a:r>
              <a:rPr lang="en-US" altLang="en-US" smtClean="0"/>
              <a:t>A client request to create a file does not reach Namenode immediately.</a:t>
            </a:r>
          </a:p>
          <a:p>
            <a:pPr eaLnBrk="1" hangingPunct="1"/>
            <a:r>
              <a:rPr lang="en-US" altLang="en-US" smtClean="0"/>
              <a:t>HDFS client caches the data into a temporary file. When the data reached a HDFS block size the client contacts the Namenode.</a:t>
            </a:r>
          </a:p>
          <a:p>
            <a:pPr eaLnBrk="1" hangingPunct="1"/>
            <a:r>
              <a:rPr lang="en-US" altLang="en-US" smtClean="0"/>
              <a:t>Namenode inserts the filename into its hierarchy and allocates a data block for it.</a:t>
            </a:r>
          </a:p>
          <a:p>
            <a:pPr eaLnBrk="1" hangingPunct="1"/>
            <a:r>
              <a:rPr lang="en-US" altLang="en-US" smtClean="0"/>
              <a:t>The Namenode responds to the client with the identity of the Datanode and the destination of the replicas (Datanodes) for the block.</a:t>
            </a:r>
          </a:p>
          <a:p>
            <a:pPr eaLnBrk="1" hangingPunct="1"/>
            <a:r>
              <a:rPr lang="en-US" altLang="en-US" smtClean="0"/>
              <a:t>Then the client flushes it from its local memory.</a:t>
            </a:r>
          </a:p>
        </p:txBody>
      </p:sp>
      <p:sp>
        <p:nvSpPr>
          <p:cNvPr id="4" name="Date Placeholder 3"/>
          <p:cNvSpPr>
            <a:spLocks noGrp="1"/>
          </p:cNvSpPr>
          <p:nvPr>
            <p:ph type="dt" sz="quarter" idx="10"/>
            <p:custDataLst>
              <p:tags r:id="rId4"/>
            </p:custDataLst>
          </p:nvPr>
        </p:nvSpPr>
        <p:spPr/>
        <p:txBody>
          <a:bodyPr/>
          <a:lstStyle/>
          <a:p>
            <a:pPr>
              <a:defRPr/>
            </a:pPr>
            <a:fld id="{1F245B32-7515-437C-A6CF-A47EC6F9552A}" type="datetime1">
              <a:rPr lang="en-US"/>
              <a:pPr>
                <a:defRPr/>
              </a:pPr>
              <a:t>2/28/2017</a:t>
            </a:fld>
            <a:endParaRPr lang="en-US"/>
          </a:p>
        </p:txBody>
      </p:sp>
      <p:sp>
        <p:nvSpPr>
          <p:cNvPr id="46085"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AC0EC284-6897-4411-BC8D-97F4DAF7901F}" type="slidenum">
              <a:rPr lang="en-US" altLang="en-US" sz="1600">
                <a:solidFill>
                  <a:srgbClr val="7B9899"/>
                </a:solidFill>
              </a:rPr>
              <a:pPr>
                <a:spcBef>
                  <a:spcPct val="0"/>
                </a:spcBef>
                <a:buClrTx/>
                <a:buSzTx/>
                <a:buFontTx/>
                <a:buNone/>
              </a:pPr>
              <a:t>39</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8"/>
          <p:cNvSpPr>
            <a:spLocks noChangeArrowheads="1"/>
          </p:cNvSpPr>
          <p:nvPr>
            <p:custDataLst>
              <p:tags r:id="rId2"/>
            </p:custDataLst>
          </p:nvPr>
        </p:nvSpPr>
        <p:spPr bwMode="auto">
          <a:xfrm>
            <a:off x="914400" y="3124200"/>
            <a:ext cx="7543800" cy="2057400"/>
          </a:xfrm>
          <a:prstGeom prst="rect">
            <a:avLst/>
          </a:prstGeom>
          <a:solidFill>
            <a:schemeClr val="accent1"/>
          </a:solidFill>
          <a:ln w="9525" algn="ctr">
            <a:solidFill>
              <a:schemeClr val="tx1"/>
            </a:solidFill>
            <a:round/>
            <a:headEnd/>
            <a:tailEnd/>
          </a:ln>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7171" name="Title 1"/>
          <p:cNvSpPr>
            <a:spLocks noGrp="1"/>
          </p:cNvSpPr>
          <p:nvPr>
            <p:ph type="title"/>
            <p:custDataLst>
              <p:tags r:id="rId3"/>
            </p:custDataLst>
          </p:nvPr>
        </p:nvSpPr>
        <p:spPr/>
        <p:txBody>
          <a:bodyPr/>
          <a:lstStyle/>
          <a:p>
            <a:pPr>
              <a:defRPr/>
            </a:pPr>
            <a:r>
              <a:rPr lang="en-US" dirty="0" smtClean="0"/>
              <a:t>Examples</a:t>
            </a:r>
          </a:p>
        </p:txBody>
      </p:sp>
      <p:sp>
        <p:nvSpPr>
          <p:cNvPr id="17412" name="Content Placeholder 2"/>
          <p:cNvSpPr>
            <a:spLocks noGrp="1"/>
          </p:cNvSpPr>
          <p:nvPr>
            <p:ph idx="1"/>
            <p:custDataLst>
              <p:tags r:id="rId4"/>
            </p:custDataLst>
          </p:nvPr>
        </p:nvSpPr>
        <p:spPr>
          <a:xfrm>
            <a:off x="609600" y="1447800"/>
            <a:ext cx="7772400" cy="4114800"/>
          </a:xfrm>
        </p:spPr>
        <p:txBody>
          <a:bodyPr/>
          <a:lstStyle/>
          <a:p>
            <a:r>
              <a:rPr lang="en-US" altLang="en-US" sz="2800" smtClean="0"/>
              <a:t>Computational models that focus on data: large scale and/or complex data</a:t>
            </a:r>
          </a:p>
          <a:p>
            <a:r>
              <a:rPr lang="en-US" altLang="en-US" sz="2800" smtClean="0"/>
              <a:t>Example1: web log</a:t>
            </a:r>
          </a:p>
          <a:p>
            <a:pPr>
              <a:buFont typeface="Arial" panose="020B0604020202020204" pitchFamily="34" charset="0"/>
              <a:buNone/>
            </a:pPr>
            <a:r>
              <a:rPr lang="en-US" altLang="en-US" sz="800" smtClean="0"/>
              <a:t>fcrawler.looksmart.com - - [26/Apr/2000:00:00:12 -0400] "GET /contacts.html HTTP/1.0" 200 4595 "-" "FAST-WebCrawler/2.1-pre2 (ashen@looksmart.net)"</a:t>
            </a:r>
          </a:p>
          <a:p>
            <a:pPr>
              <a:buFont typeface="Arial" panose="020B0604020202020204" pitchFamily="34" charset="0"/>
              <a:buNone/>
            </a:pPr>
            <a:r>
              <a:rPr lang="en-US" altLang="en-US" sz="800" smtClean="0"/>
              <a:t>fcrawler.looksmart.com - - [26/Apr/2000:00:17:19 -0400] "GET /news/news.html HTTP/1.0" 200 16716 "-" "FAST-WebCrawler/2.1-pre2 (ashen@looksmart.net)"</a:t>
            </a:r>
          </a:p>
          <a:p>
            <a:pPr>
              <a:buFont typeface="Arial" panose="020B0604020202020204" pitchFamily="34" charset="0"/>
              <a:buNone/>
            </a:pPr>
            <a:r>
              <a:rPr lang="en-US" altLang="en-US" sz="800" smtClean="0"/>
              <a:t>ppp931.on.bellglobal.com - - [26/Apr/2000:00:16:12 -0400] "GET /download/windows/asctab31.zip HTTP/1.0" 200 1540096 "</a:t>
            </a:r>
            <a:r>
              <a:rPr lang="en-US" altLang="en-US" sz="800" u="sng" smtClean="0">
                <a:hlinkClick r:id="rId10"/>
              </a:rPr>
              <a:t>http://www.htmlgoodies.com/downloads/freeware/webdevelopment/15.html</a:t>
            </a:r>
            <a:r>
              <a:rPr lang="en-US" altLang="en-US" sz="800" smtClean="0"/>
              <a:t>" "Mozilla/4.7 [en]C-SYMPA  (Win95; U)"</a:t>
            </a:r>
          </a:p>
          <a:p>
            <a:pPr>
              <a:buFont typeface="Arial" panose="020B0604020202020204" pitchFamily="34" charset="0"/>
              <a:buNone/>
            </a:pPr>
            <a:r>
              <a:rPr lang="en-US" altLang="en-US" sz="800" smtClean="0"/>
              <a:t> </a:t>
            </a:r>
          </a:p>
          <a:p>
            <a:pPr>
              <a:buFont typeface="Arial" panose="020B0604020202020204" pitchFamily="34" charset="0"/>
              <a:buNone/>
            </a:pPr>
            <a:r>
              <a:rPr lang="en-US" altLang="en-US" sz="800" smtClean="0"/>
              <a:t>123.123.123.123 - - [26/Apr/2000:00:23:48 -0400] "GET /pics/wpaper.gif HTTP/1.0" 200 6248 "</a:t>
            </a:r>
            <a:r>
              <a:rPr lang="en-US" altLang="en-US" sz="800" u="sng" smtClean="0">
                <a:hlinkClick r:id="rId11"/>
              </a:rPr>
              <a:t>http://www.jafsoft.com/asctortf/</a:t>
            </a:r>
            <a:r>
              <a:rPr lang="en-US" altLang="en-US" sz="800" smtClean="0"/>
              <a:t>" "Mozilla/4.05 (Macintosh; I; PPC)"</a:t>
            </a:r>
          </a:p>
          <a:p>
            <a:pPr>
              <a:buFont typeface="Arial" panose="020B0604020202020204" pitchFamily="34" charset="0"/>
              <a:buNone/>
            </a:pPr>
            <a:r>
              <a:rPr lang="en-US" altLang="en-US" sz="800" smtClean="0"/>
              <a:t>123.123.123.123 - - [26/Apr/2000:00:23:47 -0400] "GET /asctortf/ HTTP/1.0" 200 8130 "</a:t>
            </a:r>
            <a:r>
              <a:rPr lang="en-US" altLang="en-US" sz="800" u="sng" smtClean="0">
                <a:hlinkClick r:id="rId12"/>
              </a:rPr>
              <a:t>http://search.netscape.com/Computers/Data_Formats/Document/Text/RTF</a:t>
            </a:r>
            <a:r>
              <a:rPr lang="en-US" altLang="en-US" sz="800" smtClean="0"/>
              <a:t>" "Mozilla/4.05 (Macintosh; I; PPC)"</a:t>
            </a:r>
          </a:p>
          <a:p>
            <a:pPr>
              <a:buFont typeface="Arial" panose="020B0604020202020204" pitchFamily="34" charset="0"/>
              <a:buNone/>
            </a:pPr>
            <a:r>
              <a:rPr lang="en-US" altLang="en-US" sz="800" smtClean="0"/>
              <a:t>123.123.123.123 - - [26/Apr/2000:00:23:48 -0400] "GET /pics/5star2000.gif HTTP/1.0" 200 4005 "</a:t>
            </a:r>
            <a:r>
              <a:rPr lang="en-US" altLang="en-US" sz="800" u="sng" smtClean="0">
                <a:hlinkClick r:id="rId11"/>
              </a:rPr>
              <a:t>http://www.jafsoft.com/asctortf/</a:t>
            </a:r>
            <a:r>
              <a:rPr lang="en-US" altLang="en-US" sz="800" smtClean="0"/>
              <a:t>" "Mozilla/4.05 (Macintosh; I; PPC)"</a:t>
            </a:r>
          </a:p>
          <a:p>
            <a:pPr>
              <a:buFont typeface="Arial" panose="020B0604020202020204" pitchFamily="34" charset="0"/>
              <a:buNone/>
            </a:pPr>
            <a:r>
              <a:rPr lang="en-US" altLang="en-US" sz="800" smtClean="0"/>
              <a:t>123.123.123.123 - - [26/Apr/2000:00:23:50 -0400] "GET /pics/5star.gif HTTP/1.0" 200 1031 "</a:t>
            </a:r>
            <a:r>
              <a:rPr lang="en-US" altLang="en-US" sz="800" u="sng" smtClean="0">
                <a:hlinkClick r:id="rId11"/>
              </a:rPr>
              <a:t>http://www.jafsoft.com/asctortf/</a:t>
            </a:r>
            <a:r>
              <a:rPr lang="en-US" altLang="en-US" sz="800" smtClean="0"/>
              <a:t>" "Mozilla/4.05 (Macintosh; I; PPC)"</a:t>
            </a:r>
          </a:p>
          <a:p>
            <a:pPr>
              <a:buFont typeface="Arial" panose="020B0604020202020204" pitchFamily="34" charset="0"/>
              <a:buNone/>
            </a:pPr>
            <a:r>
              <a:rPr lang="en-US" altLang="en-US" sz="800" smtClean="0"/>
              <a:t>123.123.123.123 - - [26/Apr/2000:00:23:51 -0400] "GET /pics/a2hlogo.jpg HTTP/1.0" 200 4282 "</a:t>
            </a:r>
            <a:r>
              <a:rPr lang="en-US" altLang="en-US" sz="800" u="sng" smtClean="0">
                <a:hlinkClick r:id="rId11"/>
              </a:rPr>
              <a:t>http://www.jafsoft.com/asctortf/</a:t>
            </a:r>
            <a:r>
              <a:rPr lang="en-US" altLang="en-US" sz="800" smtClean="0"/>
              <a:t>" "Mozilla/4.05 (Macintosh; I; PPC)"</a:t>
            </a:r>
          </a:p>
          <a:p>
            <a:pPr>
              <a:buFont typeface="Arial" panose="020B0604020202020204" pitchFamily="34" charset="0"/>
              <a:buNone/>
            </a:pPr>
            <a:r>
              <a:rPr lang="en-US" altLang="en-US" sz="800" smtClean="0"/>
              <a:t>123.123.123.123 - - [26/Apr/2000:00:23:51 -0400] "GET /cgi-bin/newcount?jafsof3&amp;width=4&amp;font=digital&amp;noshow HTTP/1.0" 200 36 "</a:t>
            </a:r>
            <a:r>
              <a:rPr lang="en-US" altLang="en-US" sz="800" u="sng" smtClean="0">
                <a:hlinkClick r:id="rId11"/>
              </a:rPr>
              <a:t>http://www.jafsoft.com/asctortf/</a:t>
            </a:r>
            <a:r>
              <a:rPr lang="en-US" altLang="en-US" sz="800" smtClean="0"/>
              <a:t>" "Mozilla/4.05 (Macintosh; I; PPC)"</a:t>
            </a:r>
          </a:p>
          <a:p>
            <a:endParaRPr lang="en-US" altLang="en-US" sz="2800" smtClean="0"/>
          </a:p>
          <a:p>
            <a:r>
              <a:rPr lang="en-US" altLang="en-US" sz="2800" smtClean="0"/>
              <a:t>Example 2: Climate/weather data  modeling</a:t>
            </a:r>
          </a:p>
          <a:p>
            <a:pPr>
              <a:buFont typeface="Arial" panose="020B0604020202020204" pitchFamily="34" charset="0"/>
              <a:buNone/>
            </a:pPr>
            <a:endParaRPr lang="en-US" altLang="en-US" sz="2800" smtClean="0"/>
          </a:p>
        </p:txBody>
      </p:sp>
      <p:sp>
        <p:nvSpPr>
          <p:cNvPr id="4" name="Date Placeholder 3"/>
          <p:cNvSpPr>
            <a:spLocks noGrp="1"/>
          </p:cNvSpPr>
          <p:nvPr>
            <p:ph type="dt" sz="quarter" idx="10"/>
            <p:custDataLst>
              <p:tags r:id="rId5"/>
            </p:custDataLst>
          </p:nvPr>
        </p:nvSpPr>
        <p:spPr/>
        <p:txBody>
          <a:bodyPr/>
          <a:lstStyle/>
          <a:p>
            <a:pPr>
              <a:defRPr/>
            </a:pPr>
            <a:fld id="{2BFAF415-A501-41DC-B437-784D6A7D251D}" type="datetime1">
              <a:rPr lang="en-US"/>
              <a:pPr>
                <a:defRPr/>
              </a:pPr>
              <a:t>2/28/2017</a:t>
            </a:fld>
            <a:endParaRPr lang="en-US"/>
          </a:p>
        </p:txBody>
      </p:sp>
      <p:sp>
        <p:nvSpPr>
          <p:cNvPr id="17414" name="Slide Number Placeholder 4"/>
          <p:cNvSpPr>
            <a:spLocks noGrp="1"/>
          </p:cNvSpPr>
          <p:nvPr>
            <p:ph type="sldNum" sz="quarter" idx="12"/>
            <p:custDataLst>
              <p:tags r:id="rId6"/>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r>
              <a:rPr lang="en-US" altLang="en-US" sz="1600">
                <a:solidFill>
                  <a:srgbClr val="7B9899"/>
                </a:solidFill>
              </a:rPr>
              <a:t> </a:t>
            </a:r>
            <a:fld id="{44FF5FEA-A9B8-484F-B1DB-80B8DBDEEBDF}" type="slidenum">
              <a:rPr lang="en-US" altLang="en-US" sz="1600">
                <a:solidFill>
                  <a:srgbClr val="7B9899"/>
                </a:solidFill>
              </a:rPr>
              <a:pPr>
                <a:spcBef>
                  <a:spcPct val="0"/>
                </a:spcBef>
                <a:buClrTx/>
                <a:buSzTx/>
                <a:buFontTx/>
                <a:buNone/>
              </a:pPr>
              <a:t>4</a:t>
            </a:fld>
            <a:endParaRPr lang="en-US" altLang="en-US" sz="1600">
              <a:solidFill>
                <a:srgbClr val="7B9899"/>
              </a:solidFill>
            </a:endParaRPr>
          </a:p>
        </p:txBody>
      </p:sp>
      <p:pic>
        <p:nvPicPr>
          <p:cNvPr id="17415" name="Picture 7" descr="modeling_mesocirculation.jpg"/>
          <p:cNvPicPr>
            <a:picLocks noChangeAspect="1"/>
          </p:cNvPicPr>
          <p:nvPr>
            <p:custDataLst>
              <p:tags r:id="rId7"/>
            </p:custDataLst>
          </p:nvPr>
        </p:nvPicPr>
        <p:blipFill>
          <a:blip r:embed="rId13">
            <a:extLst>
              <a:ext uri="{28A0092B-C50C-407E-A947-70E740481C1C}">
                <a14:useLocalDpi xmlns:a14="http://schemas.microsoft.com/office/drawing/2010/main" val="0"/>
              </a:ext>
            </a:extLst>
          </a:blip>
          <a:srcRect/>
          <a:stretch>
            <a:fillRect/>
          </a:stretch>
        </p:blipFill>
        <p:spPr bwMode="auto">
          <a:xfrm>
            <a:off x="7367588" y="5181600"/>
            <a:ext cx="1776412" cy="134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7"/>
          <p:cNvSpPr>
            <a:spLocks noGrp="1"/>
          </p:cNvSpPr>
          <p:nvPr>
            <p:ph type="ftr" sz="quarter" idx="11"/>
            <p:custDataLst>
              <p:tags r:id="rId8"/>
            </p:custDataLst>
          </p:nvPr>
        </p:nvSpPr>
        <p:spPr/>
        <p:txBody>
          <a:bodyPr/>
          <a:lstStyle/>
          <a:p>
            <a:pPr>
              <a:defRPr/>
            </a:pPr>
            <a:r>
              <a:rPr lang="de-DE"/>
              <a:t>cse4/587</a:t>
            </a:r>
            <a:endParaRPr lang="en-US"/>
          </a:p>
        </p:txBody>
      </p:sp>
    </p:spTree>
    <p:custDataLst>
      <p:tags r:id="rId1"/>
    </p:custData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eaLnBrk="1" hangingPunct="1">
              <a:defRPr/>
            </a:pPr>
            <a:r>
              <a:rPr lang="en-US" dirty="0" smtClean="0"/>
              <a:t>Staging (contd.)</a:t>
            </a:r>
            <a:endParaRPr lang="en-US" dirty="0"/>
          </a:p>
        </p:txBody>
      </p:sp>
      <p:sp>
        <p:nvSpPr>
          <p:cNvPr id="47107" name="Content Placeholder 2"/>
          <p:cNvSpPr>
            <a:spLocks noGrp="1"/>
          </p:cNvSpPr>
          <p:nvPr>
            <p:ph sz="quarter" idx="1"/>
            <p:custDataLst>
              <p:tags r:id="rId3"/>
            </p:custDataLst>
          </p:nvPr>
        </p:nvSpPr>
        <p:spPr>
          <a:xfrm>
            <a:off x="301625" y="1527175"/>
            <a:ext cx="8504238" cy="4572000"/>
          </a:xfrm>
        </p:spPr>
        <p:txBody>
          <a:bodyPr/>
          <a:lstStyle/>
          <a:p>
            <a:pPr eaLnBrk="1" hangingPunct="1"/>
            <a:r>
              <a:rPr lang="en-US" altLang="en-US" smtClean="0"/>
              <a:t>The client sends a message that the file is closed.</a:t>
            </a:r>
          </a:p>
          <a:p>
            <a:pPr eaLnBrk="1" hangingPunct="1"/>
            <a:r>
              <a:rPr lang="en-US" altLang="en-US" smtClean="0"/>
              <a:t>Namenode proceeds to commit the file for creation operation into the persistent store.</a:t>
            </a:r>
          </a:p>
          <a:p>
            <a:pPr eaLnBrk="1" hangingPunct="1"/>
            <a:r>
              <a:rPr lang="en-US" altLang="en-US" smtClean="0"/>
              <a:t>If the Namenode dies before file is closed, the file is lost.</a:t>
            </a:r>
          </a:p>
          <a:p>
            <a:pPr eaLnBrk="1" hangingPunct="1"/>
            <a:r>
              <a:rPr lang="en-US" altLang="en-US" smtClean="0"/>
              <a:t>This client side caching is required to avoid network congestion; also it has precedence is AFS (Andrew file system).</a:t>
            </a:r>
          </a:p>
          <a:p>
            <a:pPr eaLnBrk="1" hangingPunct="1">
              <a:buFont typeface="Wingdings 2" panose="05020102010507070707" pitchFamily="18" charset="2"/>
              <a:buNone/>
            </a:pPr>
            <a:endParaRPr lang="en-US" altLang="en-US" smtClean="0"/>
          </a:p>
        </p:txBody>
      </p:sp>
      <p:sp>
        <p:nvSpPr>
          <p:cNvPr id="4" name="Date Placeholder 3"/>
          <p:cNvSpPr>
            <a:spLocks noGrp="1"/>
          </p:cNvSpPr>
          <p:nvPr>
            <p:ph type="dt" sz="quarter" idx="10"/>
            <p:custDataLst>
              <p:tags r:id="rId4"/>
            </p:custDataLst>
          </p:nvPr>
        </p:nvSpPr>
        <p:spPr/>
        <p:txBody>
          <a:bodyPr/>
          <a:lstStyle/>
          <a:p>
            <a:pPr>
              <a:defRPr/>
            </a:pPr>
            <a:fld id="{8B38610B-24A5-4D64-A504-449536CB0896}" type="datetime1">
              <a:rPr lang="en-US"/>
              <a:pPr>
                <a:defRPr/>
              </a:pPr>
              <a:t>2/28/2017</a:t>
            </a:fld>
            <a:endParaRPr lang="en-US"/>
          </a:p>
        </p:txBody>
      </p:sp>
      <p:sp>
        <p:nvSpPr>
          <p:cNvPr id="47109"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09B56E66-8A13-4A1B-ABE4-A3DAE233623B}" type="slidenum">
              <a:rPr lang="en-US" altLang="en-US" sz="1600">
                <a:solidFill>
                  <a:srgbClr val="7B9899"/>
                </a:solidFill>
              </a:rPr>
              <a:pPr>
                <a:spcBef>
                  <a:spcPct val="0"/>
                </a:spcBef>
                <a:buClrTx/>
                <a:buSzTx/>
                <a:buFontTx/>
                <a:buNone/>
              </a:pPr>
              <a:t>40</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eaLnBrk="1" hangingPunct="1">
              <a:defRPr/>
            </a:pPr>
            <a:r>
              <a:rPr lang="en-US" dirty="0" smtClean="0"/>
              <a:t>Replication Pipelining</a:t>
            </a:r>
            <a:endParaRPr lang="en-US" dirty="0"/>
          </a:p>
        </p:txBody>
      </p:sp>
      <p:sp>
        <p:nvSpPr>
          <p:cNvPr id="48131" name="Content Placeholder 2"/>
          <p:cNvSpPr>
            <a:spLocks noGrp="1"/>
          </p:cNvSpPr>
          <p:nvPr>
            <p:ph sz="quarter" idx="1"/>
            <p:custDataLst>
              <p:tags r:id="rId3"/>
            </p:custDataLst>
          </p:nvPr>
        </p:nvSpPr>
        <p:spPr>
          <a:xfrm>
            <a:off x="301625" y="1527175"/>
            <a:ext cx="8504238" cy="4572000"/>
          </a:xfrm>
        </p:spPr>
        <p:txBody>
          <a:bodyPr/>
          <a:lstStyle/>
          <a:p>
            <a:pPr eaLnBrk="1" hangingPunct="1"/>
            <a:r>
              <a:rPr lang="en-US" altLang="en-US" smtClean="0"/>
              <a:t>When the client receives response from Namenode, it flushes its block in small pieces (4K)  to the first replica, that in turn copies it to the next replica and so on.</a:t>
            </a:r>
          </a:p>
          <a:p>
            <a:pPr eaLnBrk="1" hangingPunct="1"/>
            <a:r>
              <a:rPr lang="en-US" altLang="en-US" smtClean="0"/>
              <a:t>Thus data is pipelined from Datanode to the next.</a:t>
            </a:r>
          </a:p>
        </p:txBody>
      </p:sp>
      <p:sp>
        <p:nvSpPr>
          <p:cNvPr id="4" name="Date Placeholder 3"/>
          <p:cNvSpPr>
            <a:spLocks noGrp="1"/>
          </p:cNvSpPr>
          <p:nvPr>
            <p:ph type="dt" sz="quarter" idx="10"/>
            <p:custDataLst>
              <p:tags r:id="rId4"/>
            </p:custDataLst>
          </p:nvPr>
        </p:nvSpPr>
        <p:spPr/>
        <p:txBody>
          <a:bodyPr/>
          <a:lstStyle/>
          <a:p>
            <a:pPr>
              <a:defRPr/>
            </a:pPr>
            <a:fld id="{5225F2E5-1A29-48F9-9F39-CEC69807EBE8}" type="datetime1">
              <a:rPr lang="en-US"/>
              <a:pPr>
                <a:defRPr/>
              </a:pPr>
              <a:t>2/28/2017</a:t>
            </a:fld>
            <a:endParaRPr lang="en-US"/>
          </a:p>
        </p:txBody>
      </p:sp>
      <p:sp>
        <p:nvSpPr>
          <p:cNvPr id="48133"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58C5578E-8FFD-4CEB-969C-5B7F4CBA90E9}" type="slidenum">
              <a:rPr lang="en-US" altLang="en-US" sz="1600">
                <a:solidFill>
                  <a:srgbClr val="7B9899"/>
                </a:solidFill>
              </a:rPr>
              <a:pPr>
                <a:spcBef>
                  <a:spcPct val="0"/>
                </a:spcBef>
                <a:buClrTx/>
                <a:buSzTx/>
                <a:buFontTx/>
                <a:buNone/>
              </a:pPr>
              <a:t>41</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custDataLst>
              <p:tags r:id="rId2"/>
            </p:custDataLst>
          </p:nvPr>
        </p:nvSpPr>
        <p:spPr>
          <a:xfrm>
            <a:off x="1368425" y="2743200"/>
            <a:ext cx="6480175" cy="1673225"/>
          </a:xfrm>
        </p:spPr>
        <p:txBody>
          <a:bodyPr/>
          <a:lstStyle/>
          <a:p>
            <a:pPr eaLnBrk="1" hangingPunct="1">
              <a:defRPr/>
            </a:pPr>
            <a:endParaRPr lang="en-US"/>
          </a:p>
        </p:txBody>
      </p:sp>
      <p:sp>
        <p:nvSpPr>
          <p:cNvPr id="49155" name="Title 6"/>
          <p:cNvSpPr>
            <a:spLocks noGrp="1"/>
          </p:cNvSpPr>
          <p:nvPr>
            <p:ph type="title"/>
            <p:custDataLst>
              <p:tags r:id="rId3"/>
            </p:custDataLst>
          </p:nvPr>
        </p:nvSpPr>
        <p:spPr/>
        <p:txBody>
          <a:bodyPr/>
          <a:lstStyle/>
          <a:p>
            <a:pPr eaLnBrk="1" hangingPunct="1"/>
            <a:r>
              <a:rPr lang="en-US" altLang="en-US" smtClean="0"/>
              <a:t>API (Accessibility)</a:t>
            </a:r>
          </a:p>
        </p:txBody>
      </p:sp>
      <p:sp>
        <p:nvSpPr>
          <p:cNvPr id="4" name="Date Placeholder 3"/>
          <p:cNvSpPr>
            <a:spLocks noGrp="1"/>
          </p:cNvSpPr>
          <p:nvPr>
            <p:ph type="dt" sz="quarter" idx="11"/>
            <p:custDataLst>
              <p:tags r:id="rId4"/>
            </p:custDataLst>
          </p:nvPr>
        </p:nvSpPr>
        <p:spPr/>
        <p:txBody>
          <a:bodyPr/>
          <a:lstStyle/>
          <a:p>
            <a:pPr>
              <a:defRPr/>
            </a:pPr>
            <a:fld id="{B1E9D1D6-94A6-41A1-90A3-1B7FFC8810A0}" type="datetime1">
              <a:rPr lang="en-US"/>
              <a:pPr>
                <a:defRPr/>
              </a:pPr>
              <a:t>2/28/2017</a:t>
            </a:fld>
            <a:endParaRPr lang="en-US"/>
          </a:p>
        </p:txBody>
      </p:sp>
      <p:sp>
        <p:nvSpPr>
          <p:cNvPr id="49157"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13D738EE-1DAA-42BF-832F-5FC4C01ECC99}" type="slidenum">
              <a:rPr lang="en-US" altLang="en-US" sz="1600">
                <a:solidFill>
                  <a:srgbClr val="7B9899"/>
                </a:solidFill>
              </a:rPr>
              <a:pPr>
                <a:spcBef>
                  <a:spcPct val="0"/>
                </a:spcBef>
                <a:buClrTx/>
                <a:buSzTx/>
                <a:buFontTx/>
                <a:buNone/>
              </a:pPr>
              <a:t>42</a:t>
            </a:fld>
            <a:endParaRPr lang="en-US" altLang="en-US" sz="1600">
              <a:solidFill>
                <a:srgbClr val="7B9899"/>
              </a:solidFill>
            </a:endParaRPr>
          </a:p>
        </p:txBody>
      </p:sp>
      <p:sp>
        <p:nvSpPr>
          <p:cNvPr id="6" name="Footer Placeholder 5"/>
          <p:cNvSpPr>
            <a:spLocks noGrp="1"/>
          </p:cNvSpPr>
          <p:nvPr>
            <p:ph type="ftr" sz="quarter" idx="10"/>
            <p:custDataLst>
              <p:tags r:id="rId6"/>
            </p:custDataLst>
          </p:nvPr>
        </p:nvSpPr>
        <p:spPr/>
        <p:txBody>
          <a:bodyPr/>
          <a:lstStyle/>
          <a:p>
            <a:pPr>
              <a:defRPr/>
            </a:pPr>
            <a:r>
              <a:rPr lang="en-US"/>
              <a:t>cse4/587</a:t>
            </a:r>
          </a:p>
        </p:txBody>
      </p:sp>
    </p:spTree>
    <p:custDataLst>
      <p:tags r:id="rId1"/>
    </p:custData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eaLnBrk="1" hangingPunct="1">
              <a:defRPr/>
            </a:pPr>
            <a:r>
              <a:rPr lang="en-US" dirty="0" smtClean="0"/>
              <a:t>FS Shell, Admin and Browser Interface</a:t>
            </a:r>
            <a:endParaRPr lang="en-US" dirty="0"/>
          </a:p>
        </p:txBody>
      </p:sp>
      <p:sp>
        <p:nvSpPr>
          <p:cNvPr id="50179" name="Content Placeholder 2"/>
          <p:cNvSpPr>
            <a:spLocks noGrp="1"/>
          </p:cNvSpPr>
          <p:nvPr>
            <p:ph sz="quarter" idx="1"/>
            <p:custDataLst>
              <p:tags r:id="rId3"/>
            </p:custDataLst>
          </p:nvPr>
        </p:nvSpPr>
        <p:spPr>
          <a:xfrm>
            <a:off x="381000" y="1371600"/>
            <a:ext cx="8504238" cy="4572000"/>
          </a:xfrm>
        </p:spPr>
        <p:txBody>
          <a:bodyPr/>
          <a:lstStyle/>
          <a:p>
            <a:pPr eaLnBrk="1" hangingPunct="1"/>
            <a:r>
              <a:rPr lang="en-US" altLang="en-US" smtClean="0"/>
              <a:t>HDFS organizes its data in files and directories.</a:t>
            </a:r>
          </a:p>
          <a:p>
            <a:pPr eaLnBrk="1" hangingPunct="1"/>
            <a:r>
              <a:rPr lang="en-US" altLang="en-US" smtClean="0"/>
              <a:t>It provides a command line interface called the FS shell that lets the user interact with data in the HDFS.</a:t>
            </a:r>
          </a:p>
          <a:p>
            <a:pPr eaLnBrk="1" hangingPunct="1"/>
            <a:r>
              <a:rPr lang="en-US" altLang="en-US" smtClean="0"/>
              <a:t>The syntax of the commands is similar to bash and csh.</a:t>
            </a:r>
          </a:p>
          <a:p>
            <a:pPr eaLnBrk="1" hangingPunct="1"/>
            <a:r>
              <a:rPr lang="en-US" altLang="en-US" smtClean="0"/>
              <a:t>Example: to create a directory  /foodir</a:t>
            </a:r>
          </a:p>
          <a:p>
            <a:pPr eaLnBrk="1" hangingPunct="1">
              <a:buFont typeface="Wingdings 2" panose="05020102010507070707" pitchFamily="18" charset="2"/>
              <a:buNone/>
            </a:pPr>
            <a:r>
              <a:rPr lang="en-US" altLang="en-US" smtClean="0"/>
              <a:t>/bin/hadoop dfs –mkdir /foodir</a:t>
            </a:r>
          </a:p>
          <a:p>
            <a:pPr eaLnBrk="1" hangingPunct="1"/>
            <a:r>
              <a:rPr lang="en-US" altLang="en-US" smtClean="0"/>
              <a:t>There is also DFSAdmin interface available</a:t>
            </a:r>
          </a:p>
          <a:p>
            <a:pPr eaLnBrk="1" hangingPunct="1"/>
            <a:r>
              <a:rPr lang="en-US" altLang="en-US" smtClean="0"/>
              <a:t>Browser interface is also available to view the namespace.</a:t>
            </a:r>
          </a:p>
        </p:txBody>
      </p:sp>
      <p:sp>
        <p:nvSpPr>
          <p:cNvPr id="4" name="Date Placeholder 3"/>
          <p:cNvSpPr>
            <a:spLocks noGrp="1"/>
          </p:cNvSpPr>
          <p:nvPr>
            <p:ph type="dt" sz="quarter" idx="10"/>
            <p:custDataLst>
              <p:tags r:id="rId4"/>
            </p:custDataLst>
          </p:nvPr>
        </p:nvSpPr>
        <p:spPr/>
        <p:txBody>
          <a:bodyPr/>
          <a:lstStyle/>
          <a:p>
            <a:pPr>
              <a:defRPr/>
            </a:pPr>
            <a:fld id="{964EEF0D-479A-4BED-8366-26DE616DEB9E}" type="datetime1">
              <a:rPr lang="en-US"/>
              <a:pPr>
                <a:defRPr/>
              </a:pPr>
              <a:t>2/28/2017</a:t>
            </a:fld>
            <a:endParaRPr lang="en-US"/>
          </a:p>
        </p:txBody>
      </p:sp>
      <p:sp>
        <p:nvSpPr>
          <p:cNvPr id="50181"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4848D3A2-1693-4ED1-AC42-AFAB787EBCAE}" type="slidenum">
              <a:rPr lang="en-US" altLang="en-US" sz="1600">
                <a:solidFill>
                  <a:srgbClr val="7B9899"/>
                </a:solidFill>
              </a:rPr>
              <a:pPr>
                <a:spcBef>
                  <a:spcPct val="0"/>
                </a:spcBef>
                <a:buClrTx/>
                <a:buSzTx/>
                <a:buFontTx/>
                <a:buNone/>
              </a:pPr>
              <a:t>43</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eaLnBrk="1" hangingPunct="1">
              <a:defRPr/>
            </a:pPr>
            <a:r>
              <a:rPr lang="en-US" dirty="0" smtClean="0"/>
              <a:t>Space Reclamation</a:t>
            </a:r>
            <a:endParaRPr lang="en-US" dirty="0"/>
          </a:p>
        </p:txBody>
      </p:sp>
      <p:sp>
        <p:nvSpPr>
          <p:cNvPr id="51203" name="Content Placeholder 2"/>
          <p:cNvSpPr>
            <a:spLocks noGrp="1"/>
          </p:cNvSpPr>
          <p:nvPr>
            <p:ph sz="quarter" idx="1"/>
            <p:custDataLst>
              <p:tags r:id="rId3"/>
            </p:custDataLst>
          </p:nvPr>
        </p:nvSpPr>
        <p:spPr>
          <a:xfrm>
            <a:off x="304800" y="1371600"/>
            <a:ext cx="8504238" cy="4572000"/>
          </a:xfrm>
        </p:spPr>
        <p:txBody>
          <a:bodyPr/>
          <a:lstStyle/>
          <a:p>
            <a:pPr eaLnBrk="1" hangingPunct="1"/>
            <a:r>
              <a:rPr lang="en-US" altLang="en-US" sz="2400" smtClean="0"/>
              <a:t>When a file is deleted by a client, HDFS renames file to a file in be the /trash directory for a configurable amount of time.</a:t>
            </a:r>
          </a:p>
          <a:p>
            <a:pPr eaLnBrk="1" hangingPunct="1"/>
            <a:r>
              <a:rPr lang="en-US" altLang="en-US" sz="2400" smtClean="0"/>
              <a:t>A client can request for an undelete in this allowed time.</a:t>
            </a:r>
          </a:p>
          <a:p>
            <a:pPr eaLnBrk="1" hangingPunct="1"/>
            <a:r>
              <a:rPr lang="en-US" altLang="en-US" sz="2400" smtClean="0"/>
              <a:t>After the specified time the file is deleted and the space is reclaimed.</a:t>
            </a:r>
          </a:p>
          <a:p>
            <a:pPr eaLnBrk="1" hangingPunct="1"/>
            <a:r>
              <a:rPr lang="en-US" altLang="en-US" sz="2400" smtClean="0"/>
              <a:t>When the replication factor is reduced, the Namenode selects excess replicas that can be deleted.</a:t>
            </a:r>
          </a:p>
          <a:p>
            <a:pPr eaLnBrk="1" hangingPunct="1"/>
            <a:r>
              <a:rPr lang="en-US" altLang="en-US" sz="2400" smtClean="0"/>
              <a:t>Next heartbeat transfers this information to the Datanode that clears the blocks for use.</a:t>
            </a:r>
          </a:p>
          <a:p>
            <a:pPr eaLnBrk="1" hangingPunct="1"/>
            <a:endParaRPr lang="en-US" altLang="en-US" smtClean="0"/>
          </a:p>
        </p:txBody>
      </p:sp>
      <p:sp>
        <p:nvSpPr>
          <p:cNvPr id="4" name="Date Placeholder 3"/>
          <p:cNvSpPr>
            <a:spLocks noGrp="1"/>
          </p:cNvSpPr>
          <p:nvPr>
            <p:ph type="dt" sz="quarter" idx="10"/>
            <p:custDataLst>
              <p:tags r:id="rId4"/>
            </p:custDataLst>
          </p:nvPr>
        </p:nvSpPr>
        <p:spPr/>
        <p:txBody>
          <a:bodyPr/>
          <a:lstStyle/>
          <a:p>
            <a:pPr>
              <a:defRPr/>
            </a:pPr>
            <a:fld id="{8665AB36-B1F6-4567-A62C-F0B96EFEF574}" type="datetime1">
              <a:rPr lang="en-US"/>
              <a:pPr>
                <a:defRPr/>
              </a:pPr>
              <a:t>2/28/2017</a:t>
            </a:fld>
            <a:endParaRPr lang="en-US"/>
          </a:p>
        </p:txBody>
      </p:sp>
      <p:sp>
        <p:nvSpPr>
          <p:cNvPr id="51205"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5EB408AC-3330-4AC0-B5BF-B8BDFC9B93A6}" type="slidenum">
              <a:rPr lang="en-US" altLang="en-US" sz="1600">
                <a:solidFill>
                  <a:srgbClr val="7B9899"/>
                </a:solidFill>
              </a:rPr>
              <a:pPr>
                <a:spcBef>
                  <a:spcPct val="0"/>
                </a:spcBef>
                <a:buClrTx/>
                <a:buSzTx/>
                <a:buFontTx/>
                <a:buNone/>
              </a:pPr>
              <a:t>44</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custDataLst>
              <p:tags r:id="rId2"/>
            </p:custDataLst>
          </p:nvPr>
        </p:nvSpPr>
        <p:spPr>
          <a:xfrm>
            <a:off x="1368425" y="2743200"/>
            <a:ext cx="6480175" cy="1673225"/>
          </a:xfrm>
        </p:spPr>
        <p:txBody>
          <a:bodyPr/>
          <a:lstStyle/>
          <a:p>
            <a:pPr>
              <a:defRPr/>
            </a:pPr>
            <a:endParaRPr lang="en-US" dirty="0"/>
          </a:p>
        </p:txBody>
      </p:sp>
      <p:sp>
        <p:nvSpPr>
          <p:cNvPr id="52227" name="Title 2"/>
          <p:cNvSpPr>
            <a:spLocks noGrp="1"/>
          </p:cNvSpPr>
          <p:nvPr>
            <p:ph type="title"/>
            <p:custDataLst>
              <p:tags r:id="rId3"/>
            </p:custDataLst>
          </p:nvPr>
        </p:nvSpPr>
        <p:spPr/>
        <p:txBody>
          <a:bodyPr/>
          <a:lstStyle/>
          <a:p>
            <a:r>
              <a:rPr lang="en-US" altLang="en-US" smtClean="0"/>
              <a:t>MapReduce Engine</a:t>
            </a:r>
          </a:p>
        </p:txBody>
      </p:sp>
      <p:sp>
        <p:nvSpPr>
          <p:cNvPr id="4" name="Date Placeholder 3"/>
          <p:cNvSpPr>
            <a:spLocks noGrp="1"/>
          </p:cNvSpPr>
          <p:nvPr>
            <p:ph type="dt" sz="quarter" idx="11"/>
            <p:custDataLst>
              <p:tags r:id="rId4"/>
            </p:custDataLst>
          </p:nvPr>
        </p:nvSpPr>
        <p:spPr/>
        <p:txBody>
          <a:bodyPr/>
          <a:lstStyle/>
          <a:p>
            <a:pPr>
              <a:defRPr/>
            </a:pPr>
            <a:fld id="{97917A6C-1507-4A0E-95E1-5AB77BE782D3}" type="datetime1">
              <a:rPr lang="en-US"/>
              <a:pPr>
                <a:defRPr/>
              </a:pPr>
              <a:t>2/28/2017</a:t>
            </a:fld>
            <a:endParaRPr lang="en-US"/>
          </a:p>
        </p:txBody>
      </p:sp>
      <p:sp>
        <p:nvSpPr>
          <p:cNvPr id="52229"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22F915BF-DB6F-459A-B9CE-B96F8AC37656}" type="slidenum">
              <a:rPr lang="en-US" altLang="en-US" sz="1600">
                <a:solidFill>
                  <a:srgbClr val="7B9899"/>
                </a:solidFill>
              </a:rPr>
              <a:pPr>
                <a:spcBef>
                  <a:spcPct val="0"/>
                </a:spcBef>
                <a:buClrTx/>
                <a:buSzTx/>
                <a:buFontTx/>
                <a:buNone/>
              </a:pPr>
              <a:t>45</a:t>
            </a:fld>
            <a:endParaRPr lang="en-US" altLang="en-US" sz="1600">
              <a:solidFill>
                <a:srgbClr val="7B9899"/>
              </a:solidFill>
            </a:endParaRPr>
          </a:p>
        </p:txBody>
      </p:sp>
      <p:sp>
        <p:nvSpPr>
          <p:cNvPr id="6" name="Footer Placeholder 5"/>
          <p:cNvSpPr>
            <a:spLocks noGrp="1"/>
          </p:cNvSpPr>
          <p:nvPr>
            <p:ph type="ftr" sz="quarter" idx="10"/>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rapezoid 146"/>
          <p:cNvSpPr/>
          <p:nvPr>
            <p:custDataLst>
              <p:tags r:id="rId2"/>
            </p:custDataLst>
          </p:nvPr>
        </p:nvSpPr>
        <p:spPr>
          <a:xfrm rot="5400000">
            <a:off x="5791200" y="4419600"/>
            <a:ext cx="1524000" cy="1828800"/>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solidFill>
                  <a:schemeClr val="tx1"/>
                </a:solidFill>
              </a:rPr>
              <a:t>Count</a:t>
            </a:r>
          </a:p>
        </p:txBody>
      </p:sp>
      <p:sp>
        <p:nvSpPr>
          <p:cNvPr id="146" name="Trapezoid 145"/>
          <p:cNvSpPr/>
          <p:nvPr>
            <p:custDataLst>
              <p:tags r:id="rId3"/>
            </p:custDataLst>
          </p:nvPr>
        </p:nvSpPr>
        <p:spPr>
          <a:xfrm rot="5400000">
            <a:off x="5829300" y="2628900"/>
            <a:ext cx="1447800" cy="1828800"/>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solidFill>
                  <a:schemeClr val="tx1"/>
                </a:solidFill>
              </a:rPr>
              <a:t>Count</a:t>
            </a:r>
          </a:p>
        </p:txBody>
      </p:sp>
      <p:sp>
        <p:nvSpPr>
          <p:cNvPr id="145" name="Trapezoid 144"/>
          <p:cNvSpPr/>
          <p:nvPr>
            <p:custDataLst>
              <p:tags r:id="rId4"/>
            </p:custDataLst>
          </p:nvPr>
        </p:nvSpPr>
        <p:spPr>
          <a:xfrm rot="5400000">
            <a:off x="5867400" y="838200"/>
            <a:ext cx="1371600" cy="1828800"/>
          </a:xfrm>
          <a:prstGeom prst="trapezoid">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solidFill>
                  <a:schemeClr val="tx1"/>
                </a:solidFill>
              </a:rPr>
              <a:t>Count</a:t>
            </a:r>
          </a:p>
        </p:txBody>
      </p:sp>
      <p:sp>
        <p:nvSpPr>
          <p:cNvPr id="4" name="Rectangle 3"/>
          <p:cNvSpPr/>
          <p:nvPr>
            <p:custDataLst>
              <p:tags r:id="rId5"/>
            </p:custDataLst>
          </p:nvPr>
        </p:nvSpPr>
        <p:spPr>
          <a:xfrm>
            <a:off x="457200" y="304800"/>
            <a:ext cx="2209800" cy="1524000"/>
          </a:xfrm>
          <a:prstGeom prst="rect">
            <a:avLst/>
          </a:prstGeom>
          <a:solidFill>
            <a:schemeClr val="accent6">
              <a:lumMod val="60000"/>
              <a:lumOff val="4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ounded Rectangle 4"/>
          <p:cNvSpPr/>
          <p:nvPr>
            <p:custDataLst>
              <p:tags r:id="rId6"/>
            </p:custDataLst>
          </p:nvPr>
        </p:nvSpPr>
        <p:spPr>
          <a:xfrm>
            <a:off x="1752600" y="7620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ounded Rectangle 5"/>
          <p:cNvSpPr/>
          <p:nvPr>
            <p:custDataLst>
              <p:tags r:id="rId7"/>
            </p:custDataLst>
          </p:nvPr>
        </p:nvSpPr>
        <p:spPr>
          <a:xfrm>
            <a:off x="1143000" y="1371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ounded Rectangle 6"/>
          <p:cNvSpPr/>
          <p:nvPr>
            <p:custDataLst>
              <p:tags r:id="rId8"/>
            </p:custDataLst>
          </p:nvPr>
        </p:nvSpPr>
        <p:spPr>
          <a:xfrm>
            <a:off x="1828800" y="11430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ounded Rectangle 7"/>
          <p:cNvSpPr/>
          <p:nvPr>
            <p:custDataLst>
              <p:tags r:id="rId9"/>
            </p:custDataLst>
          </p:nvPr>
        </p:nvSpPr>
        <p:spPr>
          <a:xfrm>
            <a:off x="609600" y="8382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ounded Rectangle 8"/>
          <p:cNvSpPr/>
          <p:nvPr>
            <p:custDataLst>
              <p:tags r:id="rId10"/>
            </p:custDataLst>
          </p:nvPr>
        </p:nvSpPr>
        <p:spPr>
          <a:xfrm>
            <a:off x="2057400" y="16002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Rounded Rectangle 9"/>
          <p:cNvSpPr/>
          <p:nvPr>
            <p:custDataLst>
              <p:tags r:id="rId11"/>
            </p:custDataLst>
          </p:nvPr>
        </p:nvSpPr>
        <p:spPr>
          <a:xfrm>
            <a:off x="2209800" y="12192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Rounded Rectangle 11"/>
          <p:cNvSpPr/>
          <p:nvPr>
            <p:custDataLst>
              <p:tags r:id="rId12"/>
            </p:custDataLst>
          </p:nvPr>
        </p:nvSpPr>
        <p:spPr>
          <a:xfrm>
            <a:off x="1447800" y="11430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Rounded Rectangle 12"/>
          <p:cNvSpPr/>
          <p:nvPr>
            <p:custDataLst>
              <p:tags r:id="rId13"/>
            </p:custDataLst>
          </p:nvPr>
        </p:nvSpPr>
        <p:spPr>
          <a:xfrm>
            <a:off x="1447800" y="609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ounded Rectangle 13"/>
          <p:cNvSpPr/>
          <p:nvPr>
            <p:custDataLst>
              <p:tags r:id="rId14"/>
            </p:custDataLst>
          </p:nvPr>
        </p:nvSpPr>
        <p:spPr>
          <a:xfrm>
            <a:off x="609600" y="16002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Rounded Rectangle 14"/>
          <p:cNvSpPr/>
          <p:nvPr>
            <p:custDataLst>
              <p:tags r:id="rId15"/>
            </p:custDataLst>
          </p:nvPr>
        </p:nvSpPr>
        <p:spPr>
          <a:xfrm>
            <a:off x="1143000" y="4572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ounded Rectangle 15"/>
          <p:cNvSpPr/>
          <p:nvPr>
            <p:custDataLst>
              <p:tags r:id="rId16"/>
            </p:custDataLst>
          </p:nvPr>
        </p:nvSpPr>
        <p:spPr>
          <a:xfrm>
            <a:off x="1676400" y="3810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Rounded Rectangle 16"/>
          <p:cNvSpPr/>
          <p:nvPr>
            <p:custDataLst>
              <p:tags r:id="rId17"/>
            </p:custDataLst>
          </p:nvPr>
        </p:nvSpPr>
        <p:spPr>
          <a:xfrm>
            <a:off x="762000" y="11430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Rounded Rectangle 17"/>
          <p:cNvSpPr/>
          <p:nvPr>
            <p:custDataLst>
              <p:tags r:id="rId18"/>
            </p:custDataLst>
          </p:nvPr>
        </p:nvSpPr>
        <p:spPr>
          <a:xfrm>
            <a:off x="990600" y="11430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 name="Rounded Rectangle 18"/>
          <p:cNvSpPr/>
          <p:nvPr>
            <p:custDataLst>
              <p:tags r:id="rId19"/>
            </p:custDataLst>
          </p:nvPr>
        </p:nvSpPr>
        <p:spPr>
          <a:xfrm>
            <a:off x="990600" y="6858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Rounded Rectangle 19"/>
          <p:cNvSpPr/>
          <p:nvPr>
            <p:custDataLst>
              <p:tags r:id="rId20"/>
            </p:custDataLst>
          </p:nvPr>
        </p:nvSpPr>
        <p:spPr>
          <a:xfrm>
            <a:off x="1981200" y="3810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Rounded Rectangle 20"/>
          <p:cNvSpPr/>
          <p:nvPr>
            <p:custDataLst>
              <p:tags r:id="rId21"/>
            </p:custDataLst>
          </p:nvPr>
        </p:nvSpPr>
        <p:spPr>
          <a:xfrm>
            <a:off x="1447800" y="16002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Rounded Rectangle 21"/>
          <p:cNvSpPr/>
          <p:nvPr>
            <p:custDataLst>
              <p:tags r:id="rId22"/>
            </p:custDataLst>
          </p:nvPr>
        </p:nvSpPr>
        <p:spPr>
          <a:xfrm>
            <a:off x="2438400" y="762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Rounded Rectangle 22"/>
          <p:cNvSpPr/>
          <p:nvPr>
            <p:custDataLst>
              <p:tags r:id="rId23"/>
            </p:custDataLst>
          </p:nvPr>
        </p:nvSpPr>
        <p:spPr>
          <a:xfrm>
            <a:off x="685800" y="5334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Rounded Rectangle 23"/>
          <p:cNvSpPr/>
          <p:nvPr>
            <p:custDataLst>
              <p:tags r:id="rId24"/>
            </p:custDataLst>
          </p:nvPr>
        </p:nvSpPr>
        <p:spPr>
          <a:xfrm>
            <a:off x="1600200" y="1371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 name="Rounded Rectangle 24"/>
          <p:cNvSpPr/>
          <p:nvPr>
            <p:custDataLst>
              <p:tags r:id="rId25"/>
            </p:custDataLst>
          </p:nvPr>
        </p:nvSpPr>
        <p:spPr>
          <a:xfrm>
            <a:off x="1981200" y="1371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Rounded Rectangle 25"/>
          <p:cNvSpPr/>
          <p:nvPr>
            <p:custDataLst>
              <p:tags r:id="rId26"/>
            </p:custDataLst>
          </p:nvPr>
        </p:nvSpPr>
        <p:spPr>
          <a:xfrm>
            <a:off x="533400" y="12954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7" name="Rounded Rectangle 26"/>
          <p:cNvSpPr/>
          <p:nvPr>
            <p:custDataLst>
              <p:tags r:id="rId27"/>
            </p:custDataLst>
          </p:nvPr>
        </p:nvSpPr>
        <p:spPr>
          <a:xfrm>
            <a:off x="1295400" y="9144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8" name="Rounded Rectangle 27"/>
          <p:cNvSpPr/>
          <p:nvPr>
            <p:custDataLst>
              <p:tags r:id="rId28"/>
            </p:custDataLst>
          </p:nvPr>
        </p:nvSpPr>
        <p:spPr>
          <a:xfrm>
            <a:off x="2057400" y="8382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9" name="Rounded Rectangle 28"/>
          <p:cNvSpPr/>
          <p:nvPr>
            <p:custDataLst>
              <p:tags r:id="rId29"/>
            </p:custDataLst>
          </p:nvPr>
        </p:nvSpPr>
        <p:spPr>
          <a:xfrm>
            <a:off x="2209800" y="5334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0" name="Rounded Rectangle 29"/>
          <p:cNvSpPr/>
          <p:nvPr>
            <p:custDataLst>
              <p:tags r:id="rId30"/>
            </p:custDataLst>
          </p:nvPr>
        </p:nvSpPr>
        <p:spPr>
          <a:xfrm>
            <a:off x="2209800" y="990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35"/>
          <p:cNvSpPr/>
          <p:nvPr>
            <p:custDataLst>
              <p:tags r:id="rId31"/>
            </p:custDataLst>
          </p:nvPr>
        </p:nvSpPr>
        <p:spPr>
          <a:xfrm>
            <a:off x="457200" y="1905000"/>
            <a:ext cx="2209800" cy="1524000"/>
          </a:xfrm>
          <a:prstGeom prst="rect">
            <a:avLst/>
          </a:prstGeom>
          <a:solidFill>
            <a:schemeClr val="accent6">
              <a:lumMod val="60000"/>
              <a:lumOff val="4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7" name="Rounded Rectangle 36"/>
          <p:cNvSpPr/>
          <p:nvPr>
            <p:custDataLst>
              <p:tags r:id="rId32"/>
            </p:custDataLst>
          </p:nvPr>
        </p:nvSpPr>
        <p:spPr>
          <a:xfrm>
            <a:off x="1752600" y="23622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8" name="Rounded Rectangle 37"/>
          <p:cNvSpPr/>
          <p:nvPr>
            <p:custDataLst>
              <p:tags r:id="rId33"/>
            </p:custDataLst>
          </p:nvPr>
        </p:nvSpPr>
        <p:spPr>
          <a:xfrm>
            <a:off x="1143000" y="2971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ounded Rectangle 38"/>
          <p:cNvSpPr/>
          <p:nvPr>
            <p:custDataLst>
              <p:tags r:id="rId34"/>
            </p:custDataLst>
          </p:nvPr>
        </p:nvSpPr>
        <p:spPr>
          <a:xfrm>
            <a:off x="1828800" y="27432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 name="Rounded Rectangle 39"/>
          <p:cNvSpPr/>
          <p:nvPr>
            <p:custDataLst>
              <p:tags r:id="rId35"/>
            </p:custDataLst>
          </p:nvPr>
        </p:nvSpPr>
        <p:spPr>
          <a:xfrm>
            <a:off x="609600" y="24384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Rounded Rectangle 40"/>
          <p:cNvSpPr/>
          <p:nvPr>
            <p:custDataLst>
              <p:tags r:id="rId36"/>
            </p:custDataLst>
          </p:nvPr>
        </p:nvSpPr>
        <p:spPr>
          <a:xfrm>
            <a:off x="2057400" y="32004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3" name="Rounded Rectangle 42"/>
          <p:cNvSpPr/>
          <p:nvPr>
            <p:custDataLst>
              <p:tags r:id="rId37"/>
            </p:custDataLst>
          </p:nvPr>
        </p:nvSpPr>
        <p:spPr>
          <a:xfrm>
            <a:off x="2362200" y="28194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4" name="Rounded Rectangle 43"/>
          <p:cNvSpPr/>
          <p:nvPr>
            <p:custDataLst>
              <p:tags r:id="rId38"/>
            </p:custDataLst>
          </p:nvPr>
        </p:nvSpPr>
        <p:spPr>
          <a:xfrm>
            <a:off x="1447800" y="27432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5" name="Rounded Rectangle 44"/>
          <p:cNvSpPr/>
          <p:nvPr>
            <p:custDataLst>
              <p:tags r:id="rId39"/>
            </p:custDataLst>
          </p:nvPr>
        </p:nvSpPr>
        <p:spPr>
          <a:xfrm>
            <a:off x="1447800" y="22098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ounded Rectangle 45"/>
          <p:cNvSpPr/>
          <p:nvPr>
            <p:custDataLst>
              <p:tags r:id="rId40"/>
            </p:custDataLst>
          </p:nvPr>
        </p:nvSpPr>
        <p:spPr>
          <a:xfrm>
            <a:off x="609600" y="32004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7" name="Rounded Rectangle 46"/>
          <p:cNvSpPr/>
          <p:nvPr>
            <p:custDataLst>
              <p:tags r:id="rId41"/>
            </p:custDataLst>
          </p:nvPr>
        </p:nvSpPr>
        <p:spPr>
          <a:xfrm>
            <a:off x="1143000" y="20574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8" name="Rounded Rectangle 47"/>
          <p:cNvSpPr/>
          <p:nvPr>
            <p:custDataLst>
              <p:tags r:id="rId42"/>
            </p:custDataLst>
          </p:nvPr>
        </p:nvSpPr>
        <p:spPr>
          <a:xfrm>
            <a:off x="1676400" y="19812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9" name="Rounded Rectangle 48"/>
          <p:cNvSpPr/>
          <p:nvPr>
            <p:custDataLst>
              <p:tags r:id="rId43"/>
            </p:custDataLst>
          </p:nvPr>
        </p:nvSpPr>
        <p:spPr>
          <a:xfrm>
            <a:off x="762000" y="27432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0" name="Rounded Rectangle 49"/>
          <p:cNvSpPr/>
          <p:nvPr>
            <p:custDataLst>
              <p:tags r:id="rId44"/>
            </p:custDataLst>
          </p:nvPr>
        </p:nvSpPr>
        <p:spPr>
          <a:xfrm>
            <a:off x="990600" y="27432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 name="Rounded Rectangle 50"/>
          <p:cNvSpPr/>
          <p:nvPr>
            <p:custDataLst>
              <p:tags r:id="rId45"/>
            </p:custDataLst>
          </p:nvPr>
        </p:nvSpPr>
        <p:spPr>
          <a:xfrm>
            <a:off x="990600" y="22860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2" name="Rounded Rectangle 51"/>
          <p:cNvSpPr/>
          <p:nvPr>
            <p:custDataLst>
              <p:tags r:id="rId46"/>
            </p:custDataLst>
          </p:nvPr>
        </p:nvSpPr>
        <p:spPr>
          <a:xfrm>
            <a:off x="1981200" y="19812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3" name="Rounded Rectangle 52"/>
          <p:cNvSpPr/>
          <p:nvPr>
            <p:custDataLst>
              <p:tags r:id="rId47"/>
            </p:custDataLst>
          </p:nvPr>
        </p:nvSpPr>
        <p:spPr>
          <a:xfrm>
            <a:off x="1447800" y="32004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4" name="Rounded Rectangle 53"/>
          <p:cNvSpPr/>
          <p:nvPr>
            <p:custDataLst>
              <p:tags r:id="rId48"/>
            </p:custDataLst>
          </p:nvPr>
        </p:nvSpPr>
        <p:spPr>
          <a:xfrm>
            <a:off x="2438400" y="23622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5" name="Rounded Rectangle 54"/>
          <p:cNvSpPr/>
          <p:nvPr>
            <p:custDataLst>
              <p:tags r:id="rId49"/>
            </p:custDataLst>
          </p:nvPr>
        </p:nvSpPr>
        <p:spPr>
          <a:xfrm>
            <a:off x="685800" y="2133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6" name="Rounded Rectangle 55"/>
          <p:cNvSpPr/>
          <p:nvPr>
            <p:custDataLst>
              <p:tags r:id="rId50"/>
            </p:custDataLst>
          </p:nvPr>
        </p:nvSpPr>
        <p:spPr>
          <a:xfrm>
            <a:off x="1600200" y="2971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7" name="Rounded Rectangle 56"/>
          <p:cNvSpPr/>
          <p:nvPr>
            <p:custDataLst>
              <p:tags r:id="rId51"/>
            </p:custDataLst>
          </p:nvPr>
        </p:nvSpPr>
        <p:spPr>
          <a:xfrm>
            <a:off x="1981200" y="2971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8" name="Rounded Rectangle 57"/>
          <p:cNvSpPr/>
          <p:nvPr>
            <p:custDataLst>
              <p:tags r:id="rId52"/>
            </p:custDataLst>
          </p:nvPr>
        </p:nvSpPr>
        <p:spPr>
          <a:xfrm>
            <a:off x="533400" y="2895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9" name="Rounded Rectangle 58"/>
          <p:cNvSpPr/>
          <p:nvPr>
            <p:custDataLst>
              <p:tags r:id="rId53"/>
            </p:custDataLst>
          </p:nvPr>
        </p:nvSpPr>
        <p:spPr>
          <a:xfrm>
            <a:off x="1295400" y="2514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0" name="Rounded Rectangle 59"/>
          <p:cNvSpPr/>
          <p:nvPr>
            <p:custDataLst>
              <p:tags r:id="rId54"/>
            </p:custDataLst>
          </p:nvPr>
        </p:nvSpPr>
        <p:spPr>
          <a:xfrm>
            <a:off x="2057400" y="24384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1" name="Rounded Rectangle 60"/>
          <p:cNvSpPr/>
          <p:nvPr>
            <p:custDataLst>
              <p:tags r:id="rId55"/>
            </p:custDataLst>
          </p:nvPr>
        </p:nvSpPr>
        <p:spPr>
          <a:xfrm>
            <a:off x="2209800" y="2133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3" name="Rounded Rectangle 62"/>
          <p:cNvSpPr/>
          <p:nvPr>
            <p:custDataLst>
              <p:tags r:id="rId56"/>
            </p:custDataLst>
          </p:nvPr>
        </p:nvSpPr>
        <p:spPr>
          <a:xfrm>
            <a:off x="914400" y="31242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5" name="Rectangle 64"/>
          <p:cNvSpPr/>
          <p:nvPr>
            <p:custDataLst>
              <p:tags r:id="rId57"/>
            </p:custDataLst>
          </p:nvPr>
        </p:nvSpPr>
        <p:spPr>
          <a:xfrm>
            <a:off x="457200" y="3505200"/>
            <a:ext cx="2209800" cy="1524000"/>
          </a:xfrm>
          <a:prstGeom prst="rect">
            <a:avLst/>
          </a:prstGeom>
          <a:solidFill>
            <a:schemeClr val="accent6">
              <a:lumMod val="60000"/>
              <a:lumOff val="4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7" name="Rounded Rectangle 66"/>
          <p:cNvSpPr/>
          <p:nvPr>
            <p:custDataLst>
              <p:tags r:id="rId58"/>
            </p:custDataLst>
          </p:nvPr>
        </p:nvSpPr>
        <p:spPr>
          <a:xfrm>
            <a:off x="1143000" y="4572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8" name="Rounded Rectangle 67"/>
          <p:cNvSpPr/>
          <p:nvPr>
            <p:custDataLst>
              <p:tags r:id="rId59"/>
            </p:custDataLst>
          </p:nvPr>
        </p:nvSpPr>
        <p:spPr>
          <a:xfrm>
            <a:off x="1828800" y="43434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9" name="Rounded Rectangle 68"/>
          <p:cNvSpPr/>
          <p:nvPr>
            <p:custDataLst>
              <p:tags r:id="rId60"/>
            </p:custDataLst>
          </p:nvPr>
        </p:nvSpPr>
        <p:spPr>
          <a:xfrm>
            <a:off x="609600" y="4038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0" name="Rounded Rectangle 69"/>
          <p:cNvSpPr/>
          <p:nvPr>
            <p:custDataLst>
              <p:tags r:id="rId61"/>
            </p:custDataLst>
          </p:nvPr>
        </p:nvSpPr>
        <p:spPr>
          <a:xfrm>
            <a:off x="2057400" y="4800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1" name="Rounded Rectangle 70"/>
          <p:cNvSpPr/>
          <p:nvPr>
            <p:custDataLst>
              <p:tags r:id="rId62"/>
            </p:custDataLst>
          </p:nvPr>
        </p:nvSpPr>
        <p:spPr>
          <a:xfrm>
            <a:off x="2209800" y="4419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2" name="Rounded Rectangle 71"/>
          <p:cNvSpPr/>
          <p:nvPr>
            <p:custDataLst>
              <p:tags r:id="rId63"/>
            </p:custDataLst>
          </p:nvPr>
        </p:nvSpPr>
        <p:spPr>
          <a:xfrm>
            <a:off x="2362200" y="45720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4" name="Rounded Rectangle 73"/>
          <p:cNvSpPr/>
          <p:nvPr>
            <p:custDataLst>
              <p:tags r:id="rId64"/>
            </p:custDataLst>
          </p:nvPr>
        </p:nvSpPr>
        <p:spPr>
          <a:xfrm>
            <a:off x="1447800" y="38100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5" name="Rounded Rectangle 74"/>
          <p:cNvSpPr/>
          <p:nvPr>
            <p:custDataLst>
              <p:tags r:id="rId65"/>
            </p:custDataLst>
          </p:nvPr>
        </p:nvSpPr>
        <p:spPr>
          <a:xfrm>
            <a:off x="609600" y="4800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6" name="Rounded Rectangle 75"/>
          <p:cNvSpPr/>
          <p:nvPr>
            <p:custDataLst>
              <p:tags r:id="rId66"/>
            </p:custDataLst>
          </p:nvPr>
        </p:nvSpPr>
        <p:spPr>
          <a:xfrm>
            <a:off x="1143000" y="3657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7" name="Rounded Rectangle 76"/>
          <p:cNvSpPr/>
          <p:nvPr>
            <p:custDataLst>
              <p:tags r:id="rId67"/>
            </p:custDataLst>
          </p:nvPr>
        </p:nvSpPr>
        <p:spPr>
          <a:xfrm>
            <a:off x="1676400" y="35814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8" name="Rounded Rectangle 77"/>
          <p:cNvSpPr/>
          <p:nvPr>
            <p:custDataLst>
              <p:tags r:id="rId68"/>
            </p:custDataLst>
          </p:nvPr>
        </p:nvSpPr>
        <p:spPr>
          <a:xfrm>
            <a:off x="762000" y="43434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0" name="Rounded Rectangle 79"/>
          <p:cNvSpPr/>
          <p:nvPr>
            <p:custDataLst>
              <p:tags r:id="rId69"/>
            </p:custDataLst>
          </p:nvPr>
        </p:nvSpPr>
        <p:spPr>
          <a:xfrm>
            <a:off x="990600" y="38862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1" name="Rounded Rectangle 80"/>
          <p:cNvSpPr/>
          <p:nvPr>
            <p:custDataLst>
              <p:tags r:id="rId70"/>
            </p:custDataLst>
          </p:nvPr>
        </p:nvSpPr>
        <p:spPr>
          <a:xfrm>
            <a:off x="1981200" y="35814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2" name="Rounded Rectangle 81"/>
          <p:cNvSpPr/>
          <p:nvPr>
            <p:custDataLst>
              <p:tags r:id="rId71"/>
            </p:custDataLst>
          </p:nvPr>
        </p:nvSpPr>
        <p:spPr>
          <a:xfrm>
            <a:off x="1447800" y="4800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3" name="Rounded Rectangle 82"/>
          <p:cNvSpPr/>
          <p:nvPr>
            <p:custDataLst>
              <p:tags r:id="rId72"/>
            </p:custDataLst>
          </p:nvPr>
        </p:nvSpPr>
        <p:spPr>
          <a:xfrm>
            <a:off x="2438400" y="39624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4" name="Rounded Rectangle 83"/>
          <p:cNvSpPr/>
          <p:nvPr>
            <p:custDataLst>
              <p:tags r:id="rId73"/>
            </p:custDataLst>
          </p:nvPr>
        </p:nvSpPr>
        <p:spPr>
          <a:xfrm>
            <a:off x="685800" y="3733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5" name="Rounded Rectangle 84"/>
          <p:cNvSpPr/>
          <p:nvPr>
            <p:custDataLst>
              <p:tags r:id="rId74"/>
            </p:custDataLst>
          </p:nvPr>
        </p:nvSpPr>
        <p:spPr>
          <a:xfrm>
            <a:off x="1600200" y="4572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6" name="Rounded Rectangle 85"/>
          <p:cNvSpPr/>
          <p:nvPr>
            <p:custDataLst>
              <p:tags r:id="rId75"/>
            </p:custDataLst>
          </p:nvPr>
        </p:nvSpPr>
        <p:spPr>
          <a:xfrm>
            <a:off x="1981200" y="4572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7" name="Rounded Rectangle 86"/>
          <p:cNvSpPr/>
          <p:nvPr>
            <p:custDataLst>
              <p:tags r:id="rId76"/>
            </p:custDataLst>
          </p:nvPr>
        </p:nvSpPr>
        <p:spPr>
          <a:xfrm>
            <a:off x="533400" y="4495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8" name="Rounded Rectangle 87"/>
          <p:cNvSpPr/>
          <p:nvPr>
            <p:custDataLst>
              <p:tags r:id="rId77"/>
            </p:custDataLst>
          </p:nvPr>
        </p:nvSpPr>
        <p:spPr>
          <a:xfrm>
            <a:off x="1295400" y="4114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9" name="Rounded Rectangle 88"/>
          <p:cNvSpPr/>
          <p:nvPr>
            <p:custDataLst>
              <p:tags r:id="rId78"/>
            </p:custDataLst>
          </p:nvPr>
        </p:nvSpPr>
        <p:spPr>
          <a:xfrm>
            <a:off x="2057400" y="4038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0" name="Rounded Rectangle 89"/>
          <p:cNvSpPr/>
          <p:nvPr>
            <p:custDataLst>
              <p:tags r:id="rId79"/>
            </p:custDataLst>
          </p:nvPr>
        </p:nvSpPr>
        <p:spPr>
          <a:xfrm>
            <a:off x="2209800" y="3733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1" name="Rounded Rectangle 90"/>
          <p:cNvSpPr/>
          <p:nvPr>
            <p:custDataLst>
              <p:tags r:id="rId80"/>
            </p:custDataLst>
          </p:nvPr>
        </p:nvSpPr>
        <p:spPr>
          <a:xfrm>
            <a:off x="2209800" y="4191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2" name="Rounded Rectangle 91"/>
          <p:cNvSpPr/>
          <p:nvPr>
            <p:custDataLst>
              <p:tags r:id="rId81"/>
            </p:custDataLst>
          </p:nvPr>
        </p:nvSpPr>
        <p:spPr>
          <a:xfrm>
            <a:off x="914400" y="47244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4" name="Rectangle 93"/>
          <p:cNvSpPr/>
          <p:nvPr>
            <p:custDataLst>
              <p:tags r:id="rId82"/>
            </p:custDataLst>
          </p:nvPr>
        </p:nvSpPr>
        <p:spPr>
          <a:xfrm>
            <a:off x="457200" y="5105400"/>
            <a:ext cx="2209800" cy="1524000"/>
          </a:xfrm>
          <a:prstGeom prst="rect">
            <a:avLst/>
          </a:prstGeom>
          <a:solidFill>
            <a:schemeClr val="accent6">
              <a:lumMod val="60000"/>
              <a:lumOff val="4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5" name="Rounded Rectangle 94"/>
          <p:cNvSpPr/>
          <p:nvPr>
            <p:custDataLst>
              <p:tags r:id="rId83"/>
            </p:custDataLst>
          </p:nvPr>
        </p:nvSpPr>
        <p:spPr>
          <a:xfrm>
            <a:off x="1752600" y="5562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7" name="Rounded Rectangle 96"/>
          <p:cNvSpPr/>
          <p:nvPr>
            <p:custDataLst>
              <p:tags r:id="rId84"/>
            </p:custDataLst>
          </p:nvPr>
        </p:nvSpPr>
        <p:spPr>
          <a:xfrm>
            <a:off x="1828800" y="59436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8" name="Rounded Rectangle 97"/>
          <p:cNvSpPr/>
          <p:nvPr>
            <p:custDataLst>
              <p:tags r:id="rId85"/>
            </p:custDataLst>
          </p:nvPr>
        </p:nvSpPr>
        <p:spPr>
          <a:xfrm>
            <a:off x="609600" y="56388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9" name="Rounded Rectangle 98"/>
          <p:cNvSpPr/>
          <p:nvPr>
            <p:custDataLst>
              <p:tags r:id="rId86"/>
            </p:custDataLst>
          </p:nvPr>
        </p:nvSpPr>
        <p:spPr>
          <a:xfrm>
            <a:off x="2057400" y="64008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0" name="Rounded Rectangle 99"/>
          <p:cNvSpPr/>
          <p:nvPr>
            <p:custDataLst>
              <p:tags r:id="rId87"/>
            </p:custDataLst>
          </p:nvPr>
        </p:nvSpPr>
        <p:spPr>
          <a:xfrm>
            <a:off x="2209800" y="60198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1" name="Rounded Rectangle 100"/>
          <p:cNvSpPr/>
          <p:nvPr>
            <p:custDataLst>
              <p:tags r:id="rId88"/>
            </p:custDataLst>
          </p:nvPr>
        </p:nvSpPr>
        <p:spPr>
          <a:xfrm>
            <a:off x="2362200" y="61722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 name="Rounded Rectangle 101"/>
          <p:cNvSpPr/>
          <p:nvPr>
            <p:custDataLst>
              <p:tags r:id="rId89"/>
            </p:custDataLst>
          </p:nvPr>
        </p:nvSpPr>
        <p:spPr>
          <a:xfrm>
            <a:off x="1447800" y="5943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 name="Rounded Rectangle 102"/>
          <p:cNvSpPr/>
          <p:nvPr>
            <p:custDataLst>
              <p:tags r:id="rId90"/>
            </p:custDataLst>
          </p:nvPr>
        </p:nvSpPr>
        <p:spPr>
          <a:xfrm>
            <a:off x="1447800" y="54102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4" name="Rounded Rectangle 103"/>
          <p:cNvSpPr/>
          <p:nvPr>
            <p:custDataLst>
              <p:tags r:id="rId91"/>
            </p:custDataLst>
          </p:nvPr>
        </p:nvSpPr>
        <p:spPr>
          <a:xfrm>
            <a:off x="609600" y="64008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5" name="Rounded Rectangle 104"/>
          <p:cNvSpPr/>
          <p:nvPr>
            <p:custDataLst>
              <p:tags r:id="rId92"/>
            </p:custDataLst>
          </p:nvPr>
        </p:nvSpPr>
        <p:spPr>
          <a:xfrm>
            <a:off x="1143000" y="52578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6" name="Rounded Rectangle 105"/>
          <p:cNvSpPr/>
          <p:nvPr>
            <p:custDataLst>
              <p:tags r:id="rId93"/>
            </p:custDataLst>
          </p:nvPr>
        </p:nvSpPr>
        <p:spPr>
          <a:xfrm>
            <a:off x="1676400" y="5181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7" name="Rounded Rectangle 106"/>
          <p:cNvSpPr/>
          <p:nvPr>
            <p:custDataLst>
              <p:tags r:id="rId94"/>
            </p:custDataLst>
          </p:nvPr>
        </p:nvSpPr>
        <p:spPr>
          <a:xfrm>
            <a:off x="762000" y="59436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9" name="Rounded Rectangle 108"/>
          <p:cNvSpPr/>
          <p:nvPr>
            <p:custDataLst>
              <p:tags r:id="rId95"/>
            </p:custDataLst>
          </p:nvPr>
        </p:nvSpPr>
        <p:spPr>
          <a:xfrm>
            <a:off x="990600" y="54864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0" name="Rounded Rectangle 109"/>
          <p:cNvSpPr/>
          <p:nvPr>
            <p:custDataLst>
              <p:tags r:id="rId96"/>
            </p:custDataLst>
          </p:nvPr>
        </p:nvSpPr>
        <p:spPr>
          <a:xfrm>
            <a:off x="1981200" y="51816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1" name="Rounded Rectangle 110"/>
          <p:cNvSpPr/>
          <p:nvPr>
            <p:custDataLst>
              <p:tags r:id="rId97"/>
            </p:custDataLst>
          </p:nvPr>
        </p:nvSpPr>
        <p:spPr>
          <a:xfrm>
            <a:off x="1447800" y="6400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 name="Rounded Rectangle 111"/>
          <p:cNvSpPr/>
          <p:nvPr>
            <p:custDataLst>
              <p:tags r:id="rId98"/>
            </p:custDataLst>
          </p:nvPr>
        </p:nvSpPr>
        <p:spPr>
          <a:xfrm>
            <a:off x="2438400" y="5562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3" name="Rounded Rectangle 112"/>
          <p:cNvSpPr/>
          <p:nvPr>
            <p:custDataLst>
              <p:tags r:id="rId99"/>
            </p:custDataLst>
          </p:nvPr>
        </p:nvSpPr>
        <p:spPr>
          <a:xfrm>
            <a:off x="685800" y="5334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4" name="Rounded Rectangle 113"/>
          <p:cNvSpPr/>
          <p:nvPr>
            <p:custDataLst>
              <p:tags r:id="rId100"/>
            </p:custDataLst>
          </p:nvPr>
        </p:nvSpPr>
        <p:spPr>
          <a:xfrm>
            <a:off x="1600200" y="61722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5" name="Rounded Rectangle 114"/>
          <p:cNvSpPr/>
          <p:nvPr>
            <p:custDataLst>
              <p:tags r:id="rId101"/>
            </p:custDataLst>
          </p:nvPr>
        </p:nvSpPr>
        <p:spPr>
          <a:xfrm>
            <a:off x="1981200" y="61722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6" name="Rounded Rectangle 115"/>
          <p:cNvSpPr/>
          <p:nvPr>
            <p:custDataLst>
              <p:tags r:id="rId102"/>
            </p:custDataLst>
          </p:nvPr>
        </p:nvSpPr>
        <p:spPr>
          <a:xfrm>
            <a:off x="533400" y="6096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7" name="Rounded Rectangle 116"/>
          <p:cNvSpPr/>
          <p:nvPr>
            <p:custDataLst>
              <p:tags r:id="rId103"/>
            </p:custDataLst>
          </p:nvPr>
        </p:nvSpPr>
        <p:spPr>
          <a:xfrm>
            <a:off x="1295400" y="5715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8" name="Rounded Rectangle 117"/>
          <p:cNvSpPr/>
          <p:nvPr>
            <p:custDataLst>
              <p:tags r:id="rId104"/>
            </p:custDataLst>
          </p:nvPr>
        </p:nvSpPr>
        <p:spPr>
          <a:xfrm>
            <a:off x="2057400" y="5638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9" name="Rounded Rectangle 118"/>
          <p:cNvSpPr/>
          <p:nvPr>
            <p:custDataLst>
              <p:tags r:id="rId105"/>
            </p:custDataLst>
          </p:nvPr>
        </p:nvSpPr>
        <p:spPr>
          <a:xfrm>
            <a:off x="2209800" y="5334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0" name="Rounded Rectangle 119"/>
          <p:cNvSpPr/>
          <p:nvPr>
            <p:custDataLst>
              <p:tags r:id="rId106"/>
            </p:custDataLst>
          </p:nvPr>
        </p:nvSpPr>
        <p:spPr>
          <a:xfrm>
            <a:off x="2209800" y="57912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1" name="Rounded Rectangle 120"/>
          <p:cNvSpPr/>
          <p:nvPr>
            <p:custDataLst>
              <p:tags r:id="rId107"/>
            </p:custDataLst>
          </p:nvPr>
        </p:nvSpPr>
        <p:spPr>
          <a:xfrm>
            <a:off x="914400" y="63246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3356" name="TextBox 122"/>
          <p:cNvSpPr txBox="1">
            <a:spLocks noChangeArrowheads="1"/>
          </p:cNvSpPr>
          <p:nvPr>
            <p:custDataLst>
              <p:tags r:id="rId108"/>
            </p:custDataLst>
          </p:nvPr>
        </p:nvSpPr>
        <p:spPr bwMode="auto">
          <a:xfrm>
            <a:off x="533400" y="0"/>
            <a:ext cx="1970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Large scale data splits</a:t>
            </a:r>
          </a:p>
        </p:txBody>
      </p:sp>
      <p:sp>
        <p:nvSpPr>
          <p:cNvPr id="124" name="Rounded Rectangle 123"/>
          <p:cNvSpPr/>
          <p:nvPr>
            <p:custDataLst>
              <p:tags r:id="rId109"/>
            </p:custDataLst>
          </p:nvPr>
        </p:nvSpPr>
        <p:spPr>
          <a:xfrm>
            <a:off x="3429000" y="762000"/>
            <a:ext cx="1371600" cy="533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solidFill>
                  <a:schemeClr val="accent1"/>
                </a:solidFill>
              </a:rPr>
              <a:t>Parse-hash</a:t>
            </a:r>
          </a:p>
        </p:txBody>
      </p:sp>
      <p:sp>
        <p:nvSpPr>
          <p:cNvPr id="125" name="Rounded Rectangle 124"/>
          <p:cNvSpPr/>
          <p:nvPr>
            <p:custDataLst>
              <p:tags r:id="rId110"/>
            </p:custDataLst>
          </p:nvPr>
        </p:nvSpPr>
        <p:spPr>
          <a:xfrm>
            <a:off x="3352800" y="5562600"/>
            <a:ext cx="1371600" cy="533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solidFill>
                  <a:schemeClr val="accent1"/>
                </a:solidFill>
              </a:rPr>
              <a:t>Parse-hash</a:t>
            </a:r>
          </a:p>
        </p:txBody>
      </p:sp>
      <p:sp>
        <p:nvSpPr>
          <p:cNvPr id="126" name="Rounded Rectangle 125"/>
          <p:cNvSpPr/>
          <p:nvPr>
            <p:custDataLst>
              <p:tags r:id="rId111"/>
            </p:custDataLst>
          </p:nvPr>
        </p:nvSpPr>
        <p:spPr>
          <a:xfrm>
            <a:off x="3352800" y="3962400"/>
            <a:ext cx="1371600" cy="533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solidFill>
                  <a:schemeClr val="accent1"/>
                </a:solidFill>
              </a:rPr>
              <a:t>Parse-hash</a:t>
            </a:r>
          </a:p>
        </p:txBody>
      </p:sp>
      <p:sp>
        <p:nvSpPr>
          <p:cNvPr id="127" name="Rounded Rectangle 126"/>
          <p:cNvSpPr/>
          <p:nvPr>
            <p:custDataLst>
              <p:tags r:id="rId112"/>
            </p:custDataLst>
          </p:nvPr>
        </p:nvSpPr>
        <p:spPr>
          <a:xfrm>
            <a:off x="3352800" y="2438400"/>
            <a:ext cx="1447800" cy="533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solidFill>
                  <a:schemeClr val="accent1"/>
                </a:solidFill>
              </a:rPr>
              <a:t>Parse-hash</a:t>
            </a:r>
          </a:p>
        </p:txBody>
      </p:sp>
      <p:cxnSp>
        <p:nvCxnSpPr>
          <p:cNvPr id="129" name="Straight Arrow Connector 128"/>
          <p:cNvCxnSpPr>
            <a:stCxn id="4" idx="3"/>
            <a:endCxn id="124" idx="1"/>
          </p:cNvCxnSpPr>
          <p:nvPr>
            <p:custDataLst>
              <p:tags r:id="rId113"/>
            </p:custDataLst>
          </p:nvPr>
        </p:nvCxnSpPr>
        <p:spPr>
          <a:xfrm flipV="1">
            <a:off x="2667000" y="1028700"/>
            <a:ext cx="7620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8" name="Straight Arrow Connector 137"/>
          <p:cNvCxnSpPr>
            <a:stCxn id="36" idx="3"/>
            <a:endCxn id="127" idx="1"/>
          </p:cNvCxnSpPr>
          <p:nvPr>
            <p:custDataLst>
              <p:tags r:id="rId114"/>
            </p:custDataLst>
          </p:nvPr>
        </p:nvCxnSpPr>
        <p:spPr>
          <a:xfrm>
            <a:off x="2667000" y="2667000"/>
            <a:ext cx="6858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1" name="Straight Arrow Connector 140"/>
          <p:cNvCxnSpPr>
            <a:stCxn id="65" idx="3"/>
            <a:endCxn id="126" idx="1"/>
          </p:cNvCxnSpPr>
          <p:nvPr>
            <p:custDataLst>
              <p:tags r:id="rId115"/>
            </p:custDataLst>
          </p:nvPr>
        </p:nvCxnSpPr>
        <p:spPr>
          <a:xfrm flipV="1">
            <a:off x="2667000" y="4229100"/>
            <a:ext cx="6858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3" name="Straight Arrow Connector 142"/>
          <p:cNvCxnSpPr>
            <a:stCxn id="94" idx="3"/>
            <a:endCxn id="125" idx="1"/>
          </p:cNvCxnSpPr>
          <p:nvPr>
            <p:custDataLst>
              <p:tags r:id="rId116"/>
            </p:custDataLst>
          </p:nvPr>
        </p:nvCxnSpPr>
        <p:spPr>
          <a:xfrm flipV="1">
            <a:off x="2667000" y="5829300"/>
            <a:ext cx="6858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3365" name="TextBox 143"/>
          <p:cNvSpPr txBox="1">
            <a:spLocks noChangeArrowheads="1"/>
          </p:cNvSpPr>
          <p:nvPr>
            <p:custDataLst>
              <p:tags r:id="rId117"/>
            </p:custDataLst>
          </p:nvPr>
        </p:nvSpPr>
        <p:spPr bwMode="auto">
          <a:xfrm>
            <a:off x="3200400" y="0"/>
            <a:ext cx="1905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Map &lt;key, 1&gt;</a:t>
            </a:r>
          </a:p>
          <a:p>
            <a:pPr eaLnBrk="1" hangingPunct="1">
              <a:spcBef>
                <a:spcPct val="0"/>
              </a:spcBef>
              <a:buClrTx/>
              <a:buSzTx/>
              <a:buFontTx/>
              <a:buNone/>
            </a:pPr>
            <a:r>
              <a:rPr lang="en-US" altLang="en-US" sz="1800"/>
              <a:t>&lt;key, value&gt;pair</a:t>
            </a:r>
          </a:p>
        </p:txBody>
      </p:sp>
      <p:sp>
        <p:nvSpPr>
          <p:cNvPr id="53366" name="TextBox 147"/>
          <p:cNvSpPr txBox="1">
            <a:spLocks noChangeArrowheads="1"/>
          </p:cNvSpPr>
          <p:nvPr>
            <p:custDataLst>
              <p:tags r:id="rId118"/>
            </p:custDataLst>
          </p:nvPr>
        </p:nvSpPr>
        <p:spPr bwMode="auto">
          <a:xfrm>
            <a:off x="5867400" y="228600"/>
            <a:ext cx="2019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Reducers (say, Count)</a:t>
            </a:r>
          </a:p>
        </p:txBody>
      </p:sp>
      <p:cxnSp>
        <p:nvCxnSpPr>
          <p:cNvPr id="152" name="Straight Arrow Connector 151"/>
          <p:cNvCxnSpPr>
            <a:stCxn id="124" idx="3"/>
          </p:cNvCxnSpPr>
          <p:nvPr>
            <p:custDataLst>
              <p:tags r:id="rId119"/>
            </p:custDataLst>
          </p:nvPr>
        </p:nvCxnSpPr>
        <p:spPr>
          <a:xfrm>
            <a:off x="4800600" y="1028700"/>
            <a:ext cx="838200" cy="2628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4" name="Straight Arrow Connector 153"/>
          <p:cNvCxnSpPr>
            <a:stCxn id="124" idx="3"/>
            <a:endCxn id="147" idx="2"/>
          </p:cNvCxnSpPr>
          <p:nvPr>
            <p:custDataLst>
              <p:tags r:id="rId120"/>
            </p:custDataLst>
          </p:nvPr>
        </p:nvCxnSpPr>
        <p:spPr>
          <a:xfrm>
            <a:off x="4800600" y="1028700"/>
            <a:ext cx="838200" cy="4305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6" name="Straight Arrow Connector 155"/>
          <p:cNvCxnSpPr>
            <a:stCxn id="127" idx="3"/>
            <a:endCxn id="145" idx="2"/>
          </p:cNvCxnSpPr>
          <p:nvPr>
            <p:custDataLst>
              <p:tags r:id="rId121"/>
            </p:custDataLst>
          </p:nvPr>
        </p:nvCxnSpPr>
        <p:spPr>
          <a:xfrm flipV="1">
            <a:off x="4800600" y="1752600"/>
            <a:ext cx="838200" cy="952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a:stCxn id="127" idx="3"/>
            <a:endCxn id="146" idx="2"/>
          </p:cNvCxnSpPr>
          <p:nvPr>
            <p:custDataLst>
              <p:tags r:id="rId122"/>
            </p:custDataLst>
          </p:nvPr>
        </p:nvCxnSpPr>
        <p:spPr>
          <a:xfrm>
            <a:off x="4800600" y="2705100"/>
            <a:ext cx="8382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0" name="Straight Arrow Connector 159"/>
          <p:cNvCxnSpPr>
            <a:stCxn id="127" idx="3"/>
            <a:endCxn id="147" idx="2"/>
          </p:cNvCxnSpPr>
          <p:nvPr>
            <p:custDataLst>
              <p:tags r:id="rId123"/>
            </p:custDataLst>
          </p:nvPr>
        </p:nvCxnSpPr>
        <p:spPr>
          <a:xfrm>
            <a:off x="4800600" y="2705100"/>
            <a:ext cx="838200" cy="2628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2" name="Straight Arrow Connector 161"/>
          <p:cNvCxnSpPr>
            <a:stCxn id="126" idx="3"/>
            <a:endCxn id="145" idx="2"/>
          </p:cNvCxnSpPr>
          <p:nvPr>
            <p:custDataLst>
              <p:tags r:id="rId124"/>
            </p:custDataLst>
          </p:nvPr>
        </p:nvCxnSpPr>
        <p:spPr>
          <a:xfrm flipV="1">
            <a:off x="4724400" y="1752600"/>
            <a:ext cx="914400" cy="2476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4" name="Straight Arrow Connector 163"/>
          <p:cNvCxnSpPr>
            <a:stCxn id="124" idx="3"/>
            <a:endCxn id="145" idx="2"/>
          </p:cNvCxnSpPr>
          <p:nvPr>
            <p:custDataLst>
              <p:tags r:id="rId125"/>
            </p:custDataLst>
          </p:nvPr>
        </p:nvCxnSpPr>
        <p:spPr>
          <a:xfrm>
            <a:off x="4800600" y="1028700"/>
            <a:ext cx="838200" cy="723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6" name="Straight Arrow Connector 165"/>
          <p:cNvCxnSpPr>
            <a:stCxn id="126" idx="3"/>
            <a:endCxn id="146" idx="2"/>
          </p:cNvCxnSpPr>
          <p:nvPr>
            <p:custDataLst>
              <p:tags r:id="rId126"/>
            </p:custDataLst>
          </p:nvPr>
        </p:nvCxnSpPr>
        <p:spPr>
          <a:xfrm flipV="1">
            <a:off x="4724400" y="3543300"/>
            <a:ext cx="9144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8" name="Straight Arrow Connector 167"/>
          <p:cNvCxnSpPr>
            <a:stCxn id="126" idx="3"/>
            <a:endCxn id="147" idx="2"/>
          </p:cNvCxnSpPr>
          <p:nvPr>
            <p:custDataLst>
              <p:tags r:id="rId127"/>
            </p:custDataLst>
          </p:nvPr>
        </p:nvCxnSpPr>
        <p:spPr>
          <a:xfrm>
            <a:off x="4724400" y="4229100"/>
            <a:ext cx="914400" cy="1104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0" name="Straight Arrow Connector 169"/>
          <p:cNvCxnSpPr>
            <a:stCxn id="125" idx="3"/>
            <a:endCxn id="145" idx="2"/>
          </p:cNvCxnSpPr>
          <p:nvPr>
            <p:custDataLst>
              <p:tags r:id="rId128"/>
            </p:custDataLst>
          </p:nvPr>
        </p:nvCxnSpPr>
        <p:spPr>
          <a:xfrm flipV="1">
            <a:off x="4724400" y="1752600"/>
            <a:ext cx="914400" cy="4076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2" name="Straight Arrow Connector 171"/>
          <p:cNvCxnSpPr>
            <a:stCxn id="125" idx="3"/>
            <a:endCxn id="146" idx="2"/>
          </p:cNvCxnSpPr>
          <p:nvPr>
            <p:custDataLst>
              <p:tags r:id="rId129"/>
            </p:custDataLst>
          </p:nvPr>
        </p:nvCxnSpPr>
        <p:spPr>
          <a:xfrm flipV="1">
            <a:off x="4724400" y="3543300"/>
            <a:ext cx="914400" cy="2286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4" name="Straight Arrow Connector 173"/>
          <p:cNvCxnSpPr>
            <a:stCxn id="125" idx="3"/>
            <a:endCxn id="147" idx="2"/>
          </p:cNvCxnSpPr>
          <p:nvPr>
            <p:custDataLst>
              <p:tags r:id="rId130"/>
            </p:custDataLst>
          </p:nvPr>
        </p:nvCxnSpPr>
        <p:spPr>
          <a:xfrm flipV="1">
            <a:off x="4724400" y="5334000"/>
            <a:ext cx="914400" cy="495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6" name="Straight Arrow Connector 175"/>
          <p:cNvCxnSpPr>
            <a:stCxn id="145" idx="0"/>
          </p:cNvCxnSpPr>
          <p:nvPr>
            <p:custDataLst>
              <p:tags r:id="rId131"/>
            </p:custDataLst>
          </p:nvPr>
        </p:nvCxnSpPr>
        <p:spPr>
          <a:xfrm flipV="1">
            <a:off x="7467600" y="1752600"/>
            <a:ext cx="609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0" name="Straight Arrow Connector 179"/>
          <p:cNvCxnSpPr>
            <a:stCxn id="146" idx="0"/>
          </p:cNvCxnSpPr>
          <p:nvPr>
            <p:custDataLst>
              <p:tags r:id="rId132"/>
            </p:custDataLst>
          </p:nvPr>
        </p:nvCxnSpPr>
        <p:spPr>
          <a:xfrm flipV="1">
            <a:off x="7467600" y="3505200"/>
            <a:ext cx="6858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2" name="Straight Arrow Connector 181"/>
          <p:cNvCxnSpPr>
            <a:stCxn id="147" idx="0"/>
          </p:cNvCxnSpPr>
          <p:nvPr>
            <p:custDataLst>
              <p:tags r:id="rId133"/>
            </p:custDataLst>
          </p:nvPr>
        </p:nvCxnSpPr>
        <p:spPr>
          <a:xfrm>
            <a:off x="7467600" y="53340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3382" name="TextBox 186"/>
          <p:cNvSpPr txBox="1">
            <a:spLocks noChangeArrowheads="1"/>
          </p:cNvSpPr>
          <p:nvPr>
            <p:custDataLst>
              <p:tags r:id="rId134"/>
            </p:custDataLst>
          </p:nvPr>
        </p:nvSpPr>
        <p:spPr bwMode="auto">
          <a:xfrm>
            <a:off x="7848600" y="1752600"/>
            <a:ext cx="8985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P-0000  </a:t>
            </a:r>
          </a:p>
        </p:txBody>
      </p:sp>
      <p:sp>
        <p:nvSpPr>
          <p:cNvPr id="53383" name="TextBox 187"/>
          <p:cNvSpPr txBox="1">
            <a:spLocks noChangeArrowheads="1"/>
          </p:cNvSpPr>
          <p:nvPr>
            <p:custDataLst>
              <p:tags r:id="rId135"/>
            </p:custDataLst>
          </p:nvPr>
        </p:nvSpPr>
        <p:spPr bwMode="auto">
          <a:xfrm>
            <a:off x="7924800" y="3581400"/>
            <a:ext cx="846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P-0001 </a:t>
            </a:r>
          </a:p>
        </p:txBody>
      </p:sp>
      <p:sp>
        <p:nvSpPr>
          <p:cNvPr id="53384" name="TextBox 188"/>
          <p:cNvSpPr txBox="1">
            <a:spLocks noChangeArrowheads="1"/>
          </p:cNvSpPr>
          <p:nvPr>
            <p:custDataLst>
              <p:tags r:id="rId136"/>
            </p:custDataLst>
          </p:nvPr>
        </p:nvSpPr>
        <p:spPr bwMode="auto">
          <a:xfrm>
            <a:off x="7924800" y="5410200"/>
            <a:ext cx="8985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P-0002  </a:t>
            </a:r>
          </a:p>
        </p:txBody>
      </p:sp>
      <p:sp>
        <p:nvSpPr>
          <p:cNvPr id="190" name="Rounded Rectangle 189"/>
          <p:cNvSpPr/>
          <p:nvPr>
            <p:custDataLst>
              <p:tags r:id="rId137"/>
            </p:custDataLst>
          </p:nvPr>
        </p:nvSpPr>
        <p:spPr>
          <a:xfrm>
            <a:off x="2209800" y="3733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1" name="Rounded Rectangle 190"/>
          <p:cNvSpPr/>
          <p:nvPr>
            <p:custDataLst>
              <p:tags r:id="rId138"/>
            </p:custDataLst>
          </p:nvPr>
        </p:nvSpPr>
        <p:spPr>
          <a:xfrm>
            <a:off x="1981200" y="35814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2" name="Rounded Rectangle 191"/>
          <p:cNvSpPr/>
          <p:nvPr>
            <p:custDataLst>
              <p:tags r:id="rId139"/>
            </p:custDataLst>
          </p:nvPr>
        </p:nvSpPr>
        <p:spPr>
          <a:xfrm>
            <a:off x="2438400" y="39624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3" name="Rounded Rectangle 192"/>
          <p:cNvSpPr/>
          <p:nvPr>
            <p:custDataLst>
              <p:tags r:id="rId140"/>
            </p:custDataLst>
          </p:nvPr>
        </p:nvSpPr>
        <p:spPr>
          <a:xfrm>
            <a:off x="2057400" y="4038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4" name="Rounded Rectangle 193"/>
          <p:cNvSpPr/>
          <p:nvPr>
            <p:custDataLst>
              <p:tags r:id="rId141"/>
            </p:custDataLst>
          </p:nvPr>
        </p:nvSpPr>
        <p:spPr>
          <a:xfrm>
            <a:off x="2209800" y="4191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5" name="Rounded Rectangle 194"/>
          <p:cNvSpPr/>
          <p:nvPr>
            <p:custDataLst>
              <p:tags r:id="rId142"/>
            </p:custDataLst>
          </p:nvPr>
        </p:nvSpPr>
        <p:spPr>
          <a:xfrm>
            <a:off x="1981200" y="4572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6" name="Rounded Rectangle 195"/>
          <p:cNvSpPr/>
          <p:nvPr>
            <p:custDataLst>
              <p:tags r:id="rId143"/>
            </p:custDataLst>
          </p:nvPr>
        </p:nvSpPr>
        <p:spPr>
          <a:xfrm>
            <a:off x="1600200" y="4572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7" name="Rounded Rectangle 196"/>
          <p:cNvSpPr/>
          <p:nvPr>
            <p:custDataLst>
              <p:tags r:id="rId144"/>
            </p:custDataLst>
          </p:nvPr>
        </p:nvSpPr>
        <p:spPr>
          <a:xfrm>
            <a:off x="1447800" y="4800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8" name="Rounded Rectangle 197"/>
          <p:cNvSpPr/>
          <p:nvPr>
            <p:custDataLst>
              <p:tags r:id="rId145"/>
            </p:custDataLst>
          </p:nvPr>
        </p:nvSpPr>
        <p:spPr>
          <a:xfrm>
            <a:off x="1295400" y="4114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9" name="Rounded Rectangle 198"/>
          <p:cNvSpPr/>
          <p:nvPr>
            <p:custDataLst>
              <p:tags r:id="rId146"/>
            </p:custDataLst>
          </p:nvPr>
        </p:nvSpPr>
        <p:spPr>
          <a:xfrm>
            <a:off x="1143000" y="45720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0" name="Rounded Rectangle 199"/>
          <p:cNvSpPr/>
          <p:nvPr>
            <p:custDataLst>
              <p:tags r:id="rId147"/>
            </p:custDataLst>
          </p:nvPr>
        </p:nvSpPr>
        <p:spPr>
          <a:xfrm>
            <a:off x="685800" y="3733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1" name="Rounded Rectangle 200"/>
          <p:cNvSpPr/>
          <p:nvPr>
            <p:custDataLst>
              <p:tags r:id="rId148"/>
            </p:custDataLst>
          </p:nvPr>
        </p:nvSpPr>
        <p:spPr>
          <a:xfrm>
            <a:off x="533400" y="4495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2" name="Rounded Rectangle 201"/>
          <p:cNvSpPr/>
          <p:nvPr>
            <p:custDataLst>
              <p:tags r:id="rId149"/>
            </p:custDataLst>
          </p:nvPr>
        </p:nvSpPr>
        <p:spPr>
          <a:xfrm>
            <a:off x="1981200" y="35814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3" name="Rounded Rectangle 202"/>
          <p:cNvSpPr/>
          <p:nvPr>
            <p:custDataLst>
              <p:tags r:id="rId150"/>
            </p:custDataLst>
          </p:nvPr>
        </p:nvSpPr>
        <p:spPr>
          <a:xfrm>
            <a:off x="1828800" y="43434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4" name="Rounded Rectangle 203"/>
          <p:cNvSpPr/>
          <p:nvPr>
            <p:custDataLst>
              <p:tags r:id="rId151"/>
            </p:custDataLst>
          </p:nvPr>
        </p:nvSpPr>
        <p:spPr>
          <a:xfrm>
            <a:off x="990600" y="38862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5" name="Rounded Rectangle 204"/>
          <p:cNvSpPr/>
          <p:nvPr>
            <p:custDataLst>
              <p:tags r:id="rId152"/>
            </p:custDataLst>
          </p:nvPr>
        </p:nvSpPr>
        <p:spPr>
          <a:xfrm>
            <a:off x="914400" y="47244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6" name="Rounded Rectangle 205"/>
          <p:cNvSpPr/>
          <p:nvPr>
            <p:custDataLst>
              <p:tags r:id="rId153"/>
            </p:custDataLst>
          </p:nvPr>
        </p:nvSpPr>
        <p:spPr>
          <a:xfrm>
            <a:off x="762000" y="43434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7" name="Rounded Rectangle 206"/>
          <p:cNvSpPr/>
          <p:nvPr>
            <p:custDataLst>
              <p:tags r:id="rId154"/>
            </p:custDataLst>
          </p:nvPr>
        </p:nvSpPr>
        <p:spPr>
          <a:xfrm>
            <a:off x="1676400" y="35814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8" name="Rounded Rectangle 207"/>
          <p:cNvSpPr/>
          <p:nvPr>
            <p:custDataLst>
              <p:tags r:id="rId155"/>
            </p:custDataLst>
          </p:nvPr>
        </p:nvSpPr>
        <p:spPr>
          <a:xfrm>
            <a:off x="2209800" y="4419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9" name="Rounded Rectangle 208"/>
          <p:cNvSpPr/>
          <p:nvPr>
            <p:custDataLst>
              <p:tags r:id="rId156"/>
            </p:custDataLst>
          </p:nvPr>
        </p:nvSpPr>
        <p:spPr>
          <a:xfrm>
            <a:off x="2362200" y="45720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0" name="Rounded Rectangle 209"/>
          <p:cNvSpPr/>
          <p:nvPr>
            <p:custDataLst>
              <p:tags r:id="rId157"/>
            </p:custDataLst>
          </p:nvPr>
        </p:nvSpPr>
        <p:spPr>
          <a:xfrm>
            <a:off x="2057400" y="4800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1" name="Rounded Rectangle 210"/>
          <p:cNvSpPr/>
          <p:nvPr>
            <p:custDataLst>
              <p:tags r:id="rId158"/>
            </p:custDataLst>
          </p:nvPr>
        </p:nvSpPr>
        <p:spPr>
          <a:xfrm>
            <a:off x="609600" y="4800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2" name="Rounded Rectangle 211"/>
          <p:cNvSpPr/>
          <p:nvPr>
            <p:custDataLst>
              <p:tags r:id="rId159"/>
            </p:custDataLst>
          </p:nvPr>
        </p:nvSpPr>
        <p:spPr>
          <a:xfrm>
            <a:off x="609600" y="4038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3" name="Rounded Rectangle 212"/>
          <p:cNvSpPr/>
          <p:nvPr>
            <p:custDataLst>
              <p:tags r:id="rId160"/>
            </p:custDataLst>
          </p:nvPr>
        </p:nvSpPr>
        <p:spPr>
          <a:xfrm>
            <a:off x="1143000" y="3657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4" name="Rounded Rectangle 213"/>
          <p:cNvSpPr/>
          <p:nvPr>
            <p:custDataLst>
              <p:tags r:id="rId161"/>
            </p:custDataLst>
          </p:nvPr>
        </p:nvSpPr>
        <p:spPr>
          <a:xfrm>
            <a:off x="1447800" y="38100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5" name="Rounded Rectangle 214"/>
          <p:cNvSpPr/>
          <p:nvPr>
            <p:custDataLst>
              <p:tags r:id="rId162"/>
            </p:custDataLst>
          </p:nvPr>
        </p:nvSpPr>
        <p:spPr>
          <a:xfrm>
            <a:off x="1981200" y="3810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6" name="Rounded Rectangle 215"/>
          <p:cNvSpPr/>
          <p:nvPr>
            <p:custDataLst>
              <p:tags r:id="rId163"/>
            </p:custDataLst>
          </p:nvPr>
        </p:nvSpPr>
        <p:spPr>
          <a:xfrm>
            <a:off x="1447800" y="22098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7" name="Rounded Rectangle 216"/>
          <p:cNvSpPr/>
          <p:nvPr>
            <p:custDataLst>
              <p:tags r:id="rId164"/>
            </p:custDataLst>
          </p:nvPr>
        </p:nvSpPr>
        <p:spPr>
          <a:xfrm>
            <a:off x="2057400" y="56388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ounded Rectangle 10"/>
          <p:cNvSpPr/>
          <p:nvPr>
            <p:custDataLst>
              <p:tags r:id="rId165"/>
            </p:custDataLst>
          </p:nvPr>
        </p:nvSpPr>
        <p:spPr>
          <a:xfrm>
            <a:off x="5105400" y="3810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3" name="Rounded Rectangle 32"/>
          <p:cNvSpPr/>
          <p:nvPr>
            <p:custDataLst>
              <p:tags r:id="rId166"/>
            </p:custDataLst>
          </p:nvPr>
        </p:nvSpPr>
        <p:spPr>
          <a:xfrm>
            <a:off x="5334000" y="3048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7" name="Rounded Rectangle 166"/>
          <p:cNvSpPr/>
          <p:nvPr>
            <p:custDataLst>
              <p:tags r:id="rId167"/>
            </p:custDataLst>
          </p:nvPr>
        </p:nvSpPr>
        <p:spPr>
          <a:xfrm>
            <a:off x="5181600" y="2286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1" name="Rounded Rectangle 170"/>
          <p:cNvSpPr/>
          <p:nvPr>
            <p:custDataLst>
              <p:tags r:id="rId168"/>
            </p:custDataLst>
          </p:nvPr>
        </p:nvSpPr>
        <p:spPr>
          <a:xfrm>
            <a:off x="7848600" y="3886200"/>
            <a:ext cx="152400" cy="15240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3" name="Rounded Rectangle 172"/>
          <p:cNvSpPr/>
          <p:nvPr>
            <p:custDataLst>
              <p:tags r:id="rId169"/>
            </p:custDataLst>
          </p:nvPr>
        </p:nvSpPr>
        <p:spPr>
          <a:xfrm>
            <a:off x="7924800" y="2133600"/>
            <a:ext cx="1524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5" name="Rounded Rectangle 174"/>
          <p:cNvSpPr/>
          <p:nvPr>
            <p:custDataLst>
              <p:tags r:id="rId170"/>
            </p:custDataLst>
          </p:nvPr>
        </p:nvSpPr>
        <p:spPr>
          <a:xfrm>
            <a:off x="7924800" y="5791200"/>
            <a:ext cx="152400" cy="1524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3419" name="TextBox 176"/>
          <p:cNvSpPr txBox="1">
            <a:spLocks noChangeArrowheads="1"/>
          </p:cNvSpPr>
          <p:nvPr>
            <p:custDataLst>
              <p:tags r:id="rId171"/>
            </p:custDataLst>
          </p:nvPr>
        </p:nvSpPr>
        <p:spPr bwMode="auto">
          <a:xfrm>
            <a:off x="8001000" y="1981200"/>
            <a:ext cx="9810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 count1</a:t>
            </a:r>
          </a:p>
        </p:txBody>
      </p:sp>
      <p:sp>
        <p:nvSpPr>
          <p:cNvPr id="53420" name="TextBox 177"/>
          <p:cNvSpPr txBox="1">
            <a:spLocks noChangeArrowheads="1"/>
          </p:cNvSpPr>
          <p:nvPr>
            <p:custDataLst>
              <p:tags r:id="rId172"/>
            </p:custDataLst>
          </p:nvPr>
        </p:nvSpPr>
        <p:spPr bwMode="auto">
          <a:xfrm>
            <a:off x="7924800" y="3733800"/>
            <a:ext cx="1066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 , count2</a:t>
            </a:r>
          </a:p>
        </p:txBody>
      </p:sp>
      <p:sp>
        <p:nvSpPr>
          <p:cNvPr id="53421" name="TextBox 178"/>
          <p:cNvSpPr txBox="1">
            <a:spLocks noChangeArrowheads="1"/>
          </p:cNvSpPr>
          <p:nvPr>
            <p:custDataLst>
              <p:tags r:id="rId173"/>
            </p:custDataLst>
          </p:nvPr>
        </p:nvSpPr>
        <p:spPr bwMode="auto">
          <a:xfrm>
            <a:off x="8077200" y="56388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US" altLang="en-US" sz="1800"/>
              <a:t>,count3</a:t>
            </a:r>
          </a:p>
        </p:txBody>
      </p:sp>
      <p:sp>
        <p:nvSpPr>
          <p:cNvPr id="32942" name="Date Placeholder 180"/>
          <p:cNvSpPr>
            <a:spLocks noGrp="1"/>
          </p:cNvSpPr>
          <p:nvPr>
            <p:ph type="dt" sz="quarter" idx="10"/>
            <p:custDataLst>
              <p:tags r:id="rId174"/>
            </p:custDataLst>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EDF20C82-A39E-405E-8F7E-63F39E4BA519}" type="datetime1">
              <a:rPr lang="en-US"/>
              <a:pPr fontAlgn="base">
                <a:spcBef>
                  <a:spcPct val="0"/>
                </a:spcBef>
                <a:spcAft>
                  <a:spcPct val="0"/>
                </a:spcAft>
                <a:defRPr/>
              </a:pPr>
              <a:t>2/28/2017</a:t>
            </a:fld>
            <a:endParaRPr lang="en-US"/>
          </a:p>
        </p:txBody>
      </p:sp>
      <p:sp>
        <p:nvSpPr>
          <p:cNvPr id="53423" name="Slide Number Placeholder 182"/>
          <p:cNvSpPr>
            <a:spLocks noGrp="1"/>
          </p:cNvSpPr>
          <p:nvPr>
            <p:ph type="sldNum" sz="quarter" idx="12"/>
            <p:custDataLst>
              <p:tags r:id="rId17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07A2DD84-59E7-4631-9D23-594E67887D2A}" type="slidenum">
              <a:rPr lang="en-US" altLang="en-US" sz="1600">
                <a:solidFill>
                  <a:srgbClr val="FFFFFF"/>
                </a:solidFill>
              </a:rPr>
              <a:pPr>
                <a:spcBef>
                  <a:spcPct val="0"/>
                </a:spcBef>
                <a:buClrTx/>
                <a:buSzTx/>
                <a:buFontTx/>
                <a:buNone/>
              </a:pPr>
              <a:t>46</a:t>
            </a:fld>
            <a:endParaRPr lang="en-US" altLang="en-US" sz="1600">
              <a:solidFill>
                <a:srgbClr val="FFFFFF"/>
              </a:solidFill>
            </a:endParaRPr>
          </a:p>
        </p:txBody>
      </p:sp>
      <p:sp>
        <p:nvSpPr>
          <p:cNvPr id="177" name="Footer Placeholder 176"/>
          <p:cNvSpPr>
            <a:spLocks noGrp="1"/>
          </p:cNvSpPr>
          <p:nvPr>
            <p:ph type="ftr" sz="quarter" idx="11"/>
            <p:custDataLst>
              <p:tags r:id="rId176"/>
            </p:custDataLst>
          </p:nvPr>
        </p:nvSpPr>
        <p:spPr/>
        <p:txBody>
          <a:bodyPr/>
          <a:lstStyle/>
          <a:p>
            <a:pPr>
              <a:defRPr/>
            </a:pPr>
            <a:r>
              <a:rPr lang="de-DE"/>
              <a:t>cse4/587</a:t>
            </a:r>
            <a:endParaRPr lang="en-US"/>
          </a:p>
        </p:txBody>
      </p:sp>
    </p:spTree>
    <p:custDataLst>
      <p:tags r:id="rId1"/>
    </p:custDataLst>
  </p:cSld>
  <p:clrMapOvr>
    <a:masterClrMapping/>
  </p:clrMapOvr>
  <p:transition advClick="0" advTm="1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0" presetClass="path" presetSubtype="0" accel="50000" decel="50000" fill="hold" grpId="0" nodeType="clickEffect">
                                  <p:stCondLst>
                                    <p:cond delay="0"/>
                                  </p:stCondLst>
                                  <p:childTnLst>
                                    <p:animMotion origin="layout" path="M 0 -1.62812E-6 L 0.39167 -0.0777 " pathEditMode="relative" ptsTypes="AA">
                                      <p:cBhvr>
                                        <p:cTn id="6" dur="2000" fill="hold"/>
                                        <p:tgtEl>
                                          <p:spTgt spid="190"/>
                                        </p:tgtEl>
                                        <p:attrNameLst>
                                          <p:attrName>ppt_x</p:attrName>
                                          <p:attrName>ppt_y</p:attrName>
                                        </p:attrNameLst>
                                      </p:cBhvr>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0" presetClass="path" presetSubtype="0" accel="50000" decel="50000" fill="hold" grpId="0" nodeType="clickEffect">
                                  <p:stCondLst>
                                    <p:cond delay="0"/>
                                  </p:stCondLst>
                                  <p:childTnLst>
                                    <p:animMotion origin="layout" path="M 2.77556E-17 8.32562E-7 L 0.40833 0.18871 " pathEditMode="relative" ptsTypes="AA">
                                      <p:cBhvr>
                                        <p:cTn id="10" dur="2000" fill="hold"/>
                                        <p:tgtEl>
                                          <p:spTgt spid="202"/>
                                        </p:tgtEl>
                                        <p:attrNameLst>
                                          <p:attrName>ppt_x</p:attrName>
                                          <p:attrName>ppt_y</p:attrName>
                                        </p:attrNameLst>
                                      </p:cBhvr>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0" presetClass="path" presetSubtype="0" accel="50000" decel="50000" fill="hold" grpId="0" nodeType="clickEffect">
                                  <p:stCondLst>
                                    <p:cond delay="0"/>
                                  </p:stCondLst>
                                  <p:childTnLst>
                                    <p:animMotion origin="layout" path="M -3.33333E-6 8.32562E-7 L 0.56667 -0.31082 " pathEditMode="relative" ptsTypes="AA">
                                      <p:cBhvr>
                                        <p:cTn id="14" dur="2000" fill="hold"/>
                                        <p:tgtEl>
                                          <p:spTgt spid="213"/>
                                        </p:tgtEl>
                                        <p:attrNameLst>
                                          <p:attrName>ppt_x</p:attrName>
                                          <p:attrName>ppt_y</p:attrName>
                                        </p:attrNameLst>
                                      </p:cBhvr>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0" presetClass="path" presetSubtype="0" accel="50000" decel="50000" fill="hold" grpId="0" nodeType="clickEffect">
                                  <p:stCondLst>
                                    <p:cond delay="0"/>
                                  </p:stCondLst>
                                  <p:childTnLst>
                                    <p:animMotion origin="layout" path="M -6.66667E-6 8.32562E-7 L 0.45833 -0.32193 " pathEditMode="relative" ptsTypes="AA">
                                      <p:cBhvr>
                                        <p:cTn id="18" dur="2000" fill="hold"/>
                                        <p:tgtEl>
                                          <p:spTgt spid="207"/>
                                        </p:tgtEl>
                                        <p:attrNameLst>
                                          <p:attrName>ppt_x</p:attrName>
                                          <p:attrName>ppt_y</p:attrName>
                                        </p:attrNameLst>
                                      </p:cBhvr>
                                    </p:animMotion>
                                  </p:childTnLst>
                                </p:cTn>
                              </p:par>
                            </p:childTnLst>
                          </p:cTn>
                        </p:par>
                      </p:childTnLst>
                    </p:cTn>
                  </p:par>
                  <p:par>
                    <p:cTn id="19" fill="hold" nodeType="clickPar">
                      <p:stCondLst>
                        <p:cond delay="indefinite"/>
                      </p:stCondLst>
                      <p:childTnLst>
                        <p:par>
                          <p:cTn id="20" fill="hold" nodeType="withGroup">
                            <p:stCondLst>
                              <p:cond delay="0"/>
                            </p:stCondLst>
                            <p:childTnLst>
                              <p:par>
                                <p:cTn id="21" presetID="0" presetClass="path" presetSubtype="0" accel="50000" decel="50000" fill="hold" grpId="0" nodeType="clickEffect">
                                  <p:stCondLst>
                                    <p:cond delay="0"/>
                                  </p:stCondLst>
                                  <p:childTnLst>
                                    <p:animMotion origin="layout" path="M -3.33333E-6 -2.45143E-6 L 0.575 0.08881 " pathEditMode="relative" ptsTypes="AA">
                                      <p:cBhvr>
                                        <p:cTn id="22" dur="2000" fill="hold"/>
                                        <p:tgtEl>
                                          <p:spTgt spid="205"/>
                                        </p:tgtEl>
                                        <p:attrNameLst>
                                          <p:attrName>ppt_x</p:attrName>
                                          <p:attrName>ppt_y</p:attrName>
                                        </p:attrNameLst>
                                      </p:cBhvr>
                                    </p:animMotion>
                                  </p:childTnLst>
                                </p:cTn>
                              </p:par>
                            </p:childTnLst>
                          </p:cTn>
                        </p:par>
                      </p:childTnLst>
                    </p:cTn>
                  </p:par>
                  <p:par>
                    <p:cTn id="23" fill="hold" nodeType="clickPar">
                      <p:stCondLst>
                        <p:cond delay="indefinite"/>
                      </p:stCondLst>
                      <p:childTnLst>
                        <p:par>
                          <p:cTn id="24" fill="hold" nodeType="withGroup">
                            <p:stCondLst>
                              <p:cond delay="0"/>
                            </p:stCondLst>
                            <p:childTnLst>
                              <p:par>
                                <p:cTn id="25" presetID="0" presetClass="path" presetSubtype="0" accel="50000" decel="50000" fill="hold" grpId="0" nodeType="clickEffect">
                                  <p:stCondLst>
                                    <p:cond delay="0"/>
                                  </p:stCondLst>
                                  <p:childTnLst>
                                    <p:animMotion origin="layout" path="M 3.33333E-6 -7.86309E-7 L 0.45 -0.37743 " pathEditMode="relative" ptsTypes="AA">
                                      <p:cBhvr>
                                        <p:cTn id="26" dur="2000" fill="hold"/>
                                        <p:tgtEl>
                                          <p:spTgt spid="209"/>
                                        </p:tgtEl>
                                        <p:attrNameLst>
                                          <p:attrName>ppt_x</p:attrName>
                                          <p:attrName>ppt_y</p:attrName>
                                        </p:attrNameLst>
                                      </p:cBhvr>
                                    </p:animMotion>
                                  </p:childTnLst>
                                </p:cTn>
                              </p:par>
                            </p:childTnLst>
                          </p:cTn>
                        </p:par>
                      </p:childTnLst>
                    </p:cTn>
                  </p:par>
                  <p:par>
                    <p:cTn id="27" fill="hold" nodeType="clickPar">
                      <p:stCondLst>
                        <p:cond delay="indefinite"/>
                      </p:stCondLst>
                      <p:childTnLst>
                        <p:par>
                          <p:cTn id="28" fill="hold" nodeType="withGroup">
                            <p:stCondLst>
                              <p:cond delay="0"/>
                            </p:stCondLst>
                            <p:childTnLst>
                              <p:par>
                                <p:cTn id="29" presetID="0" presetClass="path" presetSubtype="0" accel="50000" decel="50000" fill="hold" grpId="0" nodeType="clickEffect">
                                  <p:stCondLst>
                                    <p:cond delay="0"/>
                                  </p:stCondLst>
                                  <p:childTnLst>
                                    <p:animMotion origin="layout" path="M -3.33333E-6 -4.95837E-6 L 0.425 -0.0666 " pathEditMode="relative" ptsTypes="AA">
                                      <p:cBhvr>
                                        <p:cTn id="30" dur="2000" fill="hold"/>
                                        <p:tgtEl>
                                          <p:spTgt spid="193"/>
                                        </p:tgtEl>
                                        <p:attrNameLst>
                                          <p:attrName>ppt_x</p:attrName>
                                          <p:attrName>ppt_y</p:attrName>
                                        </p:attrNameLst>
                                      </p:cBhvr>
                                    </p:animMotion>
                                  </p:childTnLst>
                                </p:cTn>
                              </p:par>
                            </p:childTnLst>
                          </p:cTn>
                        </p:par>
                      </p:childTnLst>
                    </p:cTn>
                  </p:par>
                  <p:par>
                    <p:cTn id="31" fill="hold" nodeType="clickPar">
                      <p:stCondLst>
                        <p:cond delay="indefinite"/>
                      </p:stCondLst>
                      <p:childTnLst>
                        <p:par>
                          <p:cTn id="32" fill="hold" nodeType="withGroup">
                            <p:stCondLst>
                              <p:cond delay="0"/>
                            </p:stCondLst>
                            <p:childTnLst>
                              <p:par>
                                <p:cTn id="33" presetID="0" presetClass="path" presetSubtype="0" accel="50000" decel="50000" fill="hold" grpId="0" nodeType="clickEffect">
                                  <p:stCondLst>
                                    <p:cond delay="0"/>
                                  </p:stCondLst>
                                  <p:childTnLst>
                                    <p:animMotion origin="layout" path="M 3.33333E-6 -7.86309E-7 L 0.54166 -0.19981 " pathEditMode="relative" ptsTypes="AA">
                                      <p:cBhvr>
                                        <p:cTn id="34" dur="2000" fill="hold"/>
                                        <p:tgtEl>
                                          <p:spTgt spid="195"/>
                                        </p:tgtEl>
                                        <p:attrNameLst>
                                          <p:attrName>ppt_x</p:attrName>
                                          <p:attrName>ppt_y</p:attrName>
                                        </p:attrNameLst>
                                      </p:cBhvr>
                                    </p:animMotion>
                                  </p:childTnLst>
                                </p:cTn>
                              </p:par>
                            </p:childTnLst>
                          </p:cTn>
                        </p:par>
                      </p:childTnLst>
                    </p:cTn>
                  </p:par>
                  <p:par>
                    <p:cTn id="35" fill="hold" nodeType="clickPar">
                      <p:stCondLst>
                        <p:cond delay="indefinite"/>
                      </p:stCondLst>
                      <p:childTnLst>
                        <p:par>
                          <p:cTn id="36" fill="hold" nodeType="withGroup">
                            <p:stCondLst>
                              <p:cond delay="0"/>
                            </p:stCondLst>
                            <p:childTnLst>
                              <p:par>
                                <p:cTn id="37" presetID="0" presetClass="path" presetSubtype="0" accel="50000" decel="50000" fill="hold" grpId="0" nodeType="clickEffect">
                                  <p:stCondLst>
                                    <p:cond delay="0"/>
                                  </p:stCondLst>
                                  <p:childTnLst>
                                    <p:animMotion origin="layout" path="M 3.33333E-6 -3.284E-6 L 0.50833 -0.13321 " pathEditMode="relative" ptsTypes="AA">
                                      <p:cBhvr>
                                        <p:cTn id="38" dur="2000" fill="hold"/>
                                        <p:tgtEl>
                                          <p:spTgt spid="197"/>
                                        </p:tgtEl>
                                        <p:attrNameLst>
                                          <p:attrName>ppt_x</p:attrName>
                                          <p:attrName>ppt_y</p:attrName>
                                        </p:attrNameLst>
                                      </p:cBhvr>
                                    </p:animMotion>
                                  </p:childTnLst>
                                </p:cTn>
                              </p:par>
                            </p:childTnLst>
                          </p:cTn>
                        </p:par>
                      </p:childTnLst>
                    </p:cTn>
                  </p:par>
                  <p:par>
                    <p:cTn id="39" fill="hold" nodeType="clickPar">
                      <p:stCondLst>
                        <p:cond delay="indefinite"/>
                      </p:stCondLst>
                      <p:childTnLst>
                        <p:par>
                          <p:cTn id="40" fill="hold" nodeType="withGroup">
                            <p:stCondLst>
                              <p:cond delay="0"/>
                            </p:stCondLst>
                            <p:childTnLst>
                              <p:par>
                                <p:cTn id="41" presetID="0" presetClass="path" presetSubtype="0" accel="50000" decel="50000" fill="hold" grpId="0" nodeType="clickEffect">
                                  <p:stCondLst>
                                    <p:cond delay="0"/>
                                  </p:stCondLst>
                                  <p:childTnLst>
                                    <p:animMotion origin="layout" path="M -3.33333E-6 -3.284E-6 L 0.53334 -0.43293 " pathEditMode="relative" ptsTypes="AA">
                                      <p:cBhvr>
                                        <p:cTn id="42" dur="2000" fill="hold"/>
                                        <p:tgtEl>
                                          <p:spTgt spid="210"/>
                                        </p:tgtEl>
                                        <p:attrNameLst>
                                          <p:attrName>ppt_x</p:attrName>
                                          <p:attrName>ppt_y</p:attrName>
                                        </p:attrNameLst>
                                      </p:cBhvr>
                                    </p:animMotion>
                                  </p:childTnLst>
                                </p:cTn>
                              </p:par>
                            </p:childTnLst>
                          </p:cTn>
                        </p:par>
                      </p:childTnLst>
                    </p:cTn>
                  </p:par>
                  <p:par>
                    <p:cTn id="43" fill="hold" nodeType="clickPar">
                      <p:stCondLst>
                        <p:cond delay="indefinite"/>
                      </p:stCondLst>
                      <p:childTnLst>
                        <p:par>
                          <p:cTn id="44" fill="hold" nodeType="withGroup">
                            <p:stCondLst>
                              <p:cond delay="0"/>
                            </p:stCondLst>
                            <p:childTnLst>
                              <p:par>
                                <p:cTn id="45" presetID="0" presetClass="path" presetSubtype="0" accel="50000" decel="50000" fill="hold" grpId="0" nodeType="clickEffect">
                                  <p:stCondLst>
                                    <p:cond delay="0"/>
                                  </p:stCondLst>
                                  <p:childTnLst>
                                    <p:animMotion origin="layout" path="M 2.77556E-17 4.20907E-6 L 0.5 -0.17762 " pathEditMode="relative" ptsTypes="AA">
                                      <p:cBhvr>
                                        <p:cTn id="46" dur="2000" fill="hold"/>
                                        <p:tgtEl>
                                          <p:spTgt spid="198"/>
                                        </p:tgtEl>
                                        <p:attrNameLst>
                                          <p:attrName>ppt_x</p:attrName>
                                          <p:attrName>ppt_y</p:attrName>
                                        </p:attrNameLst>
                                      </p:cBhvr>
                                    </p:animMotion>
                                  </p:childTnLst>
                                </p:cTn>
                              </p:par>
                            </p:childTnLst>
                          </p:cTn>
                        </p:par>
                      </p:childTnLst>
                    </p:cTn>
                  </p:par>
                  <p:par>
                    <p:cTn id="47" fill="hold" nodeType="clickPar">
                      <p:stCondLst>
                        <p:cond delay="indefinite"/>
                      </p:stCondLst>
                      <p:childTnLst>
                        <p:par>
                          <p:cTn id="48" fill="hold" nodeType="withGroup">
                            <p:stCondLst>
                              <p:cond delay="0"/>
                            </p:stCondLst>
                            <p:childTnLst>
                              <p:par>
                                <p:cTn id="49" presetID="0" presetClass="path" presetSubtype="0" accel="50000" decel="50000" fill="hold" grpId="0" nodeType="clickEffect">
                                  <p:stCondLst>
                                    <p:cond delay="0"/>
                                  </p:stCondLst>
                                  <p:childTnLst>
                                    <p:animMotion origin="layout" path="M 1.38778E-17 -8.32562E-7 L 0.575 -0.39963 " pathEditMode="relative" ptsTypes="AA">
                                      <p:cBhvr>
                                        <p:cTn id="50" dur="2000" fill="hold"/>
                                        <p:tgtEl>
                                          <p:spTgt spid="211"/>
                                        </p:tgtEl>
                                        <p:attrNameLst>
                                          <p:attrName>ppt_x</p:attrName>
                                          <p:attrName>ppt_y</p:attrName>
                                        </p:attrNameLst>
                                      </p:cBhvr>
                                    </p:animMotion>
                                  </p:childTnLst>
                                </p:cTn>
                              </p:par>
                            </p:childTnLst>
                          </p:cTn>
                        </p:par>
                      </p:childTnLst>
                    </p:cTn>
                  </p:par>
                  <p:par>
                    <p:cTn id="51" fill="hold" nodeType="clickPar">
                      <p:stCondLst>
                        <p:cond delay="indefinite"/>
                      </p:stCondLst>
                      <p:childTnLst>
                        <p:par>
                          <p:cTn id="52" fill="hold" nodeType="withGroup">
                            <p:stCondLst>
                              <p:cond delay="0"/>
                            </p:stCondLst>
                            <p:childTnLst>
                              <p:par>
                                <p:cTn id="53" presetID="0" presetClass="path" presetSubtype="0" accel="50000" decel="50000" fill="hold" grpId="0" nodeType="clickEffect">
                                  <p:stCondLst>
                                    <p:cond delay="0"/>
                                  </p:stCondLst>
                                  <p:childTnLst>
                                    <p:animMotion origin="layout" path="M 3.33333E-6 4.62535E-8 L 0.65833 -0.21092 " pathEditMode="relative" rAng="0" ptsTypes="AA">
                                      <p:cBhvr>
                                        <p:cTn id="54" dur="2000" fill="hold"/>
                                        <p:tgtEl>
                                          <p:spTgt spid="201"/>
                                        </p:tgtEl>
                                        <p:attrNameLst>
                                          <p:attrName>ppt_x</p:attrName>
                                          <p:attrName>ppt_y</p:attrName>
                                        </p:attrNameLst>
                                      </p:cBhvr>
                                      <p:rCtr x="32900" y="-10500"/>
                                    </p:animMotion>
                                  </p:childTnLst>
                                </p:cTn>
                              </p:par>
                            </p:childTnLst>
                          </p:cTn>
                        </p:par>
                      </p:childTnLst>
                    </p:cTn>
                  </p:par>
                  <p:par>
                    <p:cTn id="55" fill="hold" nodeType="clickPar">
                      <p:stCondLst>
                        <p:cond delay="indefinite"/>
                      </p:stCondLst>
                      <p:childTnLst>
                        <p:par>
                          <p:cTn id="56" fill="hold" nodeType="withGroup">
                            <p:stCondLst>
                              <p:cond delay="0"/>
                            </p:stCondLst>
                            <p:childTnLst>
                              <p:par>
                                <p:cTn id="57" presetID="0" presetClass="path" presetSubtype="0" accel="50000" decel="50000" fill="hold" grpId="0" nodeType="clickEffect">
                                  <p:stCondLst>
                                    <p:cond delay="0"/>
                                  </p:stCondLst>
                                  <p:childTnLst>
                                    <p:animMotion origin="layout" path="M 3.33333E-6 -8.32562E-7 L 0.46666 -0.08881 " pathEditMode="relative" ptsTypes="AA">
                                      <p:cBhvr>
                                        <p:cTn id="58" dur="2000" fill="hold"/>
                                        <p:tgtEl>
                                          <p:spTgt spid="194"/>
                                        </p:tgtEl>
                                        <p:attrNameLst>
                                          <p:attrName>ppt_x</p:attrName>
                                          <p:attrName>ppt_y</p:attrName>
                                        </p:attrNameLst>
                                      </p:cBhvr>
                                    </p:animMotion>
                                  </p:childTnLst>
                                </p:cTn>
                              </p:par>
                            </p:childTnLst>
                          </p:cTn>
                        </p:par>
                      </p:childTnLst>
                    </p:cTn>
                  </p:par>
                  <p:par>
                    <p:cTn id="59" fill="hold" nodeType="clickPar">
                      <p:stCondLst>
                        <p:cond delay="indefinite"/>
                      </p:stCondLst>
                      <p:childTnLst>
                        <p:par>
                          <p:cTn id="60" fill="hold" nodeType="withGroup">
                            <p:stCondLst>
                              <p:cond delay="0"/>
                            </p:stCondLst>
                            <p:childTnLst>
                              <p:par>
                                <p:cTn id="61" presetID="0" presetClass="path" presetSubtype="0" accel="50000" decel="50000" fill="hold" grpId="0" nodeType="clickEffect">
                                  <p:stCondLst>
                                    <p:cond delay="0"/>
                                  </p:stCondLst>
                                  <p:childTnLst>
                                    <p:animMotion origin="layout" path="M -3.33333E-6 1.71138E-6 L 0.44167 0.09991 " pathEditMode="relative" ptsTypes="AA">
                                      <p:cBhvr>
                                        <p:cTn id="62" dur="2000" fill="hold"/>
                                        <p:tgtEl>
                                          <p:spTgt spid="203"/>
                                        </p:tgtEl>
                                        <p:attrNameLst>
                                          <p:attrName>ppt_x</p:attrName>
                                          <p:attrName>ppt_y</p:attrName>
                                        </p:attrNameLst>
                                      </p:cBhvr>
                                    </p:animMotion>
                                  </p:childTnLst>
                                </p:cTn>
                              </p:par>
                            </p:childTnLst>
                          </p:cTn>
                        </p:par>
                      </p:childTnLst>
                    </p:cTn>
                  </p:par>
                  <p:par>
                    <p:cTn id="63" fill="hold" nodeType="clickPar">
                      <p:stCondLst>
                        <p:cond delay="indefinite"/>
                      </p:stCondLst>
                      <p:childTnLst>
                        <p:par>
                          <p:cTn id="64" fill="hold" nodeType="withGroup">
                            <p:stCondLst>
                              <p:cond delay="0"/>
                            </p:stCondLst>
                            <p:childTnLst>
                              <p:par>
                                <p:cTn id="65" presetID="0" presetClass="path" presetSubtype="0" accel="50000" decel="50000" fill="hold" grpId="0" nodeType="clickEffect">
                                  <p:stCondLst>
                                    <p:cond delay="0"/>
                                  </p:stCondLst>
                                  <p:childTnLst>
                                    <p:animMotion origin="layout" path="M 3.33333E-6 1.71138E-6 L 0.56666 0.18871 " pathEditMode="relative" ptsTypes="AA">
                                      <p:cBhvr>
                                        <p:cTn id="66" dur="2000" fill="hold"/>
                                        <p:tgtEl>
                                          <p:spTgt spid="206"/>
                                        </p:tgtEl>
                                        <p:attrNameLst>
                                          <p:attrName>ppt_x</p:attrName>
                                          <p:attrName>ppt_y</p:attrName>
                                        </p:attrNameLst>
                                      </p:cBhvr>
                                    </p:animMotion>
                                  </p:childTnLst>
                                </p:cTn>
                              </p:par>
                            </p:childTnLst>
                          </p:cTn>
                        </p:par>
                      </p:childTnLst>
                    </p:cTn>
                  </p:par>
                  <p:par>
                    <p:cTn id="67" fill="hold" nodeType="clickPar">
                      <p:stCondLst>
                        <p:cond delay="indefinite"/>
                      </p:stCondLst>
                      <p:childTnLst>
                        <p:par>
                          <p:cTn id="68" fill="hold" nodeType="withGroup">
                            <p:stCondLst>
                              <p:cond delay="0"/>
                            </p:stCondLst>
                            <p:childTnLst>
                              <p:par>
                                <p:cTn id="69" presetID="0" presetClass="path" presetSubtype="0" accel="50000" decel="50000" fill="hold" grpId="0" nodeType="clickEffect">
                                  <p:stCondLst>
                                    <p:cond delay="0"/>
                                  </p:stCondLst>
                                  <p:childTnLst>
                                    <p:animMotion origin="layout" path="M 0 8.32562E-7 L 0.39167 -0.0888 " pathEditMode="relative" ptsTypes="AA">
                                      <p:cBhvr>
                                        <p:cTn id="70" dur="2000" fill="hold"/>
                                        <p:tgtEl>
                                          <p:spTgt spid="192"/>
                                        </p:tgtEl>
                                        <p:attrNameLst>
                                          <p:attrName>ppt_x</p:attrName>
                                          <p:attrName>ppt_y</p:attrName>
                                        </p:attrNameLst>
                                      </p:cBhvr>
                                    </p:animMotion>
                                  </p:childTnLst>
                                </p:cTn>
                              </p:par>
                            </p:childTnLst>
                          </p:cTn>
                        </p:par>
                      </p:childTnLst>
                    </p:cTn>
                  </p:par>
                  <p:par>
                    <p:cTn id="71" fill="hold" nodeType="clickPar">
                      <p:stCondLst>
                        <p:cond delay="indefinite"/>
                      </p:stCondLst>
                      <p:childTnLst>
                        <p:par>
                          <p:cTn id="72" fill="hold" nodeType="withGroup">
                            <p:stCondLst>
                              <p:cond delay="0"/>
                            </p:stCondLst>
                            <p:childTnLst>
                              <p:par>
                                <p:cTn id="73" presetID="0" presetClass="path" presetSubtype="0" accel="50000" decel="50000" fill="hold" grpId="0" nodeType="clickEffect">
                                  <p:stCondLst>
                                    <p:cond delay="0"/>
                                  </p:stCondLst>
                                  <p:childTnLst>
                                    <p:animMotion origin="layout" path="M 3.33333E-6 -3.29325E-6 L 0.6 0.16652 " pathEditMode="relative" ptsTypes="AA">
                                      <p:cBhvr>
                                        <p:cTn id="74" dur="2000" fill="hold"/>
                                        <p:tgtEl>
                                          <p:spTgt spid="204"/>
                                        </p:tgtEl>
                                        <p:attrNameLst>
                                          <p:attrName>ppt_x</p:attrName>
                                          <p:attrName>ppt_y</p:attrName>
                                        </p:attrNameLst>
                                      </p:cBhvr>
                                    </p:animMotion>
                                  </p:childTnLst>
                                </p:cTn>
                              </p:par>
                            </p:childTnLst>
                          </p:cTn>
                        </p:par>
                      </p:childTnLst>
                    </p:cTn>
                  </p:par>
                  <p:par>
                    <p:cTn id="75" fill="hold" nodeType="clickPar">
                      <p:stCondLst>
                        <p:cond delay="indefinite"/>
                      </p:stCondLst>
                      <p:childTnLst>
                        <p:par>
                          <p:cTn id="76" fill="hold" nodeType="withGroup">
                            <p:stCondLst>
                              <p:cond delay="0"/>
                            </p:stCondLst>
                            <p:childTnLst>
                              <p:par>
                                <p:cTn id="77" presetID="0" presetClass="path" presetSubtype="0" accel="50000" decel="50000" fill="hold" grpId="0" nodeType="clickEffect">
                                  <p:stCondLst>
                                    <p:cond delay="0"/>
                                  </p:stCondLst>
                                  <p:childTnLst>
                                    <p:animMotion origin="layout" path="M -3.33333E-6 -7.86309E-7 L 0.55834 -0.21092 " pathEditMode="relative" ptsTypes="AA">
                                      <p:cBhvr>
                                        <p:cTn id="78" dur="2000" fill="hold"/>
                                        <p:tgtEl>
                                          <p:spTgt spid="199"/>
                                        </p:tgtEl>
                                        <p:attrNameLst>
                                          <p:attrName>ppt_x</p:attrName>
                                          <p:attrName>ppt_y</p:attrName>
                                        </p:attrNameLst>
                                      </p:cBhvr>
                                    </p:animMotion>
                                  </p:childTnLst>
                                </p:cTn>
                              </p:par>
                            </p:childTnLst>
                          </p:cTn>
                        </p:par>
                      </p:childTnLst>
                    </p:cTn>
                  </p:par>
                  <p:par>
                    <p:cTn id="79" fill="hold" nodeType="clickPar">
                      <p:stCondLst>
                        <p:cond delay="indefinite"/>
                      </p:stCondLst>
                      <p:childTnLst>
                        <p:par>
                          <p:cTn id="80" fill="hold" nodeType="withGroup">
                            <p:stCondLst>
                              <p:cond delay="0"/>
                            </p:stCondLst>
                            <p:childTnLst>
                              <p:par>
                                <p:cTn id="81" presetID="0" presetClass="path" presetSubtype="0" accel="50000" decel="50000" fill="hold" grpId="0" nodeType="clickEffect">
                                  <p:stCondLst>
                                    <p:cond delay="0"/>
                                  </p:stCondLst>
                                  <p:childTnLst>
                                    <p:animMotion origin="layout" path="M -6.66667E-6 -2.46068E-6 L 0.50833 -0.28862 " pathEditMode="relative" ptsTypes="AA">
                                      <p:cBhvr>
                                        <p:cTn id="82" dur="2000" fill="hold"/>
                                        <p:tgtEl>
                                          <p:spTgt spid="214"/>
                                        </p:tgtEl>
                                        <p:attrNameLst>
                                          <p:attrName>ppt_x</p:attrName>
                                          <p:attrName>ppt_y</p:attrName>
                                        </p:attrNameLst>
                                      </p:cBhvr>
                                    </p:animMotion>
                                  </p:childTnLst>
                                </p:cTn>
                              </p:par>
                            </p:childTnLst>
                          </p:cTn>
                        </p:par>
                      </p:childTnLst>
                    </p:cTn>
                  </p:par>
                  <p:par>
                    <p:cTn id="83" fill="hold" nodeType="clickPar">
                      <p:stCondLst>
                        <p:cond delay="indefinite"/>
                      </p:stCondLst>
                      <p:childTnLst>
                        <p:par>
                          <p:cTn id="84" fill="hold" nodeType="withGroup">
                            <p:stCondLst>
                              <p:cond delay="0"/>
                            </p:stCondLst>
                            <p:childTnLst>
                              <p:par>
                                <p:cTn id="85" presetID="0" presetClass="path" presetSubtype="0" accel="50000" decel="50000" fill="hold" grpId="0" nodeType="clickEffect">
                                  <p:stCondLst>
                                    <p:cond delay="0"/>
                                  </p:stCondLst>
                                  <p:childTnLst>
                                    <p:animMotion origin="layout" path="M 0 8.78816E-7 L 0.475 -0.41073 " pathEditMode="relative" ptsTypes="AA">
                                      <p:cBhvr>
                                        <p:cTn id="86" dur="2000" fill="hold"/>
                                        <p:tgtEl>
                                          <p:spTgt spid="208"/>
                                        </p:tgtEl>
                                        <p:attrNameLst>
                                          <p:attrName>ppt_x</p:attrName>
                                          <p:attrName>ppt_y</p:attrName>
                                        </p:attrNameLst>
                                      </p:cBhvr>
                                    </p:animMotion>
                                  </p:childTnLst>
                                </p:cTn>
                              </p:par>
                            </p:childTnLst>
                          </p:cTn>
                        </p:par>
                      </p:childTnLst>
                    </p:cTn>
                  </p:par>
                  <p:par>
                    <p:cTn id="87" fill="hold" nodeType="clickPar">
                      <p:stCondLst>
                        <p:cond delay="indefinite"/>
                      </p:stCondLst>
                      <p:childTnLst>
                        <p:par>
                          <p:cTn id="88" fill="hold" nodeType="withGroup">
                            <p:stCondLst>
                              <p:cond delay="0"/>
                            </p:stCondLst>
                            <p:childTnLst>
                              <p:par>
                                <p:cTn id="89" presetID="0" presetClass="path" presetSubtype="0" accel="50000" decel="50000" fill="hold" grpId="0" nodeType="clickEffect">
                                  <p:stCondLst>
                                    <p:cond delay="0"/>
                                  </p:stCondLst>
                                  <p:childTnLst>
                                    <p:animMotion origin="layout" path="M 3.33333E-6 8.32562E-7 L 0.575 -0.13321 " pathEditMode="relative" ptsTypes="AA">
                                      <p:cBhvr>
                                        <p:cTn id="90" dur="2000" fill="hold"/>
                                        <p:tgtEl>
                                          <p:spTgt spid="196"/>
                                        </p:tgtEl>
                                        <p:attrNameLst>
                                          <p:attrName>ppt_x</p:attrName>
                                          <p:attrName>ppt_y</p:attrName>
                                        </p:attrNameLst>
                                      </p:cBhvr>
                                    </p:animMotion>
                                  </p:childTnLst>
                                </p:cTn>
                              </p:par>
                            </p:childTnLst>
                          </p:cTn>
                        </p:par>
                      </p:childTnLst>
                    </p:cTn>
                  </p:par>
                  <p:par>
                    <p:cTn id="91" fill="hold" nodeType="clickPar">
                      <p:stCondLst>
                        <p:cond delay="indefinite"/>
                      </p:stCondLst>
                      <p:childTnLst>
                        <p:par>
                          <p:cTn id="92" fill="hold" nodeType="withGroup">
                            <p:stCondLst>
                              <p:cond delay="0"/>
                            </p:stCondLst>
                            <p:childTnLst>
                              <p:par>
                                <p:cTn id="93" presetID="0" presetClass="path" presetSubtype="0" accel="50000" decel="50000" fill="hold" grpId="0" nodeType="clickEffect">
                                  <p:stCondLst>
                                    <p:cond delay="0"/>
                                  </p:stCondLst>
                                  <p:childTnLst>
                                    <p:animMotion origin="layout" path="M -3.33333E-6 -1.62812E-6 L 0.69167 -0.0444 " pathEditMode="relative" ptsTypes="AA">
                                      <p:cBhvr>
                                        <p:cTn id="94" dur="2000" fill="hold"/>
                                        <p:tgtEl>
                                          <p:spTgt spid="200"/>
                                        </p:tgtEl>
                                        <p:attrNameLst>
                                          <p:attrName>ppt_x</p:attrName>
                                          <p:attrName>ppt_y</p:attrName>
                                        </p:attrNameLst>
                                      </p:cBhvr>
                                    </p:animMotion>
                                  </p:childTnLst>
                                </p:cTn>
                              </p:par>
                            </p:childTnLst>
                          </p:cTn>
                        </p:par>
                      </p:childTnLst>
                    </p:cTn>
                  </p:par>
                  <p:par>
                    <p:cTn id="95" fill="hold" nodeType="clickPar">
                      <p:stCondLst>
                        <p:cond delay="indefinite"/>
                      </p:stCondLst>
                      <p:childTnLst>
                        <p:par>
                          <p:cTn id="96" fill="hold" nodeType="withGroup">
                            <p:stCondLst>
                              <p:cond delay="0"/>
                            </p:stCondLst>
                            <p:childTnLst>
                              <p:par>
                                <p:cTn id="97" presetID="0" presetClass="path" presetSubtype="0" accel="50000" decel="50000" fill="hold" grpId="0" nodeType="clickEffect">
                                  <p:stCondLst>
                                    <p:cond delay="0"/>
                                  </p:stCondLst>
                                  <p:childTnLst>
                                    <p:animMotion origin="layout" path="M 1.38778E-17 9.16744E-6 L 0.7 -0.37742 " pathEditMode="relative" ptsTypes="AA">
                                      <p:cBhvr>
                                        <p:cTn id="98" dur="2000" fill="hold"/>
                                        <p:tgtEl>
                                          <p:spTgt spid="212"/>
                                        </p:tgtEl>
                                        <p:attrNameLst>
                                          <p:attrName>ppt_x</p:attrName>
                                          <p:attrName>ppt_y</p:attrName>
                                        </p:attrNameLst>
                                      </p:cBhvr>
                                    </p:animMotion>
                                  </p:childTnLst>
                                </p:cTn>
                              </p:par>
                            </p:childTnLst>
                          </p:cTn>
                        </p:par>
                      </p:childTnLst>
                    </p:cTn>
                  </p:par>
                  <p:par>
                    <p:cTn id="99" fill="hold" nodeType="clickPar">
                      <p:stCondLst>
                        <p:cond delay="indefinite"/>
                      </p:stCondLst>
                      <p:childTnLst>
                        <p:par>
                          <p:cTn id="100" fill="hold" nodeType="withGroup">
                            <p:stCondLst>
                              <p:cond delay="0"/>
                            </p:stCondLst>
                            <p:childTnLst>
                              <p:par>
                                <p:cTn id="101" presetID="0" presetClass="path" presetSubtype="0" accel="50000" decel="50000" fill="hold" grpId="0" nodeType="clickEffect">
                                  <p:stCondLst>
                                    <p:cond delay="0"/>
                                  </p:stCondLst>
                                  <p:childTnLst>
                                    <p:animMotion origin="layout" path="M 2.77556E-17 -4.99537E-6 L 0.44167 0.63275 " pathEditMode="relative" ptsTypes="AA">
                                      <p:cBhvr>
                                        <p:cTn id="102" dur="2000" fill="hold"/>
                                        <p:tgtEl>
                                          <p:spTgt spid="215"/>
                                        </p:tgtEl>
                                        <p:attrNameLst>
                                          <p:attrName>ppt_x</p:attrName>
                                          <p:attrName>ppt_y</p:attrName>
                                        </p:attrNameLst>
                                      </p:cBhvr>
                                    </p:animMotion>
                                  </p:childTnLst>
                                </p:cTn>
                              </p:par>
                            </p:childTnLst>
                          </p:cTn>
                        </p:par>
                      </p:childTnLst>
                    </p:cTn>
                  </p:par>
                  <p:par>
                    <p:cTn id="103" fill="hold" nodeType="clickPar">
                      <p:stCondLst>
                        <p:cond delay="indefinite"/>
                      </p:stCondLst>
                      <p:childTnLst>
                        <p:par>
                          <p:cTn id="104" fill="hold" nodeType="withGroup">
                            <p:stCondLst>
                              <p:cond delay="0"/>
                            </p:stCondLst>
                            <p:childTnLst>
                              <p:par>
                                <p:cTn id="105" presetID="0" presetClass="path" presetSubtype="0" accel="50000" decel="50000" fill="hold" grpId="0" nodeType="clickEffect">
                                  <p:stCondLst>
                                    <p:cond delay="0"/>
                                  </p:stCondLst>
                                  <p:childTnLst>
                                    <p:animMotion origin="layout" path="M 3.33333E-6 -4.97687E-6 L 0.5 -0.14431 " pathEditMode="relative" ptsTypes="AA">
                                      <p:cBhvr>
                                        <p:cTn id="106" dur="2000" fill="hold"/>
                                        <p:tgtEl>
                                          <p:spTgt spid="216"/>
                                        </p:tgtEl>
                                        <p:attrNameLst>
                                          <p:attrName>ppt_x</p:attrName>
                                          <p:attrName>ppt_y</p:attrName>
                                        </p:attrNameLst>
                                      </p:cBhvr>
                                    </p:animMotion>
                                  </p:childTnLst>
                                </p:cTn>
                              </p:par>
                            </p:childTnLst>
                          </p:cTn>
                        </p:par>
                      </p:childTnLst>
                    </p:cTn>
                  </p:par>
                  <p:par>
                    <p:cTn id="107" fill="hold" nodeType="clickPar">
                      <p:stCondLst>
                        <p:cond delay="indefinite"/>
                      </p:stCondLst>
                      <p:childTnLst>
                        <p:par>
                          <p:cTn id="108" fill="hold" nodeType="withGroup">
                            <p:stCondLst>
                              <p:cond delay="0"/>
                            </p:stCondLst>
                            <p:childTnLst>
                              <p:par>
                                <p:cTn id="109" presetID="0" presetClass="path" presetSubtype="0" accel="50000" decel="50000" fill="hold" grpId="0" nodeType="clickEffect">
                                  <p:stCondLst>
                                    <p:cond delay="0"/>
                                  </p:stCondLst>
                                  <p:childTnLst>
                                    <p:animMotion origin="layout" path="M -3.33333E-6 -2.44218E-6 L 0.475 -0.25532 " pathEditMode="relative" ptsTypes="AA">
                                      <p:cBhvr>
                                        <p:cTn id="110" dur="2000" fill="hold"/>
                                        <p:tgtEl>
                                          <p:spTgt spid="21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 grpId="0" animBg="1"/>
      <p:bldP spid="192" grpId="0" animBg="1"/>
      <p:bldP spid="193" grpId="0" animBg="1"/>
      <p:bldP spid="194" grpId="0" animBg="1"/>
      <p:bldP spid="195" grpId="0" animBg="1"/>
      <p:bldP spid="196" grpId="0" animBg="1"/>
      <p:bldP spid="197" grpId="0" animBg="1"/>
      <p:bldP spid="198" grpId="0" animBg="1"/>
      <p:bldP spid="199" grpId="0" animBg="1"/>
      <p:bldP spid="200" grpId="0" animBg="1"/>
      <p:bldP spid="201" grpId="0" animBg="1"/>
      <p:bldP spid="202" grpId="0" animBg="1"/>
      <p:bldP spid="203" grpId="0" animBg="1"/>
      <p:bldP spid="204" grpId="0" animBg="1"/>
      <p:bldP spid="205" grpId="0" animBg="1"/>
      <p:bldP spid="206" grpId="0" animBg="1"/>
      <p:bldP spid="207" grpId="0" animBg="1"/>
      <p:bldP spid="208" grpId="0" animBg="1"/>
      <p:bldP spid="209" grpId="0" animBg="1"/>
      <p:bldP spid="210" grpId="0" animBg="1"/>
      <p:bldP spid="211" grpId="0" animBg="1"/>
      <p:bldP spid="212" grpId="0" animBg="1"/>
      <p:bldP spid="213" grpId="0" animBg="1"/>
      <p:bldP spid="214" grpId="0" animBg="1"/>
      <p:bldP spid="215" grpId="0" animBg="1"/>
      <p:bldP spid="216" grpId="0" animBg="1"/>
      <p:bldP spid="217"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a:defRPr/>
            </a:pPr>
            <a:r>
              <a:rPr lang="en-US" dirty="0" err="1" smtClean="0"/>
              <a:t>MapReduce</a:t>
            </a:r>
            <a:r>
              <a:rPr lang="en-US" dirty="0" smtClean="0"/>
              <a:t> Engine</a:t>
            </a:r>
            <a:endParaRPr lang="en-US" dirty="0"/>
          </a:p>
        </p:txBody>
      </p:sp>
      <p:sp>
        <p:nvSpPr>
          <p:cNvPr id="55299" name="Content Placeholder 2"/>
          <p:cNvSpPr>
            <a:spLocks noGrp="1"/>
          </p:cNvSpPr>
          <p:nvPr>
            <p:ph sz="quarter" idx="1"/>
            <p:custDataLst>
              <p:tags r:id="rId3"/>
            </p:custDataLst>
          </p:nvPr>
        </p:nvSpPr>
        <p:spPr>
          <a:xfrm>
            <a:off x="301625" y="1527175"/>
            <a:ext cx="8504238" cy="4572000"/>
          </a:xfrm>
        </p:spPr>
        <p:txBody>
          <a:bodyPr/>
          <a:lstStyle/>
          <a:p>
            <a:r>
              <a:rPr lang="en-US" altLang="en-US" smtClean="0"/>
              <a:t>MapReduce requires a distributed file system and an engine that can distribute, coordinate, monitor and gather the results.</a:t>
            </a:r>
          </a:p>
          <a:p>
            <a:r>
              <a:rPr lang="en-US" altLang="en-US" smtClean="0"/>
              <a:t>Hadoop provides that engine through (the file system we discussed earlier) and the JobTracker + TaskTracker system. </a:t>
            </a:r>
          </a:p>
          <a:p>
            <a:r>
              <a:rPr lang="en-US" altLang="en-US" smtClean="0"/>
              <a:t>JobTracker is simply a scheduler. </a:t>
            </a:r>
          </a:p>
          <a:p>
            <a:r>
              <a:rPr lang="en-US" altLang="en-US" smtClean="0"/>
              <a:t>TaskTracker is assigned a Map or Reduce (or other operations); Map or Reduce run on node and so is the TaskTracker; each task is run on its own JVM on a node.</a:t>
            </a:r>
          </a:p>
        </p:txBody>
      </p:sp>
      <p:sp>
        <p:nvSpPr>
          <p:cNvPr id="4" name="Date Placeholder 3"/>
          <p:cNvSpPr>
            <a:spLocks noGrp="1"/>
          </p:cNvSpPr>
          <p:nvPr>
            <p:ph type="dt" sz="quarter" idx="10"/>
            <p:custDataLst>
              <p:tags r:id="rId4"/>
            </p:custDataLst>
          </p:nvPr>
        </p:nvSpPr>
        <p:spPr/>
        <p:txBody>
          <a:bodyPr/>
          <a:lstStyle/>
          <a:p>
            <a:pPr>
              <a:defRPr/>
            </a:pPr>
            <a:fld id="{AB2DBF50-F812-49A5-BBD9-1125A950ECA6}" type="datetime1">
              <a:rPr lang="en-US"/>
              <a:pPr>
                <a:defRPr/>
              </a:pPr>
              <a:t>2/28/2017</a:t>
            </a:fld>
            <a:endParaRPr lang="en-US"/>
          </a:p>
        </p:txBody>
      </p:sp>
      <p:sp>
        <p:nvSpPr>
          <p:cNvPr id="55301"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8BE62817-B2D4-4E7D-B0B5-EC374D8445B4}" type="slidenum">
              <a:rPr lang="en-US" altLang="en-US" sz="1600">
                <a:solidFill>
                  <a:srgbClr val="7B9899"/>
                </a:solidFill>
              </a:rPr>
              <a:pPr>
                <a:spcBef>
                  <a:spcPct val="0"/>
                </a:spcBef>
                <a:buClrTx/>
                <a:buSzTx/>
                <a:buFontTx/>
                <a:buNone/>
              </a:pPr>
              <a:t>47</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a:defRPr/>
            </a:pPr>
            <a:r>
              <a:rPr lang="en-US" dirty="0" smtClean="0"/>
              <a:t>Job Tracker</a:t>
            </a:r>
            <a:endParaRPr lang="en-US" dirty="0"/>
          </a:p>
        </p:txBody>
      </p:sp>
      <p:sp>
        <p:nvSpPr>
          <p:cNvPr id="56323" name="Content Placeholder 2"/>
          <p:cNvSpPr>
            <a:spLocks noGrp="1"/>
          </p:cNvSpPr>
          <p:nvPr>
            <p:ph sz="quarter" idx="1"/>
            <p:custDataLst>
              <p:tags r:id="rId3"/>
            </p:custDataLst>
          </p:nvPr>
        </p:nvSpPr>
        <p:spPr>
          <a:xfrm>
            <a:off x="301625" y="1527175"/>
            <a:ext cx="8504238" cy="4572000"/>
          </a:xfrm>
        </p:spPr>
        <p:txBody>
          <a:bodyPr/>
          <a:lstStyle/>
          <a:p>
            <a:r>
              <a:rPr lang="en-US" altLang="en-US" sz="2400" smtClean="0"/>
              <a:t>Is a service with Hadoop system</a:t>
            </a:r>
          </a:p>
          <a:p>
            <a:r>
              <a:rPr lang="en-US" altLang="en-US" sz="2400" smtClean="0"/>
              <a:t>It is like a scheduler</a:t>
            </a:r>
          </a:p>
          <a:p>
            <a:r>
              <a:rPr lang="en-US" altLang="en-US" sz="2400" smtClean="0"/>
              <a:t>Client application is sent to the JobTracker</a:t>
            </a:r>
          </a:p>
          <a:p>
            <a:r>
              <a:rPr lang="en-US" altLang="en-US" sz="2400" smtClean="0"/>
              <a:t>It talks to the Namenode, locates the TaskTracker near the data (remember the data has been populated already).</a:t>
            </a:r>
          </a:p>
          <a:p>
            <a:r>
              <a:rPr lang="en-US" altLang="en-US" sz="2400" smtClean="0"/>
              <a:t>JobTracker moves the work to the chosen TaskTracker node.</a:t>
            </a:r>
          </a:p>
          <a:p>
            <a:r>
              <a:rPr lang="en-US" altLang="en-US" sz="2400" smtClean="0"/>
              <a:t>TaskTracker monitors the execution of the task and updates the JobTracker through heartbeat. Any failure of a task is detected through missing heartbeat.</a:t>
            </a:r>
          </a:p>
          <a:p>
            <a:r>
              <a:rPr lang="en-US" altLang="en-US" sz="2400" smtClean="0"/>
              <a:t>Intermediate merging on the nodes are also taken care of by the JobTracker</a:t>
            </a:r>
          </a:p>
        </p:txBody>
      </p:sp>
      <p:sp>
        <p:nvSpPr>
          <p:cNvPr id="4" name="Date Placeholder 3"/>
          <p:cNvSpPr>
            <a:spLocks noGrp="1"/>
          </p:cNvSpPr>
          <p:nvPr>
            <p:ph type="dt" sz="quarter" idx="10"/>
            <p:custDataLst>
              <p:tags r:id="rId4"/>
            </p:custDataLst>
          </p:nvPr>
        </p:nvSpPr>
        <p:spPr/>
        <p:txBody>
          <a:bodyPr/>
          <a:lstStyle/>
          <a:p>
            <a:pPr>
              <a:defRPr/>
            </a:pPr>
            <a:fld id="{9448ED58-8F04-4DD5-A131-8E1C89751E9B}" type="datetime1">
              <a:rPr lang="en-US"/>
              <a:pPr>
                <a:defRPr/>
              </a:pPr>
              <a:t>2/28/2017</a:t>
            </a:fld>
            <a:endParaRPr lang="en-US" dirty="0"/>
          </a:p>
        </p:txBody>
      </p:sp>
      <p:sp>
        <p:nvSpPr>
          <p:cNvPr id="56325"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BFDEECF7-350D-4E9F-BD2F-4658EF928907}" type="slidenum">
              <a:rPr lang="en-US" altLang="en-US" sz="1600">
                <a:solidFill>
                  <a:srgbClr val="7B9899"/>
                </a:solidFill>
              </a:rPr>
              <a:pPr>
                <a:spcBef>
                  <a:spcPct val="0"/>
                </a:spcBef>
                <a:buClrTx/>
                <a:buSzTx/>
                <a:buFontTx/>
                <a:buNone/>
              </a:pPr>
              <a:t>48</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a:defRPr/>
            </a:pPr>
            <a:r>
              <a:rPr lang="en-US" dirty="0" err="1" smtClean="0"/>
              <a:t>TaskTracker</a:t>
            </a:r>
            <a:endParaRPr lang="en-US" dirty="0"/>
          </a:p>
        </p:txBody>
      </p:sp>
      <p:sp>
        <p:nvSpPr>
          <p:cNvPr id="57347" name="Content Placeholder 2"/>
          <p:cNvSpPr>
            <a:spLocks noGrp="1"/>
          </p:cNvSpPr>
          <p:nvPr>
            <p:ph sz="quarter" idx="1"/>
            <p:custDataLst>
              <p:tags r:id="rId3"/>
            </p:custDataLst>
          </p:nvPr>
        </p:nvSpPr>
        <p:spPr>
          <a:xfrm>
            <a:off x="301625" y="1527175"/>
            <a:ext cx="8504238" cy="4572000"/>
          </a:xfrm>
        </p:spPr>
        <p:txBody>
          <a:bodyPr/>
          <a:lstStyle/>
          <a:p>
            <a:r>
              <a:rPr lang="en-US" altLang="en-US" smtClean="0"/>
              <a:t>It accepts tasks (Map, Reduce, Shuffle, etc.) from JobTracker</a:t>
            </a:r>
          </a:p>
          <a:p>
            <a:r>
              <a:rPr lang="en-US" altLang="en-US" smtClean="0"/>
              <a:t>Each TaskTracker has a number of slots for the tasks; these are execution slots available on the machine or machines on the same rack;</a:t>
            </a:r>
          </a:p>
          <a:p>
            <a:r>
              <a:rPr lang="en-US" altLang="en-US" smtClean="0"/>
              <a:t>It spawns a sepearte JVM for execution of the tasks;</a:t>
            </a:r>
          </a:p>
          <a:p>
            <a:r>
              <a:rPr lang="en-US" altLang="en-US" smtClean="0"/>
              <a:t>It indicates the number of available slots through the hearbeat message to the JobTracker</a:t>
            </a:r>
          </a:p>
        </p:txBody>
      </p:sp>
      <p:sp>
        <p:nvSpPr>
          <p:cNvPr id="4" name="Date Placeholder 3"/>
          <p:cNvSpPr>
            <a:spLocks noGrp="1"/>
          </p:cNvSpPr>
          <p:nvPr>
            <p:ph type="dt" sz="quarter" idx="10"/>
            <p:custDataLst>
              <p:tags r:id="rId4"/>
            </p:custDataLst>
          </p:nvPr>
        </p:nvSpPr>
        <p:spPr/>
        <p:txBody>
          <a:bodyPr/>
          <a:lstStyle/>
          <a:p>
            <a:pPr>
              <a:defRPr/>
            </a:pPr>
            <a:fld id="{2FF06AD2-BEB2-4570-A8A8-923D0FF81A15}" type="datetime1">
              <a:rPr lang="en-US"/>
              <a:pPr>
                <a:defRPr/>
              </a:pPr>
              <a:t>2/28/2017</a:t>
            </a:fld>
            <a:endParaRPr lang="en-US"/>
          </a:p>
        </p:txBody>
      </p:sp>
      <p:sp>
        <p:nvSpPr>
          <p:cNvPr id="57349"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BB8083F6-5E0A-48A7-8C3A-8EC04B663C27}" type="slidenum">
              <a:rPr lang="en-US" altLang="en-US" sz="1600">
                <a:solidFill>
                  <a:srgbClr val="7B9899"/>
                </a:solidFill>
              </a:rPr>
              <a:pPr>
                <a:spcBef>
                  <a:spcPct val="0"/>
                </a:spcBef>
                <a:buClrTx/>
                <a:buSzTx/>
                <a:buFontTx/>
                <a:buNone/>
              </a:pPr>
              <a:t>49</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custDataLst>
              <p:tags r:id="rId2"/>
            </p:custDataLst>
          </p:nvPr>
        </p:nvSpPr>
        <p:spPr/>
        <p:txBody>
          <a:bodyPr/>
          <a:lstStyle/>
          <a:p>
            <a:pPr eaLnBrk="1" hangingPunct="1">
              <a:defRPr/>
            </a:pPr>
            <a:r>
              <a:rPr lang="en-US" smtClean="0"/>
              <a:t>Traditional Storage Solutions</a:t>
            </a:r>
          </a:p>
        </p:txBody>
      </p:sp>
      <p:graphicFrame>
        <p:nvGraphicFramePr>
          <p:cNvPr id="4" name="Content Placeholder 3"/>
          <p:cNvGraphicFramePr>
            <a:graphicFrameLocks noGrp="1"/>
          </p:cNvGraphicFramePr>
          <p:nvPr>
            <p:ph idx="1"/>
            <p:custDataLst>
              <p:tags r:id="rId3"/>
            </p:custData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8436" name="Slide Number Placeholder 5"/>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6409472F-7E57-4EC7-BBB6-2C7D06E958F5}" type="slidenum">
              <a:rPr lang="en-US" altLang="en-US" sz="1600">
                <a:solidFill>
                  <a:srgbClr val="7B9899"/>
                </a:solidFill>
              </a:rPr>
              <a:pPr>
                <a:spcBef>
                  <a:spcPct val="0"/>
                </a:spcBef>
                <a:buClrTx/>
                <a:buSzTx/>
                <a:buFontTx/>
                <a:buNone/>
              </a:pPr>
              <a:t>5</a:t>
            </a:fld>
            <a:endParaRPr lang="en-US" altLang="en-US" sz="1600">
              <a:solidFill>
                <a:srgbClr val="7B9899"/>
              </a:solidFill>
            </a:endParaRPr>
          </a:p>
        </p:txBody>
      </p:sp>
      <p:sp>
        <p:nvSpPr>
          <p:cNvPr id="7" name="Date Placeholder 6"/>
          <p:cNvSpPr>
            <a:spLocks noGrp="1"/>
          </p:cNvSpPr>
          <p:nvPr>
            <p:ph type="dt" sz="quarter" idx="10"/>
            <p:custDataLst>
              <p:tags r:id="rId5"/>
            </p:custDataLst>
          </p:nvPr>
        </p:nvSpPr>
        <p:spPr/>
        <p:txBody>
          <a:bodyPr/>
          <a:lstStyle/>
          <a:p>
            <a:pPr>
              <a:defRPr/>
            </a:pPr>
            <a:fld id="{70D0D128-1071-4327-ADEE-A417EDD3839A}" type="datetime1">
              <a:rPr lang="en-US"/>
              <a:pPr>
                <a:defRPr/>
              </a:pPr>
              <a:t>2/28/2017</a:t>
            </a:fld>
            <a:endParaRPr lang="en-US"/>
          </a:p>
        </p:txBody>
      </p:sp>
      <p:sp>
        <p:nvSpPr>
          <p:cNvPr id="8" name="Footer Placeholder 7"/>
          <p:cNvSpPr>
            <a:spLocks noGrp="1"/>
          </p:cNvSpPr>
          <p:nvPr>
            <p:ph type="ftr" sz="quarter" idx="11"/>
            <p:custDataLst>
              <p:tags r:id="rId6"/>
            </p:custDataLst>
          </p:nvPr>
        </p:nvSpPr>
        <p:spPr/>
        <p:txBody>
          <a:bodyPr/>
          <a:lstStyle/>
          <a:p>
            <a:pPr>
              <a:defRPr/>
            </a:pPr>
            <a:r>
              <a:rPr lang="de-DE"/>
              <a:t>cse4/587</a:t>
            </a:r>
            <a:endParaRPr lang="en-US"/>
          </a:p>
        </p:txBody>
      </p:sp>
    </p:spTree>
    <p:custDataLst>
      <p:tags r:id="rId1"/>
    </p:custData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eaLnBrk="1" hangingPunct="1">
              <a:defRPr/>
            </a:pPr>
            <a:r>
              <a:rPr lang="en-US" dirty="0" smtClean="0"/>
              <a:t>Summary</a:t>
            </a:r>
            <a:endParaRPr lang="en-US" dirty="0"/>
          </a:p>
        </p:txBody>
      </p:sp>
      <p:sp>
        <p:nvSpPr>
          <p:cNvPr id="58371" name="Content Placeholder 2"/>
          <p:cNvSpPr>
            <a:spLocks noGrp="1"/>
          </p:cNvSpPr>
          <p:nvPr>
            <p:ph sz="quarter" idx="1"/>
            <p:custDataLst>
              <p:tags r:id="rId3"/>
            </p:custDataLst>
          </p:nvPr>
        </p:nvSpPr>
        <p:spPr>
          <a:xfrm>
            <a:off x="301625" y="1527175"/>
            <a:ext cx="8504238" cy="4572000"/>
          </a:xfrm>
        </p:spPr>
        <p:txBody>
          <a:bodyPr/>
          <a:lstStyle/>
          <a:p>
            <a:pPr eaLnBrk="1" hangingPunct="1"/>
            <a:r>
              <a:rPr lang="en-US" altLang="en-US" smtClean="0"/>
              <a:t>We discussed the features of the Hadoop File System, a peta-scale file system to handle big-data sets.</a:t>
            </a:r>
          </a:p>
          <a:p>
            <a:pPr eaLnBrk="1" hangingPunct="1"/>
            <a:r>
              <a:rPr lang="en-US" altLang="en-US" smtClean="0"/>
              <a:t>We discussed: Architecture, Protocol, API, etc. </a:t>
            </a:r>
          </a:p>
          <a:p>
            <a:pPr eaLnBrk="1" hangingPunct="1"/>
            <a:r>
              <a:rPr lang="en-US" altLang="en-US" smtClean="0"/>
              <a:t>Also MapReduce Engine, Application Architecture</a:t>
            </a:r>
          </a:p>
          <a:p>
            <a:pPr eaLnBrk="1" hangingPunct="1"/>
            <a:r>
              <a:rPr lang="en-US" altLang="en-US" smtClean="0"/>
              <a:t>Next task is to understand mapreduce and implement a simple mapreduce job on HDFS</a:t>
            </a:r>
          </a:p>
        </p:txBody>
      </p:sp>
      <p:sp>
        <p:nvSpPr>
          <p:cNvPr id="4" name="Date Placeholder 3"/>
          <p:cNvSpPr>
            <a:spLocks noGrp="1"/>
          </p:cNvSpPr>
          <p:nvPr>
            <p:ph type="dt" sz="quarter" idx="10"/>
            <p:custDataLst>
              <p:tags r:id="rId4"/>
            </p:custDataLst>
          </p:nvPr>
        </p:nvSpPr>
        <p:spPr/>
        <p:txBody>
          <a:bodyPr/>
          <a:lstStyle/>
          <a:p>
            <a:pPr>
              <a:defRPr/>
            </a:pPr>
            <a:fld id="{787E4FF2-84A5-4D93-A262-35FC6217C9BA}" type="datetime1">
              <a:rPr lang="en-US"/>
              <a:pPr>
                <a:defRPr/>
              </a:pPr>
              <a:t>2/28/2017</a:t>
            </a:fld>
            <a:endParaRPr lang="en-US"/>
          </a:p>
        </p:txBody>
      </p:sp>
      <p:sp>
        <p:nvSpPr>
          <p:cNvPr id="58373"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3AB3E0C3-AF90-4987-A820-F84D24A3A1C4}" type="slidenum">
              <a:rPr lang="en-US" altLang="en-US" sz="1600">
                <a:solidFill>
                  <a:srgbClr val="7B9899"/>
                </a:solidFill>
              </a:rPr>
              <a:pPr>
                <a:spcBef>
                  <a:spcPct val="0"/>
                </a:spcBef>
                <a:buClrTx/>
                <a:buSzTx/>
                <a:buFontTx/>
                <a:buNone/>
              </a:pPr>
              <a:t>50</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en-US"/>
              <a:t>cse4/587</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5" y="2743200"/>
            <a:ext cx="6480175" cy="1673225"/>
          </a:xfrm>
        </p:spPr>
        <p:txBody>
          <a:bodyPr/>
          <a:lstStyle/>
          <a:p>
            <a:pPr>
              <a:defRPr/>
            </a:pPr>
            <a:endParaRPr lang="en-US"/>
          </a:p>
        </p:txBody>
      </p:sp>
      <p:sp>
        <p:nvSpPr>
          <p:cNvPr id="19459" name="Title 5"/>
          <p:cNvSpPr>
            <a:spLocks noGrp="1"/>
          </p:cNvSpPr>
          <p:nvPr>
            <p:ph type="title"/>
            <p:custDataLst>
              <p:tags r:id="rId2"/>
            </p:custDataLst>
          </p:nvPr>
        </p:nvSpPr>
        <p:spPr/>
        <p:txBody>
          <a:bodyPr/>
          <a:lstStyle/>
          <a:p>
            <a:r>
              <a:rPr lang="en-US" altLang="en-US" smtClean="0"/>
              <a:t>Solution Space </a:t>
            </a:r>
          </a:p>
        </p:txBody>
      </p:sp>
      <p:sp>
        <p:nvSpPr>
          <p:cNvPr id="8" name="Footer Placeholder 7"/>
          <p:cNvSpPr>
            <a:spLocks noGrp="1"/>
          </p:cNvSpPr>
          <p:nvPr>
            <p:ph type="ftr" sz="quarter" idx="10"/>
            <p:custDataLst>
              <p:tags r:id="rId3"/>
            </p:custDataLst>
          </p:nvPr>
        </p:nvSpPr>
        <p:spPr/>
        <p:txBody>
          <a:bodyPr/>
          <a:lstStyle/>
          <a:p>
            <a:pPr>
              <a:defRPr/>
            </a:pPr>
            <a:r>
              <a:rPr lang="de-DE"/>
              <a:t>cse4/587</a:t>
            </a:r>
            <a:endParaRPr lang="en-US"/>
          </a:p>
        </p:txBody>
      </p:sp>
      <p:sp>
        <p:nvSpPr>
          <p:cNvPr id="6" name="Date Placeholder 5"/>
          <p:cNvSpPr>
            <a:spLocks noGrp="1"/>
          </p:cNvSpPr>
          <p:nvPr>
            <p:ph type="dt" sz="quarter" idx="11"/>
            <p:custDataLst>
              <p:tags r:id="rId4"/>
            </p:custDataLst>
          </p:nvPr>
        </p:nvSpPr>
        <p:spPr/>
        <p:txBody>
          <a:bodyPr/>
          <a:lstStyle/>
          <a:p>
            <a:pPr>
              <a:defRPr/>
            </a:pPr>
            <a:fld id="{580C445A-1472-4E72-BE0A-E993F992F0CC}" type="datetime1">
              <a:rPr lang="en-US"/>
              <a:pPr>
                <a:defRPr/>
              </a:pPr>
              <a:t>2/28/2017</a:t>
            </a:fld>
            <a:endParaRPr lang="en-US"/>
          </a:p>
        </p:txBody>
      </p:sp>
      <p:sp>
        <p:nvSpPr>
          <p:cNvPr id="19462"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13A2ABBA-BA41-4F6C-86AE-5598A29AD1DD}" type="slidenum">
              <a:rPr lang="en-US" altLang="en-US" sz="1600">
                <a:solidFill>
                  <a:srgbClr val="7B9899"/>
                </a:solidFill>
              </a:rPr>
              <a:pPr>
                <a:spcBef>
                  <a:spcPct val="0"/>
                </a:spcBef>
                <a:buClrTx/>
                <a:buSzTx/>
                <a:buFontTx/>
                <a:buNone/>
              </a:pPr>
              <a:t>6</a:t>
            </a:fld>
            <a:endParaRPr lang="en-US" altLang="en-US" sz="1600">
              <a:solidFill>
                <a:srgbClr val="7B9899"/>
              </a:solidFill>
            </a:endParaRP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custDataLst>
              <p:tags r:id="rId2"/>
            </p:custDataLst>
          </p:nvPr>
        </p:nvSpPr>
        <p:spPr/>
        <p:txBody>
          <a:bodyPr/>
          <a:lstStyle/>
          <a:p>
            <a:pPr eaLnBrk="1" hangingPunct="1">
              <a:defRPr/>
            </a:pPr>
            <a:r>
              <a:rPr lang="en-US" dirty="0" smtClean="0"/>
              <a:t>Google File System</a:t>
            </a:r>
          </a:p>
        </p:txBody>
      </p:sp>
      <p:sp>
        <p:nvSpPr>
          <p:cNvPr id="3" name="Content Placeholder 2"/>
          <p:cNvSpPr>
            <a:spLocks noGrp="1"/>
          </p:cNvSpPr>
          <p:nvPr>
            <p:ph idx="1"/>
            <p:custDataLst>
              <p:tags r:id="rId3"/>
            </p:custDataLst>
          </p:nvPr>
        </p:nvSpPr>
        <p:spPr>
          <a:xfrm>
            <a:off x="301625" y="1527175"/>
            <a:ext cx="8504238" cy="4572000"/>
          </a:xfrm>
        </p:spPr>
        <p:txBody>
          <a:bodyPr rtlCol="0">
            <a:normAutofit lnSpcReduction="10000"/>
          </a:bodyPr>
          <a:lstStyle/>
          <a:p>
            <a:pPr eaLnBrk="1" fontAlgn="auto" hangingPunct="1">
              <a:spcAft>
                <a:spcPts val="0"/>
              </a:spcAft>
              <a:buFont typeface="Arial" pitchFamily="34" charset="0"/>
              <a:buChar char="•"/>
              <a:defRPr/>
            </a:pPr>
            <a:r>
              <a:rPr lang="en-US" dirty="0" smtClean="0"/>
              <a:t>Internet introduced a new challenge in the form web logs, web crawler’s data: large scale “peta scale”</a:t>
            </a:r>
          </a:p>
          <a:p>
            <a:pPr eaLnBrk="1" fontAlgn="auto" hangingPunct="1">
              <a:spcAft>
                <a:spcPts val="0"/>
              </a:spcAft>
              <a:buFont typeface="Arial" pitchFamily="34" charset="0"/>
              <a:buChar char="•"/>
              <a:defRPr/>
            </a:pPr>
            <a:r>
              <a:rPr lang="en-US" dirty="0" smtClean="0"/>
              <a:t>But observe that this type of data has an uniquely different characteristic than your transactional or the “customer order” data : “write once read many (WORM)” ; </a:t>
            </a:r>
          </a:p>
          <a:p>
            <a:pPr lvl="1" eaLnBrk="1" fontAlgn="auto" hangingPunct="1">
              <a:spcAft>
                <a:spcPts val="0"/>
              </a:spcAft>
              <a:buFont typeface="Arial" pitchFamily="34" charset="0"/>
              <a:buChar char="•"/>
              <a:defRPr/>
            </a:pPr>
            <a:r>
              <a:rPr lang="en-US" dirty="0" smtClean="0"/>
              <a:t>Privacy protected healthcare and patient information; </a:t>
            </a:r>
          </a:p>
          <a:p>
            <a:pPr lvl="1" eaLnBrk="1" fontAlgn="auto" hangingPunct="1">
              <a:spcAft>
                <a:spcPts val="0"/>
              </a:spcAft>
              <a:buFont typeface="Arial" pitchFamily="34" charset="0"/>
              <a:buChar char="•"/>
              <a:defRPr/>
            </a:pPr>
            <a:r>
              <a:rPr lang="en-US" dirty="0" smtClean="0"/>
              <a:t>Historical financial data; </a:t>
            </a:r>
          </a:p>
          <a:p>
            <a:pPr lvl="1" eaLnBrk="1" fontAlgn="auto" hangingPunct="1">
              <a:spcAft>
                <a:spcPts val="0"/>
              </a:spcAft>
              <a:buFont typeface="Arial" pitchFamily="34" charset="0"/>
              <a:buChar char="•"/>
              <a:defRPr/>
            </a:pPr>
            <a:r>
              <a:rPr lang="en-US" dirty="0" smtClean="0"/>
              <a:t>Other historical data </a:t>
            </a:r>
          </a:p>
          <a:p>
            <a:pPr eaLnBrk="1" fontAlgn="auto" hangingPunct="1">
              <a:spcAft>
                <a:spcPts val="0"/>
              </a:spcAft>
              <a:buFont typeface="Arial" pitchFamily="34" charset="0"/>
              <a:buChar char="•"/>
              <a:defRPr/>
            </a:pPr>
            <a:r>
              <a:rPr lang="en-US" dirty="0" smtClean="0"/>
              <a:t>Google exploited this characteristics in its Google file system (GFS)</a:t>
            </a:r>
          </a:p>
        </p:txBody>
      </p:sp>
      <p:sp>
        <p:nvSpPr>
          <p:cNvPr id="20484" name="Slide Number Placeholder 4"/>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27BE4589-BD46-4A36-A645-9DAF5F31D8BF}" type="slidenum">
              <a:rPr lang="en-US" altLang="en-US" sz="1600">
                <a:solidFill>
                  <a:srgbClr val="7B9899"/>
                </a:solidFill>
              </a:rPr>
              <a:pPr>
                <a:spcBef>
                  <a:spcPct val="0"/>
                </a:spcBef>
                <a:buClrTx/>
                <a:buSzTx/>
                <a:buFontTx/>
                <a:buNone/>
              </a:pPr>
              <a:t>7</a:t>
            </a:fld>
            <a:endParaRPr lang="en-US" altLang="en-US" sz="1600">
              <a:solidFill>
                <a:srgbClr val="7B9899"/>
              </a:solidFill>
            </a:endParaRPr>
          </a:p>
        </p:txBody>
      </p:sp>
      <p:sp>
        <p:nvSpPr>
          <p:cNvPr id="6" name="Date Placeholder 5"/>
          <p:cNvSpPr>
            <a:spLocks noGrp="1"/>
          </p:cNvSpPr>
          <p:nvPr>
            <p:ph type="dt" sz="quarter" idx="10"/>
            <p:custDataLst>
              <p:tags r:id="rId5"/>
            </p:custDataLst>
          </p:nvPr>
        </p:nvSpPr>
        <p:spPr/>
        <p:txBody>
          <a:bodyPr/>
          <a:lstStyle/>
          <a:p>
            <a:pPr>
              <a:defRPr/>
            </a:pPr>
            <a:fld id="{D9D46D43-AEAC-4BB3-BB87-869762BB366F}" type="datetime1">
              <a:rPr lang="en-US"/>
              <a:pPr>
                <a:defRPr/>
              </a:pPr>
              <a:t>2/28/2017</a:t>
            </a:fld>
            <a:endParaRPr lang="en-US"/>
          </a:p>
        </p:txBody>
      </p:sp>
      <p:sp>
        <p:nvSpPr>
          <p:cNvPr id="7" name="Footer Placeholder 6"/>
          <p:cNvSpPr>
            <a:spLocks noGrp="1"/>
          </p:cNvSpPr>
          <p:nvPr>
            <p:ph type="ftr" sz="quarter" idx="11"/>
            <p:custDataLst>
              <p:tags r:id="rId6"/>
            </p:custDataLst>
          </p:nvPr>
        </p:nvSpPr>
        <p:spPr/>
        <p:txBody>
          <a:bodyPr/>
          <a:lstStyle/>
          <a:p>
            <a:pPr>
              <a:defRPr/>
            </a:pPr>
            <a:r>
              <a:rPr lang="de-DE"/>
              <a:t>cse4/587</a:t>
            </a:r>
            <a:endParaRPr lang="en-US"/>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title"/>
            <p:custDataLst>
              <p:tags r:id="rId2"/>
            </p:custDataLst>
          </p:nvPr>
        </p:nvSpPr>
        <p:spPr/>
        <p:txBody>
          <a:bodyPr/>
          <a:lstStyle/>
          <a:p>
            <a:pPr eaLnBrk="1" hangingPunct="1">
              <a:defRPr/>
            </a:pPr>
            <a:r>
              <a:rPr lang="en-US" dirty="0" smtClean="0"/>
              <a:t>Hadoop</a:t>
            </a:r>
          </a:p>
        </p:txBody>
      </p:sp>
      <p:sp>
        <p:nvSpPr>
          <p:cNvPr id="23555" name="Content Placeholder 6"/>
          <p:cNvSpPr>
            <a:spLocks noGrp="1"/>
          </p:cNvSpPr>
          <p:nvPr>
            <p:ph sz="quarter" idx="1"/>
            <p:custDataLst>
              <p:tags r:id="rId3"/>
            </p:custDataLst>
          </p:nvPr>
        </p:nvSpPr>
        <p:spPr>
          <a:xfrm>
            <a:off x="301625" y="1527175"/>
            <a:ext cx="8504238" cy="4572000"/>
          </a:xfrm>
        </p:spPr>
        <p:txBody>
          <a:bodyPr/>
          <a:lstStyle/>
          <a:p>
            <a:pPr>
              <a:defRPr/>
            </a:pPr>
            <a:r>
              <a:rPr lang="en-US" dirty="0" smtClean="0"/>
              <a:t>Projects </a:t>
            </a:r>
            <a:r>
              <a:rPr lang="en-US" dirty="0" err="1" smtClean="0"/>
              <a:t>Nutch</a:t>
            </a:r>
            <a:r>
              <a:rPr lang="en-US" dirty="0" smtClean="0"/>
              <a:t> and </a:t>
            </a:r>
            <a:r>
              <a:rPr lang="en-US" dirty="0" err="1" smtClean="0"/>
              <a:t>Lucene</a:t>
            </a:r>
            <a:r>
              <a:rPr lang="en-US" dirty="0" smtClean="0"/>
              <a:t> were started with “search” as the application in mind; </a:t>
            </a:r>
          </a:p>
          <a:p>
            <a:pPr>
              <a:defRPr/>
            </a:pPr>
            <a:r>
              <a:rPr lang="en-US" dirty="0" err="1" smtClean="0"/>
              <a:t>Hadoop</a:t>
            </a:r>
            <a:r>
              <a:rPr lang="en-US" dirty="0" smtClean="0"/>
              <a:t> Distributed file system and </a:t>
            </a:r>
            <a:r>
              <a:rPr lang="en-US" dirty="0" err="1" smtClean="0"/>
              <a:t>mapreduce</a:t>
            </a:r>
            <a:r>
              <a:rPr lang="en-US" dirty="0" smtClean="0"/>
              <a:t> were found to have applications beyond search.</a:t>
            </a:r>
          </a:p>
          <a:p>
            <a:pPr>
              <a:defRPr/>
            </a:pPr>
            <a:r>
              <a:rPr lang="en-US" dirty="0" smtClean="0"/>
              <a:t>HDFS and MapReduce were moved out of </a:t>
            </a:r>
            <a:r>
              <a:rPr lang="en-US" dirty="0" err="1" smtClean="0"/>
              <a:t>Nutch</a:t>
            </a:r>
            <a:r>
              <a:rPr lang="en-US" dirty="0" smtClean="0"/>
              <a:t> as a sub-project of </a:t>
            </a:r>
            <a:r>
              <a:rPr lang="en-US" dirty="0" err="1" smtClean="0"/>
              <a:t>Lucene</a:t>
            </a:r>
            <a:r>
              <a:rPr lang="en-US" dirty="0" smtClean="0"/>
              <a:t> and later promoted into a apache project </a:t>
            </a:r>
            <a:r>
              <a:rPr lang="en-US" dirty="0" err="1" smtClean="0"/>
              <a:t>Hadoop</a:t>
            </a:r>
            <a:endParaRPr lang="en-US" dirty="0" smtClean="0"/>
          </a:p>
          <a:p>
            <a:pPr>
              <a:defRPr/>
            </a:pPr>
            <a:r>
              <a:rPr lang="en-US" dirty="0" smtClean="0">
                <a:solidFill>
                  <a:srgbClr val="FF0000"/>
                </a:solidFill>
              </a:rPr>
              <a:t>Lets look at HDFS as in </a:t>
            </a:r>
            <a:r>
              <a:rPr lang="en-US" dirty="0" err="1" smtClean="0">
                <a:solidFill>
                  <a:srgbClr val="FF0000"/>
                </a:solidFill>
              </a:rPr>
              <a:t>Hadoop</a:t>
            </a:r>
            <a:r>
              <a:rPr lang="en-US" dirty="0" smtClean="0">
                <a:solidFill>
                  <a:srgbClr val="FF0000"/>
                </a:solidFill>
              </a:rPr>
              <a:t> 1.0: You have to understand the basics of Hadoop1.0 to understand and appreciate its evolution to </a:t>
            </a:r>
            <a:r>
              <a:rPr lang="en-US" dirty="0" err="1" smtClean="0">
                <a:solidFill>
                  <a:srgbClr val="FF0000"/>
                </a:solidFill>
              </a:rPr>
              <a:t>Hadoop</a:t>
            </a:r>
            <a:r>
              <a:rPr lang="en-US" dirty="0" smtClean="0">
                <a:solidFill>
                  <a:srgbClr val="FF0000"/>
                </a:solidFill>
              </a:rPr>
              <a:t> 2.0</a:t>
            </a:r>
          </a:p>
          <a:p>
            <a:pPr marL="0" indent="0">
              <a:buFont typeface="Wingdings 2" panose="05020102010507070707" pitchFamily="18" charset="2"/>
              <a:buNone/>
              <a:defRPr/>
            </a:pPr>
            <a:endParaRPr lang="en-US" dirty="0" smtClean="0"/>
          </a:p>
        </p:txBody>
      </p:sp>
      <p:sp>
        <p:nvSpPr>
          <p:cNvPr id="13316" name="Date Placeholder 3"/>
          <p:cNvSpPr>
            <a:spLocks noGrp="1"/>
          </p:cNvSpPr>
          <p:nvPr>
            <p:ph type="dt" sz="quarter" idx="10"/>
            <p:custDataLst>
              <p:tags r:id="rId4"/>
            </p:custDataLst>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E295C0EF-07F3-449A-A22C-37B23AA889AB}" type="datetime1">
              <a:rPr lang="en-US"/>
              <a:pPr fontAlgn="base">
                <a:spcBef>
                  <a:spcPct val="0"/>
                </a:spcBef>
                <a:spcAft>
                  <a:spcPct val="0"/>
                </a:spcAft>
                <a:defRPr/>
              </a:pPr>
              <a:t>2/28/2017</a:t>
            </a:fld>
            <a:endParaRPr lang="en-US"/>
          </a:p>
        </p:txBody>
      </p:sp>
      <p:sp>
        <p:nvSpPr>
          <p:cNvPr id="6" name="Footer Placeholder 5"/>
          <p:cNvSpPr>
            <a:spLocks noGrp="1"/>
          </p:cNvSpPr>
          <p:nvPr>
            <p:ph type="ftr" sz="quarter" idx="11"/>
            <p:custDataLst>
              <p:tags r:id="rId5"/>
            </p:custDataLst>
          </p:nvPr>
        </p:nvSpPr>
        <p:spPr/>
        <p:txBody>
          <a:bodyPr/>
          <a:lstStyle/>
          <a:p>
            <a:pPr>
              <a:defRPr/>
            </a:pPr>
            <a:r>
              <a:rPr lang="en-US"/>
              <a:t>cse4/587</a:t>
            </a:r>
          </a:p>
        </p:txBody>
      </p:sp>
      <p:sp>
        <p:nvSpPr>
          <p:cNvPr id="21510" name="Slide Number Placeholder 4"/>
          <p:cNvSpPr>
            <a:spLocks noGrp="1"/>
          </p:cNvSpPr>
          <p:nvPr>
            <p:ph type="sldNum" sz="quarter" idx="12"/>
            <p:custDataLst>
              <p:tags r:id="rId6"/>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27FB4AAB-F56A-4219-9C92-2F96D30D5547}" type="slidenum">
              <a:rPr lang="en-US" altLang="en-US" sz="1600">
                <a:solidFill>
                  <a:srgbClr val="7B9899"/>
                </a:solidFill>
              </a:rPr>
              <a:pPr>
                <a:spcBef>
                  <a:spcPct val="0"/>
                </a:spcBef>
                <a:buClrTx/>
                <a:buSzTx/>
                <a:buFontTx/>
                <a:buNone/>
              </a:pPr>
              <a:t>8</a:t>
            </a:fld>
            <a:endParaRPr lang="en-US" altLang="en-US" sz="1600">
              <a:solidFill>
                <a:srgbClr val="7B9899"/>
              </a:solidFill>
            </a:endParaRP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custDataLst>
              <p:tags r:id="rId2"/>
            </p:custDataLst>
          </p:nvPr>
        </p:nvSpPr>
        <p:spPr/>
        <p:txBody>
          <a:bodyPr/>
          <a:lstStyle/>
          <a:p>
            <a:pPr eaLnBrk="1" hangingPunct="1"/>
            <a:r>
              <a:rPr lang="en-US" altLang="en-US" smtClean="0">
                <a:solidFill>
                  <a:srgbClr val="7B9899"/>
                </a:solidFill>
              </a:rPr>
              <a:t>Basic Features: HDFS</a:t>
            </a:r>
          </a:p>
        </p:txBody>
      </p:sp>
      <p:sp>
        <p:nvSpPr>
          <p:cNvPr id="22531" name="Content Placeholder 2"/>
          <p:cNvSpPr>
            <a:spLocks noGrp="1"/>
          </p:cNvSpPr>
          <p:nvPr>
            <p:ph sz="quarter" idx="1"/>
            <p:custDataLst>
              <p:tags r:id="rId3"/>
            </p:custDataLst>
          </p:nvPr>
        </p:nvSpPr>
        <p:spPr>
          <a:xfrm>
            <a:off x="301625" y="1527175"/>
            <a:ext cx="8504238" cy="4572000"/>
          </a:xfrm>
        </p:spPr>
        <p:txBody>
          <a:bodyPr/>
          <a:lstStyle/>
          <a:p>
            <a:pPr eaLnBrk="1" hangingPunct="1"/>
            <a:r>
              <a:rPr lang="en-US" altLang="en-US" smtClean="0"/>
              <a:t>Highly fault-tolerant</a:t>
            </a:r>
          </a:p>
          <a:p>
            <a:pPr eaLnBrk="1" hangingPunct="1"/>
            <a:r>
              <a:rPr lang="en-US" altLang="en-US" smtClean="0"/>
              <a:t>High throughput</a:t>
            </a:r>
          </a:p>
          <a:p>
            <a:pPr eaLnBrk="1" hangingPunct="1"/>
            <a:r>
              <a:rPr lang="en-US" altLang="en-US" smtClean="0"/>
              <a:t>Suitable for applications with large data sets</a:t>
            </a:r>
          </a:p>
          <a:p>
            <a:pPr eaLnBrk="1" hangingPunct="1"/>
            <a:r>
              <a:rPr lang="en-US" altLang="en-US" smtClean="0"/>
              <a:t>Streaming access to file system data</a:t>
            </a:r>
          </a:p>
          <a:p>
            <a:pPr eaLnBrk="1" hangingPunct="1"/>
            <a:r>
              <a:rPr lang="en-US" altLang="en-US" smtClean="0"/>
              <a:t>Can be built out of commodity hardware</a:t>
            </a:r>
          </a:p>
          <a:p>
            <a:pPr eaLnBrk="1" hangingPunct="1"/>
            <a:r>
              <a:rPr lang="en-US" altLang="en-US" smtClean="0"/>
              <a:t> HDFS provides </a:t>
            </a:r>
            <a:r>
              <a:rPr lang="en-US" altLang="en-US" smtClean="0">
                <a:hlinkClick r:id="rId8"/>
              </a:rPr>
              <a:t>Java API </a:t>
            </a:r>
            <a:r>
              <a:rPr lang="en-US" altLang="en-US" smtClean="0"/>
              <a:t>for applications to use.</a:t>
            </a:r>
          </a:p>
          <a:p>
            <a:pPr eaLnBrk="1" hangingPunct="1"/>
            <a:r>
              <a:rPr lang="en-US" altLang="en-US" smtClean="0"/>
              <a:t>It also provides a </a:t>
            </a:r>
            <a:r>
              <a:rPr lang="en-US" altLang="en-US" smtClean="0">
                <a:hlinkClick r:id="rId9"/>
              </a:rPr>
              <a:t>streaming API </a:t>
            </a:r>
            <a:r>
              <a:rPr lang="en-US" altLang="en-US" smtClean="0"/>
              <a:t>for other languages.</a:t>
            </a:r>
          </a:p>
          <a:p>
            <a:pPr eaLnBrk="1" hangingPunct="1"/>
            <a:r>
              <a:rPr lang="en-US" altLang="en-US" smtClean="0"/>
              <a:t>(See </a:t>
            </a:r>
            <a:r>
              <a:rPr lang="en-US" altLang="en-US" smtClean="0">
                <a:hlinkClick r:id="rId10"/>
              </a:rPr>
              <a:t>MR in python </a:t>
            </a:r>
            <a:r>
              <a:rPr lang="en-US" altLang="en-US" smtClean="0"/>
              <a:t>here)</a:t>
            </a:r>
          </a:p>
          <a:p>
            <a:pPr eaLnBrk="1" hangingPunct="1"/>
            <a:r>
              <a:rPr lang="en-US" altLang="en-US" smtClean="0"/>
              <a:t>A HTTP browser can be used to browse the files of a HDFS instance.</a:t>
            </a:r>
          </a:p>
          <a:p>
            <a:pPr eaLnBrk="1" hangingPunct="1"/>
            <a:endParaRPr lang="en-US" altLang="en-US" smtClean="0"/>
          </a:p>
          <a:p>
            <a:pPr eaLnBrk="1" hangingPunct="1"/>
            <a:endParaRPr lang="en-US" altLang="en-US" smtClean="0"/>
          </a:p>
          <a:p>
            <a:pPr eaLnBrk="1" hangingPunct="1"/>
            <a:endParaRPr lang="en-US" altLang="en-US" smtClean="0"/>
          </a:p>
        </p:txBody>
      </p:sp>
      <p:sp>
        <p:nvSpPr>
          <p:cNvPr id="15364" name="Date Placeholder 3"/>
          <p:cNvSpPr>
            <a:spLocks noGrp="1"/>
          </p:cNvSpPr>
          <p:nvPr>
            <p:ph type="dt" sz="quarter" idx="10"/>
            <p:custDataLst>
              <p:tags r:id="rId4"/>
            </p:custDataLst>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6E176799-BF23-41CC-9672-B881E1E6B260}" type="datetime1">
              <a:rPr lang="en-US"/>
              <a:pPr fontAlgn="base">
                <a:spcBef>
                  <a:spcPct val="0"/>
                </a:spcBef>
                <a:spcAft>
                  <a:spcPct val="0"/>
                </a:spcAft>
                <a:defRPr/>
              </a:pPr>
              <a:t>2/28/2017</a:t>
            </a:fld>
            <a:endParaRPr lang="en-US"/>
          </a:p>
        </p:txBody>
      </p:sp>
      <p:sp>
        <p:nvSpPr>
          <p:cNvPr id="22533" name="Slide Number Placeholder 4"/>
          <p:cNvSpPr>
            <a:spLocks noGrp="1"/>
          </p:cNvSpPr>
          <p:nvPr>
            <p:ph type="sldNum" sz="quarter" idx="12"/>
            <p:custDataLst>
              <p:tags r:id="rId5"/>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a:spcBef>
                <a:spcPct val="0"/>
              </a:spcBef>
              <a:buClrTx/>
              <a:buSzTx/>
              <a:buFontTx/>
              <a:buNone/>
            </a:pPr>
            <a:fld id="{D31EB2D4-465E-4BB1-B6D9-20C6AAF180DC}" type="slidenum">
              <a:rPr lang="en-US" altLang="en-US" sz="1600">
                <a:solidFill>
                  <a:srgbClr val="7B9899"/>
                </a:solidFill>
              </a:rPr>
              <a:pPr>
                <a:spcBef>
                  <a:spcPct val="0"/>
                </a:spcBef>
                <a:buClrTx/>
                <a:buSzTx/>
                <a:buFontTx/>
                <a:buNone/>
              </a:pPr>
              <a:t>9</a:t>
            </a:fld>
            <a:endParaRPr lang="en-US" altLang="en-US" sz="1600">
              <a:solidFill>
                <a:srgbClr val="7B9899"/>
              </a:solidFill>
            </a:endParaRPr>
          </a:p>
        </p:txBody>
      </p:sp>
      <p:sp>
        <p:nvSpPr>
          <p:cNvPr id="6" name="Footer Placeholder 5"/>
          <p:cNvSpPr>
            <a:spLocks noGrp="1"/>
          </p:cNvSpPr>
          <p:nvPr>
            <p:ph type="ftr" sz="quarter" idx="11"/>
            <p:custDataLst>
              <p:tags r:id="rId6"/>
            </p:custDataLst>
          </p:nvPr>
        </p:nvSpPr>
        <p:spPr/>
        <p:txBody>
          <a:bodyPr/>
          <a:lstStyle/>
          <a:p>
            <a:pPr>
              <a:defRPr/>
            </a:pPr>
            <a:r>
              <a:rPr lang="de-DE"/>
              <a:t>cse4/587</a:t>
            </a:r>
            <a:endParaRPr lang="en-US"/>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HAPEID" val="bwx1ozUIRIGNRfs5cun7td"/>
</p:tagLst>
</file>

<file path=ppt/tags/tag10.xml><?xml version="1.0" encoding="utf-8"?>
<p:tagLst xmlns:a="http://schemas.openxmlformats.org/drawingml/2006/main" xmlns:r="http://schemas.openxmlformats.org/officeDocument/2006/relationships" xmlns:p="http://schemas.openxmlformats.org/presentationml/2006/main">
  <p:tag name="DVSHAPEID" val="ayxhoIgosCDubSCjpf7t3t"/>
</p:tagLst>
</file>

<file path=ppt/tags/tag100.xml><?xml version="1.0" encoding="utf-8"?>
<p:tagLst xmlns:a="http://schemas.openxmlformats.org/drawingml/2006/main" xmlns:r="http://schemas.openxmlformats.org/officeDocument/2006/relationships" xmlns:p="http://schemas.openxmlformats.org/presentationml/2006/main">
  <p:tag name="DVSHAPEID" val="KRXaYXLGpg2uwGv0cPA8kd"/>
</p:tagLst>
</file>

<file path=ppt/tags/tag101.xml><?xml version="1.0" encoding="utf-8"?>
<p:tagLst xmlns:a="http://schemas.openxmlformats.org/drawingml/2006/main" xmlns:r="http://schemas.openxmlformats.org/officeDocument/2006/relationships" xmlns:p="http://schemas.openxmlformats.org/presentationml/2006/main">
  <p:tag name="DVSHAPEID" val="Hky9ixFHY6mFxRv4ECndDi"/>
</p:tagLst>
</file>

<file path=ppt/tags/tag102.xml><?xml version="1.0" encoding="utf-8"?>
<p:tagLst xmlns:a="http://schemas.openxmlformats.org/drawingml/2006/main" xmlns:r="http://schemas.openxmlformats.org/officeDocument/2006/relationships" xmlns:p="http://schemas.openxmlformats.org/presentationml/2006/main">
  <p:tag name="DVSHAPEID" val="p0HSsPX9cVZlDPXmpcMPE9"/>
</p:tagLst>
</file>

<file path=ppt/tags/tag103.xml><?xml version="1.0" encoding="utf-8"?>
<p:tagLst xmlns:a="http://schemas.openxmlformats.org/drawingml/2006/main" xmlns:r="http://schemas.openxmlformats.org/officeDocument/2006/relationships" xmlns:p="http://schemas.openxmlformats.org/presentationml/2006/main">
  <p:tag name="DVSHAPEID" val="WLAPmtGglhCbq8WCGlZBUF"/>
</p:tagLst>
</file>

<file path=ppt/tags/tag104.xml><?xml version="1.0" encoding="utf-8"?>
<p:tagLst xmlns:a="http://schemas.openxmlformats.org/drawingml/2006/main" xmlns:r="http://schemas.openxmlformats.org/officeDocument/2006/relationships" xmlns:p="http://schemas.openxmlformats.org/presentationml/2006/main">
  <p:tag name="DVSHAPEID" val="pH8Cdal9fuig4VhCstsVzH"/>
</p:tagLst>
</file>

<file path=ppt/tags/tag105.xml><?xml version="1.0" encoding="utf-8"?>
<p:tagLst xmlns:a="http://schemas.openxmlformats.org/drawingml/2006/main" xmlns:r="http://schemas.openxmlformats.org/officeDocument/2006/relationships" xmlns:p="http://schemas.openxmlformats.org/presentationml/2006/main">
  <p:tag name="DVSHAPEID" val="JspOpNwqP2ehlSHKgvUb27"/>
</p:tagLst>
</file>

<file path=ppt/tags/tag106.xml><?xml version="1.0" encoding="utf-8"?>
<p:tagLst xmlns:a="http://schemas.openxmlformats.org/drawingml/2006/main" xmlns:r="http://schemas.openxmlformats.org/officeDocument/2006/relationships" xmlns:p="http://schemas.openxmlformats.org/presentationml/2006/main">
  <p:tag name="DVSHAPEID" val="Sa40k3Sv8Y5HYGdoKxDOEf"/>
</p:tagLst>
</file>

<file path=ppt/tags/tag107.xml><?xml version="1.0" encoding="utf-8"?>
<p:tagLst xmlns:a="http://schemas.openxmlformats.org/drawingml/2006/main" xmlns:r="http://schemas.openxmlformats.org/officeDocument/2006/relationships" xmlns:p="http://schemas.openxmlformats.org/presentationml/2006/main">
  <p:tag name="DVSHAPEID" val="1NAoVIdW1nFBzeKpttxkTg"/>
</p:tagLst>
</file>

<file path=ppt/tags/tag108.xml><?xml version="1.0" encoding="utf-8"?>
<p:tagLst xmlns:a="http://schemas.openxmlformats.org/drawingml/2006/main" xmlns:r="http://schemas.openxmlformats.org/officeDocument/2006/relationships" xmlns:p="http://schemas.openxmlformats.org/presentationml/2006/main">
  <p:tag name="DVSHAPEID" val="bEU0wSKnydsD8hqV7aibXH"/>
</p:tagLst>
</file>

<file path=ppt/tags/tag109.xml><?xml version="1.0" encoding="utf-8"?>
<p:tagLst xmlns:a="http://schemas.openxmlformats.org/drawingml/2006/main" xmlns:r="http://schemas.openxmlformats.org/officeDocument/2006/relationships" xmlns:p="http://schemas.openxmlformats.org/presentationml/2006/main">
  <p:tag name="DVSHAPEID" val="2m6YEl4ahklLBVuUckcDPs"/>
</p:tagLst>
</file>

<file path=ppt/tags/tag11.xml><?xml version="1.0" encoding="utf-8"?>
<p:tagLst xmlns:a="http://schemas.openxmlformats.org/drawingml/2006/main" xmlns:r="http://schemas.openxmlformats.org/officeDocument/2006/relationships" xmlns:p="http://schemas.openxmlformats.org/presentationml/2006/main">
  <p:tag name="DVSHAPEID" val="4YfQQIcOHiOkavBOh1ojMU"/>
</p:tagLst>
</file>

<file path=ppt/tags/tag110.xml><?xml version="1.0" encoding="utf-8"?>
<p:tagLst xmlns:a="http://schemas.openxmlformats.org/drawingml/2006/main" xmlns:r="http://schemas.openxmlformats.org/officeDocument/2006/relationships" xmlns:p="http://schemas.openxmlformats.org/presentationml/2006/main">
  <p:tag name="DVSHAPEID" val="8W6tYyln1IjtBxUxeoioW8"/>
</p:tagLst>
</file>

<file path=ppt/tags/tag111.xml><?xml version="1.0" encoding="utf-8"?>
<p:tagLst xmlns:a="http://schemas.openxmlformats.org/drawingml/2006/main" xmlns:r="http://schemas.openxmlformats.org/officeDocument/2006/relationships" xmlns:p="http://schemas.openxmlformats.org/presentationml/2006/main">
  <p:tag name="DVSHAPEID" val="hnFurdYXZjSAd9RanvPTiD"/>
</p:tagLst>
</file>

<file path=ppt/tags/tag112.xml><?xml version="1.0" encoding="utf-8"?>
<p:tagLst xmlns:a="http://schemas.openxmlformats.org/drawingml/2006/main" xmlns:r="http://schemas.openxmlformats.org/officeDocument/2006/relationships" xmlns:p="http://schemas.openxmlformats.org/presentationml/2006/main">
  <p:tag name="DVSHAPEID" val="r8kW0E6Nlqv0FJOt78p4I0"/>
</p:tagLst>
</file>

<file path=ppt/tags/tag113.xml><?xml version="1.0" encoding="utf-8"?>
<p:tagLst xmlns:a="http://schemas.openxmlformats.org/drawingml/2006/main" xmlns:r="http://schemas.openxmlformats.org/officeDocument/2006/relationships" xmlns:p="http://schemas.openxmlformats.org/presentationml/2006/main">
  <p:tag name="DVSHAPEID" val="A1kKG31Mz2PDVwaudkQcYr"/>
</p:tagLst>
</file>

<file path=ppt/tags/tag114.xml><?xml version="1.0" encoding="utf-8"?>
<p:tagLst xmlns:a="http://schemas.openxmlformats.org/drawingml/2006/main" xmlns:r="http://schemas.openxmlformats.org/officeDocument/2006/relationships" xmlns:p="http://schemas.openxmlformats.org/presentationml/2006/main">
  <p:tag name="DVSHAPEID" val="IuYSSXmMqpAA2sj5AMLp1p"/>
</p:tagLst>
</file>

<file path=ppt/tags/tag115.xml><?xml version="1.0" encoding="utf-8"?>
<p:tagLst xmlns:a="http://schemas.openxmlformats.org/drawingml/2006/main" xmlns:r="http://schemas.openxmlformats.org/officeDocument/2006/relationships" xmlns:p="http://schemas.openxmlformats.org/presentationml/2006/main">
  <p:tag name="DVSHAPEID" val="opkvZpnE9ZVAjjiqJXIq5C"/>
</p:tagLst>
</file>

<file path=ppt/tags/tag116.xml><?xml version="1.0" encoding="utf-8"?>
<p:tagLst xmlns:a="http://schemas.openxmlformats.org/drawingml/2006/main" xmlns:r="http://schemas.openxmlformats.org/officeDocument/2006/relationships" xmlns:p="http://schemas.openxmlformats.org/presentationml/2006/main">
  <p:tag name="DVSHAPEID" val="ym4NeAwC68zi6zxnYWoMgA"/>
</p:tagLst>
</file>

<file path=ppt/tags/tag117.xml><?xml version="1.0" encoding="utf-8"?>
<p:tagLst xmlns:a="http://schemas.openxmlformats.org/drawingml/2006/main" xmlns:r="http://schemas.openxmlformats.org/officeDocument/2006/relationships" xmlns:p="http://schemas.openxmlformats.org/presentationml/2006/main">
  <p:tag name="DVSECTIONID" val="V53CjIPYOjE6fGEOLYo6Yl"/>
</p:tagLst>
</file>

<file path=ppt/tags/tag118.xml><?xml version="1.0" encoding="utf-8"?>
<p:tagLst xmlns:a="http://schemas.openxmlformats.org/drawingml/2006/main" xmlns:r="http://schemas.openxmlformats.org/officeDocument/2006/relationships" xmlns:p="http://schemas.openxmlformats.org/presentationml/2006/main">
  <p:tag name="DVSHAPEID" val="L1VUKhVYGqhqmYQaW5b9Ru"/>
</p:tagLst>
</file>

<file path=ppt/tags/tag119.xml><?xml version="1.0" encoding="utf-8"?>
<p:tagLst xmlns:a="http://schemas.openxmlformats.org/drawingml/2006/main" xmlns:r="http://schemas.openxmlformats.org/officeDocument/2006/relationships" xmlns:p="http://schemas.openxmlformats.org/presentationml/2006/main">
  <p:tag name="DVSHAPEID" val="mfyTwm0o4apdhAiaWrEM7n"/>
</p:tagLst>
</file>

<file path=ppt/tags/tag12.xml><?xml version="1.0" encoding="utf-8"?>
<p:tagLst xmlns:a="http://schemas.openxmlformats.org/drawingml/2006/main" xmlns:r="http://schemas.openxmlformats.org/officeDocument/2006/relationships" xmlns:p="http://schemas.openxmlformats.org/presentationml/2006/main">
  <p:tag name="DVSHAPEID" val="w8ofZmiHMvkHuz1xSycEVl"/>
</p:tagLst>
</file>

<file path=ppt/tags/tag120.xml><?xml version="1.0" encoding="utf-8"?>
<p:tagLst xmlns:a="http://schemas.openxmlformats.org/drawingml/2006/main" xmlns:r="http://schemas.openxmlformats.org/officeDocument/2006/relationships" xmlns:p="http://schemas.openxmlformats.org/presentationml/2006/main">
  <p:tag name="DVSHAPEID" val="dP7zwffyoxGgEGlQKzXhm6"/>
</p:tagLst>
</file>

<file path=ppt/tags/tag121.xml><?xml version="1.0" encoding="utf-8"?>
<p:tagLst xmlns:a="http://schemas.openxmlformats.org/drawingml/2006/main" xmlns:r="http://schemas.openxmlformats.org/officeDocument/2006/relationships" xmlns:p="http://schemas.openxmlformats.org/presentationml/2006/main">
  <p:tag name="DVSHAPEID" val="18GgSL8Kv4mZ1JMWPK9wLS"/>
</p:tagLst>
</file>

<file path=ppt/tags/tag122.xml><?xml version="1.0" encoding="utf-8"?>
<p:tagLst xmlns:a="http://schemas.openxmlformats.org/drawingml/2006/main" xmlns:r="http://schemas.openxmlformats.org/officeDocument/2006/relationships" xmlns:p="http://schemas.openxmlformats.org/presentationml/2006/main">
  <p:tag name="DVSHAPEID" val="x1VBP5G4OQ06OZSgntpE2B"/>
</p:tagLst>
</file>

<file path=ppt/tags/tag123.xml><?xml version="1.0" encoding="utf-8"?>
<p:tagLst xmlns:a="http://schemas.openxmlformats.org/drawingml/2006/main" xmlns:r="http://schemas.openxmlformats.org/officeDocument/2006/relationships" xmlns:p="http://schemas.openxmlformats.org/presentationml/2006/main">
  <p:tag name="DVSECTIONID" val="HEoujmziToVvX1GaQVu0Zo"/>
</p:tagLst>
</file>

<file path=ppt/tags/tag124.xml><?xml version="1.0" encoding="utf-8"?>
<p:tagLst xmlns:a="http://schemas.openxmlformats.org/drawingml/2006/main" xmlns:r="http://schemas.openxmlformats.org/officeDocument/2006/relationships" xmlns:p="http://schemas.openxmlformats.org/presentationml/2006/main">
  <p:tag name="DVSHAPEID" val="TFFC4OJd8Pl9AFlgW33qfw"/>
</p:tagLst>
</file>

<file path=ppt/tags/tag125.xml><?xml version="1.0" encoding="utf-8"?>
<p:tagLst xmlns:a="http://schemas.openxmlformats.org/drawingml/2006/main" xmlns:r="http://schemas.openxmlformats.org/officeDocument/2006/relationships" xmlns:p="http://schemas.openxmlformats.org/presentationml/2006/main">
  <p:tag name="DVSHAPEID" val="YUVM4ynF77PV7fWc0SlBIb"/>
</p:tagLst>
</file>

<file path=ppt/tags/tag126.xml><?xml version="1.0" encoding="utf-8"?>
<p:tagLst xmlns:a="http://schemas.openxmlformats.org/drawingml/2006/main" xmlns:r="http://schemas.openxmlformats.org/officeDocument/2006/relationships" xmlns:p="http://schemas.openxmlformats.org/presentationml/2006/main">
  <p:tag name="DVSHAPEID" val="LEpcV6xmBBmnHKHiJaPsId"/>
</p:tagLst>
</file>

<file path=ppt/tags/tag127.xml><?xml version="1.0" encoding="utf-8"?>
<p:tagLst xmlns:a="http://schemas.openxmlformats.org/drawingml/2006/main" xmlns:r="http://schemas.openxmlformats.org/officeDocument/2006/relationships" xmlns:p="http://schemas.openxmlformats.org/presentationml/2006/main">
  <p:tag name="DVSHAPEID" val="jEy5jJ2a5DON9gnRDg8Kwd"/>
</p:tagLst>
</file>

<file path=ppt/tags/tag128.xml><?xml version="1.0" encoding="utf-8"?>
<p:tagLst xmlns:a="http://schemas.openxmlformats.org/drawingml/2006/main" xmlns:r="http://schemas.openxmlformats.org/officeDocument/2006/relationships" xmlns:p="http://schemas.openxmlformats.org/presentationml/2006/main">
  <p:tag name="DVSHAPEID" val="zKycvI8aLfsxlKEQNNjqwI"/>
</p:tagLst>
</file>

<file path=ppt/tags/tag129.xml><?xml version="1.0" encoding="utf-8"?>
<p:tagLst xmlns:a="http://schemas.openxmlformats.org/drawingml/2006/main" xmlns:r="http://schemas.openxmlformats.org/officeDocument/2006/relationships" xmlns:p="http://schemas.openxmlformats.org/presentationml/2006/main">
  <p:tag name="DVSECTIONID" val="cxIfS2wuehqznpdPosowpf"/>
</p:tagLst>
</file>

<file path=ppt/tags/tag13.xml><?xml version="1.0" encoding="utf-8"?>
<p:tagLst xmlns:a="http://schemas.openxmlformats.org/drawingml/2006/main" xmlns:r="http://schemas.openxmlformats.org/officeDocument/2006/relationships" xmlns:p="http://schemas.openxmlformats.org/presentationml/2006/main">
  <p:tag name="DVSHAPEID" val="GQH6IBY54KGar7sBJQvZvj"/>
</p:tagLst>
</file>

<file path=ppt/tags/tag130.xml><?xml version="1.0" encoding="utf-8"?>
<p:tagLst xmlns:a="http://schemas.openxmlformats.org/drawingml/2006/main" xmlns:r="http://schemas.openxmlformats.org/officeDocument/2006/relationships" xmlns:p="http://schemas.openxmlformats.org/presentationml/2006/main">
  <p:tag name="DVSHAPEID" val="yUAqVSxzkXH54Nx7dk2VSy"/>
</p:tagLst>
</file>

<file path=ppt/tags/tag131.xml><?xml version="1.0" encoding="utf-8"?>
<p:tagLst xmlns:a="http://schemas.openxmlformats.org/drawingml/2006/main" xmlns:r="http://schemas.openxmlformats.org/officeDocument/2006/relationships" xmlns:p="http://schemas.openxmlformats.org/presentationml/2006/main">
  <p:tag name="DVSHAPEID" val="kBUCcNtkr5GRbDB5NfCcUu"/>
</p:tagLst>
</file>

<file path=ppt/tags/tag132.xml><?xml version="1.0" encoding="utf-8"?>
<p:tagLst xmlns:a="http://schemas.openxmlformats.org/drawingml/2006/main" xmlns:r="http://schemas.openxmlformats.org/officeDocument/2006/relationships" xmlns:p="http://schemas.openxmlformats.org/presentationml/2006/main">
  <p:tag name="DVSHAPEID" val="QgFRiFAZoBQ0zZviGK50wB"/>
</p:tagLst>
</file>

<file path=ppt/tags/tag133.xml><?xml version="1.0" encoding="utf-8"?>
<p:tagLst xmlns:a="http://schemas.openxmlformats.org/drawingml/2006/main" xmlns:r="http://schemas.openxmlformats.org/officeDocument/2006/relationships" xmlns:p="http://schemas.openxmlformats.org/presentationml/2006/main">
  <p:tag name="DVSHAPEID" val="odBTw8xMiFEPLEWluOKsH5"/>
</p:tagLst>
</file>

<file path=ppt/tags/tag134.xml><?xml version="1.0" encoding="utf-8"?>
<p:tagLst xmlns:a="http://schemas.openxmlformats.org/drawingml/2006/main" xmlns:r="http://schemas.openxmlformats.org/officeDocument/2006/relationships" xmlns:p="http://schemas.openxmlformats.org/presentationml/2006/main">
  <p:tag name="DVSHAPEID" val="0b3BzuzR6TYeRsfp8rsBja"/>
</p:tagLst>
</file>

<file path=ppt/tags/tag135.xml><?xml version="1.0" encoding="utf-8"?>
<p:tagLst xmlns:a="http://schemas.openxmlformats.org/drawingml/2006/main" xmlns:r="http://schemas.openxmlformats.org/officeDocument/2006/relationships" xmlns:p="http://schemas.openxmlformats.org/presentationml/2006/main">
  <p:tag name="DVSECTIONID" val="4nEgW1x2BsYWnYxfTUmMFs"/>
</p:tagLst>
</file>

<file path=ppt/tags/tag136.xml><?xml version="1.0" encoding="utf-8"?>
<p:tagLst xmlns:a="http://schemas.openxmlformats.org/drawingml/2006/main" xmlns:r="http://schemas.openxmlformats.org/officeDocument/2006/relationships" xmlns:p="http://schemas.openxmlformats.org/presentationml/2006/main">
  <p:tag name="DVSHAPEID" val="tWxPCZGayu6D7l4RdA0oxr"/>
</p:tagLst>
</file>

<file path=ppt/tags/tag137.xml><?xml version="1.0" encoding="utf-8"?>
<p:tagLst xmlns:a="http://schemas.openxmlformats.org/drawingml/2006/main" xmlns:r="http://schemas.openxmlformats.org/officeDocument/2006/relationships" xmlns:p="http://schemas.openxmlformats.org/presentationml/2006/main">
  <p:tag name="DVSHAPEID" val="6Ddm2rLo2hQnKv8OGZK27m"/>
</p:tagLst>
</file>

<file path=ppt/tags/tag138.xml><?xml version="1.0" encoding="utf-8"?>
<p:tagLst xmlns:a="http://schemas.openxmlformats.org/drawingml/2006/main" xmlns:r="http://schemas.openxmlformats.org/officeDocument/2006/relationships" xmlns:p="http://schemas.openxmlformats.org/presentationml/2006/main">
  <p:tag name="DVSHAPEID" val="qnLSZOOWpEj2PTBfWfo9rP"/>
</p:tagLst>
</file>

<file path=ppt/tags/tag139.xml><?xml version="1.0" encoding="utf-8"?>
<p:tagLst xmlns:a="http://schemas.openxmlformats.org/drawingml/2006/main" xmlns:r="http://schemas.openxmlformats.org/officeDocument/2006/relationships" xmlns:p="http://schemas.openxmlformats.org/presentationml/2006/main">
  <p:tag name="DVSHAPEID" val="NJAzJoU0EvkKcPB9rXA6Rb"/>
</p:tagLst>
</file>

<file path=ppt/tags/tag14.xml><?xml version="1.0" encoding="utf-8"?>
<p:tagLst xmlns:a="http://schemas.openxmlformats.org/drawingml/2006/main" xmlns:r="http://schemas.openxmlformats.org/officeDocument/2006/relationships" xmlns:p="http://schemas.openxmlformats.org/presentationml/2006/main">
  <p:tag name="DVSHAPEID" val="0s11MJ9Q77YaryxSDGJGqA"/>
</p:tagLst>
</file>

<file path=ppt/tags/tag140.xml><?xml version="1.0" encoding="utf-8"?>
<p:tagLst xmlns:a="http://schemas.openxmlformats.org/drawingml/2006/main" xmlns:r="http://schemas.openxmlformats.org/officeDocument/2006/relationships" xmlns:p="http://schemas.openxmlformats.org/presentationml/2006/main">
  <p:tag name="DVSHAPEID" val="4IFecq2vDXUBA1hq4p1o0N"/>
</p:tagLst>
</file>

<file path=ppt/tags/tag141.xml><?xml version="1.0" encoding="utf-8"?>
<p:tagLst xmlns:a="http://schemas.openxmlformats.org/drawingml/2006/main" xmlns:r="http://schemas.openxmlformats.org/officeDocument/2006/relationships" xmlns:p="http://schemas.openxmlformats.org/presentationml/2006/main">
  <p:tag name="DVSHAPEID" val="H5HLEMNrzlYBFSTvbuY9Rm"/>
</p:tagLst>
</file>

<file path=ppt/tags/tag142.xml><?xml version="1.0" encoding="utf-8"?>
<p:tagLst xmlns:a="http://schemas.openxmlformats.org/drawingml/2006/main" xmlns:r="http://schemas.openxmlformats.org/officeDocument/2006/relationships" xmlns:p="http://schemas.openxmlformats.org/presentationml/2006/main">
  <p:tag name="DVSHAPEID" val="PBfzS0Sa4sah1zwrLfHcny"/>
</p:tagLst>
</file>

<file path=ppt/tags/tag143.xml><?xml version="1.0" encoding="utf-8"?>
<p:tagLst xmlns:a="http://schemas.openxmlformats.org/drawingml/2006/main" xmlns:r="http://schemas.openxmlformats.org/officeDocument/2006/relationships" xmlns:p="http://schemas.openxmlformats.org/presentationml/2006/main">
  <p:tag name="DVSECTIONID" val="v3aoy47HuCbnFAvkYBBLvT"/>
</p:tagLst>
</file>

<file path=ppt/tags/tag144.xml><?xml version="1.0" encoding="utf-8"?>
<p:tagLst xmlns:a="http://schemas.openxmlformats.org/drawingml/2006/main" xmlns:r="http://schemas.openxmlformats.org/officeDocument/2006/relationships" xmlns:p="http://schemas.openxmlformats.org/presentationml/2006/main">
  <p:tag name="DVSHAPEID" val="oouVyihE2mMdKJWy3KVR2F"/>
</p:tagLst>
</file>

<file path=ppt/tags/tag145.xml><?xml version="1.0" encoding="utf-8"?>
<p:tagLst xmlns:a="http://schemas.openxmlformats.org/drawingml/2006/main" xmlns:r="http://schemas.openxmlformats.org/officeDocument/2006/relationships" xmlns:p="http://schemas.openxmlformats.org/presentationml/2006/main">
  <p:tag name="DVSHAPEID" val="QdXeeaAXBRewluYFGqnW3T"/>
</p:tagLst>
</file>

<file path=ppt/tags/tag146.xml><?xml version="1.0" encoding="utf-8"?>
<p:tagLst xmlns:a="http://schemas.openxmlformats.org/drawingml/2006/main" xmlns:r="http://schemas.openxmlformats.org/officeDocument/2006/relationships" xmlns:p="http://schemas.openxmlformats.org/presentationml/2006/main">
  <p:tag name="DVSHAPEID" val="bjVoPMtzBthJxgXk3744KU"/>
</p:tagLst>
</file>

<file path=ppt/tags/tag147.xml><?xml version="1.0" encoding="utf-8"?>
<p:tagLst xmlns:a="http://schemas.openxmlformats.org/drawingml/2006/main" xmlns:r="http://schemas.openxmlformats.org/officeDocument/2006/relationships" xmlns:p="http://schemas.openxmlformats.org/presentationml/2006/main">
  <p:tag name="DVSHAPEID" val="Ydorzn4uu6CX2EiQkNu1gL"/>
</p:tagLst>
</file>

<file path=ppt/tags/tag148.xml><?xml version="1.0" encoding="utf-8"?>
<p:tagLst xmlns:a="http://schemas.openxmlformats.org/drawingml/2006/main" xmlns:r="http://schemas.openxmlformats.org/officeDocument/2006/relationships" xmlns:p="http://schemas.openxmlformats.org/presentationml/2006/main">
  <p:tag name="DVSHAPEID" val="fCXHIlnfSY8gkH0oc5v6Yb"/>
</p:tagLst>
</file>

<file path=ppt/tags/tag149.xml><?xml version="1.0" encoding="utf-8"?>
<p:tagLst xmlns:a="http://schemas.openxmlformats.org/drawingml/2006/main" xmlns:r="http://schemas.openxmlformats.org/officeDocument/2006/relationships" xmlns:p="http://schemas.openxmlformats.org/presentationml/2006/main">
  <p:tag name="DVSECTIONID" val="uQRSGKrmvPY6mf2Stc8aBu"/>
</p:tagLst>
</file>

<file path=ppt/tags/tag15.xml><?xml version="1.0" encoding="utf-8"?>
<p:tagLst xmlns:a="http://schemas.openxmlformats.org/drawingml/2006/main" xmlns:r="http://schemas.openxmlformats.org/officeDocument/2006/relationships" xmlns:p="http://schemas.openxmlformats.org/presentationml/2006/main">
  <p:tag name="DVSHAPEID" val="0k8T5hOl9VQnPf4GOeWeCz"/>
</p:tagLst>
</file>

<file path=ppt/tags/tag150.xml><?xml version="1.0" encoding="utf-8"?>
<p:tagLst xmlns:a="http://schemas.openxmlformats.org/drawingml/2006/main" xmlns:r="http://schemas.openxmlformats.org/officeDocument/2006/relationships" xmlns:p="http://schemas.openxmlformats.org/presentationml/2006/main">
  <p:tag name="DVSHAPEID" val="7Aej1dMgAJDdYMuRFI7edD"/>
</p:tagLst>
</file>

<file path=ppt/tags/tag151.xml><?xml version="1.0" encoding="utf-8"?>
<p:tagLst xmlns:a="http://schemas.openxmlformats.org/drawingml/2006/main" xmlns:r="http://schemas.openxmlformats.org/officeDocument/2006/relationships" xmlns:p="http://schemas.openxmlformats.org/presentationml/2006/main">
  <p:tag name="DVSHAPEID" val="51CZpTLCXcc9GNWNV9o0Yn"/>
</p:tagLst>
</file>

<file path=ppt/tags/tag152.xml><?xml version="1.0" encoding="utf-8"?>
<p:tagLst xmlns:a="http://schemas.openxmlformats.org/drawingml/2006/main" xmlns:r="http://schemas.openxmlformats.org/officeDocument/2006/relationships" xmlns:p="http://schemas.openxmlformats.org/presentationml/2006/main">
  <p:tag name="DVSHAPEID" val="qVh7ohoYLBep8cRB1gYKc2"/>
</p:tagLst>
</file>

<file path=ppt/tags/tag153.xml><?xml version="1.0" encoding="utf-8"?>
<p:tagLst xmlns:a="http://schemas.openxmlformats.org/drawingml/2006/main" xmlns:r="http://schemas.openxmlformats.org/officeDocument/2006/relationships" xmlns:p="http://schemas.openxmlformats.org/presentationml/2006/main">
  <p:tag name="DVSHAPEID" val="D7JdUkqMYKYtLtZqnQEbct"/>
</p:tagLst>
</file>

<file path=ppt/tags/tag154.xml><?xml version="1.0" encoding="utf-8"?>
<p:tagLst xmlns:a="http://schemas.openxmlformats.org/drawingml/2006/main" xmlns:r="http://schemas.openxmlformats.org/officeDocument/2006/relationships" xmlns:p="http://schemas.openxmlformats.org/presentationml/2006/main">
  <p:tag name="DVSECTIONID" val="8lMiJrJChdeCzjxGnnf87l"/>
</p:tagLst>
</file>

<file path=ppt/tags/tag155.xml><?xml version="1.0" encoding="utf-8"?>
<p:tagLst xmlns:a="http://schemas.openxmlformats.org/drawingml/2006/main" xmlns:r="http://schemas.openxmlformats.org/officeDocument/2006/relationships" xmlns:p="http://schemas.openxmlformats.org/presentationml/2006/main">
  <p:tag name="DVSHAPEID" val="ellMzLOodshoQfupRuc8D2"/>
</p:tagLst>
</file>

<file path=ppt/tags/tag156.xml><?xml version="1.0" encoding="utf-8"?>
<p:tagLst xmlns:a="http://schemas.openxmlformats.org/drawingml/2006/main" xmlns:r="http://schemas.openxmlformats.org/officeDocument/2006/relationships" xmlns:p="http://schemas.openxmlformats.org/presentationml/2006/main">
  <p:tag name="DVSHAPEID" val="dYw3FekPlc3HMgECkZNzYJ"/>
</p:tagLst>
</file>

<file path=ppt/tags/tag157.xml><?xml version="1.0" encoding="utf-8"?>
<p:tagLst xmlns:a="http://schemas.openxmlformats.org/drawingml/2006/main" xmlns:r="http://schemas.openxmlformats.org/officeDocument/2006/relationships" xmlns:p="http://schemas.openxmlformats.org/presentationml/2006/main">
  <p:tag name="DVSHAPEID" val="ShXGiwhTNPJc7ngv6z3o65"/>
</p:tagLst>
</file>

<file path=ppt/tags/tag158.xml><?xml version="1.0" encoding="utf-8"?>
<p:tagLst xmlns:a="http://schemas.openxmlformats.org/drawingml/2006/main" xmlns:r="http://schemas.openxmlformats.org/officeDocument/2006/relationships" xmlns:p="http://schemas.openxmlformats.org/presentationml/2006/main">
  <p:tag name="DVSHAPEID" val="l8seKeack43t5f6YWOxsod"/>
</p:tagLst>
</file>

<file path=ppt/tags/tag159.xml><?xml version="1.0" encoding="utf-8"?>
<p:tagLst xmlns:a="http://schemas.openxmlformats.org/drawingml/2006/main" xmlns:r="http://schemas.openxmlformats.org/officeDocument/2006/relationships" xmlns:p="http://schemas.openxmlformats.org/presentationml/2006/main">
  <p:tag name="DVSHAPEID" val="YA9hmOTevACNWPe4L2IBuF"/>
</p:tagLst>
</file>

<file path=ppt/tags/tag16.xml><?xml version="1.0" encoding="utf-8"?>
<p:tagLst xmlns:a="http://schemas.openxmlformats.org/drawingml/2006/main" xmlns:r="http://schemas.openxmlformats.org/officeDocument/2006/relationships" xmlns:p="http://schemas.openxmlformats.org/presentationml/2006/main">
  <p:tag name="DVSHAPEID" val="bgFT3QcOgOSqrHTTES1LX2"/>
</p:tagLst>
</file>

<file path=ppt/tags/tag160.xml><?xml version="1.0" encoding="utf-8"?>
<p:tagLst xmlns:a="http://schemas.openxmlformats.org/drawingml/2006/main" xmlns:r="http://schemas.openxmlformats.org/officeDocument/2006/relationships" xmlns:p="http://schemas.openxmlformats.org/presentationml/2006/main">
  <p:tag name="DVSECTIONID" val="CVyTkxRZoH9Zp67jdQnFX8"/>
</p:tagLst>
</file>

<file path=ppt/tags/tag161.xml><?xml version="1.0" encoding="utf-8"?>
<p:tagLst xmlns:a="http://schemas.openxmlformats.org/drawingml/2006/main" xmlns:r="http://schemas.openxmlformats.org/officeDocument/2006/relationships" xmlns:p="http://schemas.openxmlformats.org/presentationml/2006/main">
  <p:tag name="DVSHAPEID" val="LSpmhh3ke0Mf5diMeKTbu0"/>
</p:tagLst>
</file>

<file path=ppt/tags/tag162.xml><?xml version="1.0" encoding="utf-8"?>
<p:tagLst xmlns:a="http://schemas.openxmlformats.org/drawingml/2006/main" xmlns:r="http://schemas.openxmlformats.org/officeDocument/2006/relationships" xmlns:p="http://schemas.openxmlformats.org/presentationml/2006/main">
  <p:tag name="DVSHAPEID" val="fTalt3Alo16DX2mu2kPDP0"/>
</p:tagLst>
</file>

<file path=ppt/tags/tag163.xml><?xml version="1.0" encoding="utf-8"?>
<p:tagLst xmlns:a="http://schemas.openxmlformats.org/drawingml/2006/main" xmlns:r="http://schemas.openxmlformats.org/officeDocument/2006/relationships" xmlns:p="http://schemas.openxmlformats.org/presentationml/2006/main">
  <p:tag name="DVSHAPEID" val="FoLRJuS7v5nKDvbVN0JSCK"/>
</p:tagLst>
</file>

<file path=ppt/tags/tag164.xml><?xml version="1.0" encoding="utf-8"?>
<p:tagLst xmlns:a="http://schemas.openxmlformats.org/drawingml/2006/main" xmlns:r="http://schemas.openxmlformats.org/officeDocument/2006/relationships" xmlns:p="http://schemas.openxmlformats.org/presentationml/2006/main">
  <p:tag name="DVSHAPEID" val="9rggpKIzmRbeeMACj5tgv0"/>
</p:tagLst>
</file>

<file path=ppt/tags/tag165.xml><?xml version="1.0" encoding="utf-8"?>
<p:tagLst xmlns:a="http://schemas.openxmlformats.org/drawingml/2006/main" xmlns:r="http://schemas.openxmlformats.org/officeDocument/2006/relationships" xmlns:p="http://schemas.openxmlformats.org/presentationml/2006/main">
  <p:tag name="DVSHAPEID" val="gcoRi6wPTWoUfkAt47pVJw"/>
</p:tagLst>
</file>

<file path=ppt/tags/tag166.xml><?xml version="1.0" encoding="utf-8"?>
<p:tagLst xmlns:a="http://schemas.openxmlformats.org/drawingml/2006/main" xmlns:r="http://schemas.openxmlformats.org/officeDocument/2006/relationships" xmlns:p="http://schemas.openxmlformats.org/presentationml/2006/main">
  <p:tag name="DVSECTIONID" val="0ivzSzS8hIsvXFtHEPnwQ5"/>
</p:tagLst>
</file>

<file path=ppt/tags/tag167.xml><?xml version="1.0" encoding="utf-8"?>
<p:tagLst xmlns:a="http://schemas.openxmlformats.org/drawingml/2006/main" xmlns:r="http://schemas.openxmlformats.org/officeDocument/2006/relationships" xmlns:p="http://schemas.openxmlformats.org/presentationml/2006/main">
  <p:tag name="DVSHAPEID" val="zoholbGEole8b4RyrB3wYf"/>
</p:tagLst>
</file>

<file path=ppt/tags/tag168.xml><?xml version="1.0" encoding="utf-8"?>
<p:tagLst xmlns:a="http://schemas.openxmlformats.org/drawingml/2006/main" xmlns:r="http://schemas.openxmlformats.org/officeDocument/2006/relationships" xmlns:p="http://schemas.openxmlformats.org/presentationml/2006/main">
  <p:tag name="DVSHAPEID" val="Qjxf1P1lQAhKD0ATLk8fx2"/>
</p:tagLst>
</file>

<file path=ppt/tags/tag169.xml><?xml version="1.0" encoding="utf-8"?>
<p:tagLst xmlns:a="http://schemas.openxmlformats.org/drawingml/2006/main" xmlns:r="http://schemas.openxmlformats.org/officeDocument/2006/relationships" xmlns:p="http://schemas.openxmlformats.org/presentationml/2006/main">
  <p:tag name="DVSHAPEID" val="F69wCvGOScykxXR69RC3uE"/>
</p:tagLst>
</file>

<file path=ppt/tags/tag17.xml><?xml version="1.0" encoding="utf-8"?>
<p:tagLst xmlns:a="http://schemas.openxmlformats.org/drawingml/2006/main" xmlns:r="http://schemas.openxmlformats.org/officeDocument/2006/relationships" xmlns:p="http://schemas.openxmlformats.org/presentationml/2006/main">
  <p:tag name="DVSHAPEID" val="k3IiOXRuKbXr8SdbdY9lF1"/>
</p:tagLst>
</file>

<file path=ppt/tags/tag170.xml><?xml version="1.0" encoding="utf-8"?>
<p:tagLst xmlns:a="http://schemas.openxmlformats.org/drawingml/2006/main" xmlns:r="http://schemas.openxmlformats.org/officeDocument/2006/relationships" xmlns:p="http://schemas.openxmlformats.org/presentationml/2006/main">
  <p:tag name="DVSHAPEID" val="QrrQYxQIoIHNDq5vdvF2H5"/>
</p:tagLst>
</file>

<file path=ppt/tags/tag171.xml><?xml version="1.0" encoding="utf-8"?>
<p:tagLst xmlns:a="http://schemas.openxmlformats.org/drawingml/2006/main" xmlns:r="http://schemas.openxmlformats.org/officeDocument/2006/relationships" xmlns:p="http://schemas.openxmlformats.org/presentationml/2006/main">
  <p:tag name="DVSHAPEID" val="bjsC2EahCuy0gI5Lx8Y9NP"/>
</p:tagLst>
</file>

<file path=ppt/tags/tag172.xml><?xml version="1.0" encoding="utf-8"?>
<p:tagLst xmlns:a="http://schemas.openxmlformats.org/drawingml/2006/main" xmlns:r="http://schemas.openxmlformats.org/officeDocument/2006/relationships" xmlns:p="http://schemas.openxmlformats.org/presentationml/2006/main">
  <p:tag name="DVSECTIONID" val="PlTEjZphygnuJHVTd4QPVX"/>
</p:tagLst>
</file>

<file path=ppt/tags/tag173.xml><?xml version="1.0" encoding="utf-8"?>
<p:tagLst xmlns:a="http://schemas.openxmlformats.org/drawingml/2006/main" xmlns:r="http://schemas.openxmlformats.org/officeDocument/2006/relationships" xmlns:p="http://schemas.openxmlformats.org/presentationml/2006/main">
  <p:tag name="DVSHAPEID" val="rPWQ5KN9KbLaBov05Ea83O"/>
</p:tagLst>
</file>

<file path=ppt/tags/tag174.xml><?xml version="1.0" encoding="utf-8"?>
<p:tagLst xmlns:a="http://schemas.openxmlformats.org/drawingml/2006/main" xmlns:r="http://schemas.openxmlformats.org/officeDocument/2006/relationships" xmlns:p="http://schemas.openxmlformats.org/presentationml/2006/main">
  <p:tag name="DVSHAPEID" val="0D9Wn0AHqLaRV0nTYOYpUO"/>
</p:tagLst>
</file>

<file path=ppt/tags/tag175.xml><?xml version="1.0" encoding="utf-8"?>
<p:tagLst xmlns:a="http://schemas.openxmlformats.org/drawingml/2006/main" xmlns:r="http://schemas.openxmlformats.org/officeDocument/2006/relationships" xmlns:p="http://schemas.openxmlformats.org/presentationml/2006/main">
  <p:tag name="DVSHAPEID" val="HgNeK4mTI32DPjG9mNy2L0"/>
</p:tagLst>
</file>

<file path=ppt/tags/tag176.xml><?xml version="1.0" encoding="utf-8"?>
<p:tagLst xmlns:a="http://schemas.openxmlformats.org/drawingml/2006/main" xmlns:r="http://schemas.openxmlformats.org/officeDocument/2006/relationships" xmlns:p="http://schemas.openxmlformats.org/presentationml/2006/main">
  <p:tag name="DVSHAPEID" val="ZKtuCcFlaETcWS89gvlw37"/>
</p:tagLst>
</file>

<file path=ppt/tags/tag177.xml><?xml version="1.0" encoding="utf-8"?>
<p:tagLst xmlns:a="http://schemas.openxmlformats.org/drawingml/2006/main" xmlns:r="http://schemas.openxmlformats.org/officeDocument/2006/relationships" xmlns:p="http://schemas.openxmlformats.org/presentationml/2006/main">
  <p:tag name="DVSHAPEID" val="Ohb4cPsaQR2Hh3Lgs9enSo"/>
</p:tagLst>
</file>

<file path=ppt/tags/tag178.xml><?xml version="1.0" encoding="utf-8"?>
<p:tagLst xmlns:a="http://schemas.openxmlformats.org/drawingml/2006/main" xmlns:r="http://schemas.openxmlformats.org/officeDocument/2006/relationships" xmlns:p="http://schemas.openxmlformats.org/presentationml/2006/main">
  <p:tag name="DVSECTIONID" val="EtLdjU95qBF2a9k0CByWsp"/>
</p:tagLst>
</file>

<file path=ppt/tags/tag179.xml><?xml version="1.0" encoding="utf-8"?>
<p:tagLst xmlns:a="http://schemas.openxmlformats.org/drawingml/2006/main" xmlns:r="http://schemas.openxmlformats.org/officeDocument/2006/relationships" xmlns:p="http://schemas.openxmlformats.org/presentationml/2006/main">
  <p:tag name="DVSHAPEID" val="W2pkobPJGQzc7JvC6gpn4Z"/>
</p:tagLst>
</file>

<file path=ppt/tags/tag18.xml><?xml version="1.0" encoding="utf-8"?>
<p:tagLst xmlns:a="http://schemas.openxmlformats.org/drawingml/2006/main" xmlns:r="http://schemas.openxmlformats.org/officeDocument/2006/relationships" xmlns:p="http://schemas.openxmlformats.org/presentationml/2006/main">
  <p:tag name="DVSHAPEID" val="uoNmNVA4dQB8VBaL2fWL4H"/>
</p:tagLst>
</file>

<file path=ppt/tags/tag180.xml><?xml version="1.0" encoding="utf-8"?>
<p:tagLst xmlns:a="http://schemas.openxmlformats.org/drawingml/2006/main" xmlns:r="http://schemas.openxmlformats.org/officeDocument/2006/relationships" xmlns:p="http://schemas.openxmlformats.org/presentationml/2006/main">
  <p:tag name="DVSHAPEID" val="mHYqsceSGRY5wYUsxzAvRD"/>
</p:tagLst>
</file>

<file path=ppt/tags/tag181.xml><?xml version="1.0" encoding="utf-8"?>
<p:tagLst xmlns:a="http://schemas.openxmlformats.org/drawingml/2006/main" xmlns:r="http://schemas.openxmlformats.org/officeDocument/2006/relationships" xmlns:p="http://schemas.openxmlformats.org/presentationml/2006/main">
  <p:tag name="DVSHAPEID" val="upspi76igVtXGImXJCuOaI"/>
</p:tagLst>
</file>

<file path=ppt/tags/tag182.xml><?xml version="1.0" encoding="utf-8"?>
<p:tagLst xmlns:a="http://schemas.openxmlformats.org/drawingml/2006/main" xmlns:r="http://schemas.openxmlformats.org/officeDocument/2006/relationships" xmlns:p="http://schemas.openxmlformats.org/presentationml/2006/main">
  <p:tag name="DVSHAPEID" val="d1cwHEJPMz8IcyY2U6LoB2"/>
</p:tagLst>
</file>

<file path=ppt/tags/tag183.xml><?xml version="1.0" encoding="utf-8"?>
<p:tagLst xmlns:a="http://schemas.openxmlformats.org/drawingml/2006/main" xmlns:r="http://schemas.openxmlformats.org/officeDocument/2006/relationships" xmlns:p="http://schemas.openxmlformats.org/presentationml/2006/main">
  <p:tag name="DVSHAPEID" val="Cyhc5zQX02tMbqcLqsyq8U"/>
</p:tagLst>
</file>

<file path=ppt/tags/tag184.xml><?xml version="1.0" encoding="utf-8"?>
<p:tagLst xmlns:a="http://schemas.openxmlformats.org/drawingml/2006/main" xmlns:r="http://schemas.openxmlformats.org/officeDocument/2006/relationships" xmlns:p="http://schemas.openxmlformats.org/presentationml/2006/main">
  <p:tag name="DVSECTIONID" val="bZsyegbFeTdPgGGCchoc1G"/>
</p:tagLst>
</file>

<file path=ppt/tags/tag185.xml><?xml version="1.0" encoding="utf-8"?>
<p:tagLst xmlns:a="http://schemas.openxmlformats.org/drawingml/2006/main" xmlns:r="http://schemas.openxmlformats.org/officeDocument/2006/relationships" xmlns:p="http://schemas.openxmlformats.org/presentationml/2006/main">
  <p:tag name="DVSHAPEID" val="PYvNZGIn2L6apEeuyaYOy5"/>
</p:tagLst>
</file>

<file path=ppt/tags/tag186.xml><?xml version="1.0" encoding="utf-8"?>
<p:tagLst xmlns:a="http://schemas.openxmlformats.org/drawingml/2006/main" xmlns:r="http://schemas.openxmlformats.org/officeDocument/2006/relationships" xmlns:p="http://schemas.openxmlformats.org/presentationml/2006/main">
  <p:tag name="DVSHAPEID" val="eqmxQ8GjQaUIJjHhzafC0I"/>
</p:tagLst>
</file>

<file path=ppt/tags/tag187.xml><?xml version="1.0" encoding="utf-8"?>
<p:tagLst xmlns:a="http://schemas.openxmlformats.org/drawingml/2006/main" xmlns:r="http://schemas.openxmlformats.org/officeDocument/2006/relationships" xmlns:p="http://schemas.openxmlformats.org/presentationml/2006/main">
  <p:tag name="DVSHAPEID" val="F01yxWUnrjlKJ5rrQzHJVW"/>
</p:tagLst>
</file>

<file path=ppt/tags/tag188.xml><?xml version="1.0" encoding="utf-8"?>
<p:tagLst xmlns:a="http://schemas.openxmlformats.org/drawingml/2006/main" xmlns:r="http://schemas.openxmlformats.org/officeDocument/2006/relationships" xmlns:p="http://schemas.openxmlformats.org/presentationml/2006/main">
  <p:tag name="DVSHAPEID" val="gGUVNgAOzV4wKmwiBKpsJA"/>
</p:tagLst>
</file>

<file path=ppt/tags/tag189.xml><?xml version="1.0" encoding="utf-8"?>
<p:tagLst xmlns:a="http://schemas.openxmlformats.org/drawingml/2006/main" xmlns:r="http://schemas.openxmlformats.org/officeDocument/2006/relationships" xmlns:p="http://schemas.openxmlformats.org/presentationml/2006/main">
  <p:tag name="DVSHAPEID" val="mZzBQ7kGUhMJKkDC8DMDKp"/>
</p:tagLst>
</file>

<file path=ppt/tags/tag19.xml><?xml version="1.0" encoding="utf-8"?>
<p:tagLst xmlns:a="http://schemas.openxmlformats.org/drawingml/2006/main" xmlns:r="http://schemas.openxmlformats.org/officeDocument/2006/relationships" xmlns:p="http://schemas.openxmlformats.org/presentationml/2006/main">
  <p:tag name="DVSHAPEID" val="t0z1FsE3CCnizjuraWUGY6"/>
</p:tagLst>
</file>

<file path=ppt/tags/tag190.xml><?xml version="1.0" encoding="utf-8"?>
<p:tagLst xmlns:a="http://schemas.openxmlformats.org/drawingml/2006/main" xmlns:r="http://schemas.openxmlformats.org/officeDocument/2006/relationships" xmlns:p="http://schemas.openxmlformats.org/presentationml/2006/main">
  <p:tag name="DVSHAPEID" val="Fdk4VyXXktdGkVlbqtuS1N"/>
</p:tagLst>
</file>

<file path=ppt/tags/tag191.xml><?xml version="1.0" encoding="utf-8"?>
<p:tagLst xmlns:a="http://schemas.openxmlformats.org/drawingml/2006/main" xmlns:r="http://schemas.openxmlformats.org/officeDocument/2006/relationships" xmlns:p="http://schemas.openxmlformats.org/presentationml/2006/main">
  <p:tag name="DVSHAPEID" val="J1CbEZBLF6PWjlhLbMJWXj"/>
</p:tagLst>
</file>

<file path=ppt/tags/tag192.xml><?xml version="1.0" encoding="utf-8"?>
<p:tagLst xmlns:a="http://schemas.openxmlformats.org/drawingml/2006/main" xmlns:r="http://schemas.openxmlformats.org/officeDocument/2006/relationships" xmlns:p="http://schemas.openxmlformats.org/presentationml/2006/main">
  <p:tag name="DVSHAPEID" val="w30IgWdj8SoRuisKTXmyN7"/>
</p:tagLst>
</file>

<file path=ppt/tags/tag193.xml><?xml version="1.0" encoding="utf-8"?>
<p:tagLst xmlns:a="http://schemas.openxmlformats.org/drawingml/2006/main" xmlns:r="http://schemas.openxmlformats.org/officeDocument/2006/relationships" xmlns:p="http://schemas.openxmlformats.org/presentationml/2006/main">
  <p:tag name="DVSHAPEID" val="QnBZUEhI84QpvyaVJFylXX"/>
</p:tagLst>
</file>

<file path=ppt/tags/tag194.xml><?xml version="1.0" encoding="utf-8"?>
<p:tagLst xmlns:a="http://schemas.openxmlformats.org/drawingml/2006/main" xmlns:r="http://schemas.openxmlformats.org/officeDocument/2006/relationships" xmlns:p="http://schemas.openxmlformats.org/presentationml/2006/main">
  <p:tag name="DVSHAPEID" val="xrRYirSMApvpdC6h1y2qKk"/>
</p:tagLst>
</file>

<file path=ppt/tags/tag195.xml><?xml version="1.0" encoding="utf-8"?>
<p:tagLst xmlns:a="http://schemas.openxmlformats.org/drawingml/2006/main" xmlns:r="http://schemas.openxmlformats.org/officeDocument/2006/relationships" xmlns:p="http://schemas.openxmlformats.org/presentationml/2006/main">
  <p:tag name="DVSHAPEID" val="15NUzXeGZs9TQ97WlQPmtr"/>
</p:tagLst>
</file>

<file path=ppt/tags/tag196.xml><?xml version="1.0" encoding="utf-8"?>
<p:tagLst xmlns:a="http://schemas.openxmlformats.org/drawingml/2006/main" xmlns:r="http://schemas.openxmlformats.org/officeDocument/2006/relationships" xmlns:p="http://schemas.openxmlformats.org/presentationml/2006/main">
  <p:tag name="DVSHAPEID" val="T5lxPrDZjxdcqMaoRUyTp3"/>
</p:tagLst>
</file>

<file path=ppt/tags/tag197.xml><?xml version="1.0" encoding="utf-8"?>
<p:tagLst xmlns:a="http://schemas.openxmlformats.org/drawingml/2006/main" xmlns:r="http://schemas.openxmlformats.org/officeDocument/2006/relationships" xmlns:p="http://schemas.openxmlformats.org/presentationml/2006/main">
  <p:tag name="DVSHAPEID" val="fjMX95dcAoRAbHz18M3Z8C"/>
</p:tagLst>
</file>

<file path=ppt/tags/tag198.xml><?xml version="1.0" encoding="utf-8"?>
<p:tagLst xmlns:a="http://schemas.openxmlformats.org/drawingml/2006/main" xmlns:r="http://schemas.openxmlformats.org/officeDocument/2006/relationships" xmlns:p="http://schemas.openxmlformats.org/presentationml/2006/main">
  <p:tag name="DVSHAPEID" val="GDJlLWYVNz1PQ1LSixM7WP"/>
</p:tagLst>
</file>

<file path=ppt/tags/tag199.xml><?xml version="1.0" encoding="utf-8"?>
<p:tagLst xmlns:a="http://schemas.openxmlformats.org/drawingml/2006/main" xmlns:r="http://schemas.openxmlformats.org/officeDocument/2006/relationships" xmlns:p="http://schemas.openxmlformats.org/presentationml/2006/main">
  <p:tag name="DVSHAPEID" val="lPAsPPMLQqVDD9dNkgdFAh"/>
</p:tagLst>
</file>

<file path=ppt/tags/tag2.xml><?xml version="1.0" encoding="utf-8"?>
<p:tagLst xmlns:a="http://schemas.openxmlformats.org/drawingml/2006/main" xmlns:r="http://schemas.openxmlformats.org/officeDocument/2006/relationships" xmlns:p="http://schemas.openxmlformats.org/presentationml/2006/main">
  <p:tag name="DVSHAPEID" val="zEQjNqY1Ii0MuNRV4WOuDL"/>
</p:tagLst>
</file>

<file path=ppt/tags/tag20.xml><?xml version="1.0" encoding="utf-8"?>
<p:tagLst xmlns:a="http://schemas.openxmlformats.org/drawingml/2006/main" xmlns:r="http://schemas.openxmlformats.org/officeDocument/2006/relationships" xmlns:p="http://schemas.openxmlformats.org/presentationml/2006/main">
  <p:tag name="DVSHAPEID" val="PZWB1rWUoUXNVMNLg8paeZ"/>
</p:tagLst>
</file>

<file path=ppt/tags/tag200.xml><?xml version="1.0" encoding="utf-8"?>
<p:tagLst xmlns:a="http://schemas.openxmlformats.org/drawingml/2006/main" xmlns:r="http://schemas.openxmlformats.org/officeDocument/2006/relationships" xmlns:p="http://schemas.openxmlformats.org/presentationml/2006/main">
  <p:tag name="DVSHAPEID" val="zmRxgguvd1GRhTLi7991JB"/>
</p:tagLst>
</file>

<file path=ppt/tags/tag201.xml><?xml version="1.0" encoding="utf-8"?>
<p:tagLst xmlns:a="http://schemas.openxmlformats.org/drawingml/2006/main" xmlns:r="http://schemas.openxmlformats.org/officeDocument/2006/relationships" xmlns:p="http://schemas.openxmlformats.org/presentationml/2006/main">
  <p:tag name="DVSHAPEID" val="UdoCEudvUhe4geBiyvhkcU"/>
</p:tagLst>
</file>

<file path=ppt/tags/tag202.xml><?xml version="1.0" encoding="utf-8"?>
<p:tagLst xmlns:a="http://schemas.openxmlformats.org/drawingml/2006/main" xmlns:r="http://schemas.openxmlformats.org/officeDocument/2006/relationships" xmlns:p="http://schemas.openxmlformats.org/presentationml/2006/main">
  <p:tag name="DVSHAPEID" val="WLRj2193wyyXrE8DBZiH6o"/>
</p:tagLst>
</file>

<file path=ppt/tags/tag203.xml><?xml version="1.0" encoding="utf-8"?>
<p:tagLst xmlns:a="http://schemas.openxmlformats.org/drawingml/2006/main" xmlns:r="http://schemas.openxmlformats.org/officeDocument/2006/relationships" xmlns:p="http://schemas.openxmlformats.org/presentationml/2006/main">
  <p:tag name="DVSHAPEID" val="CdDxHPADKpo0gCLksblQKG"/>
</p:tagLst>
</file>

<file path=ppt/tags/tag204.xml><?xml version="1.0" encoding="utf-8"?>
<p:tagLst xmlns:a="http://schemas.openxmlformats.org/drawingml/2006/main" xmlns:r="http://schemas.openxmlformats.org/officeDocument/2006/relationships" xmlns:p="http://schemas.openxmlformats.org/presentationml/2006/main">
  <p:tag name="DVSHAPEID" val="wiMX9VTh1uNy9EGukksSN9"/>
</p:tagLst>
</file>

<file path=ppt/tags/tag205.xml><?xml version="1.0" encoding="utf-8"?>
<p:tagLst xmlns:a="http://schemas.openxmlformats.org/drawingml/2006/main" xmlns:r="http://schemas.openxmlformats.org/officeDocument/2006/relationships" xmlns:p="http://schemas.openxmlformats.org/presentationml/2006/main">
  <p:tag name="DVSHAPEID" val="zrnwShx7lfEWHkLJFFJsnT"/>
</p:tagLst>
</file>

<file path=ppt/tags/tag206.xml><?xml version="1.0" encoding="utf-8"?>
<p:tagLst xmlns:a="http://schemas.openxmlformats.org/drawingml/2006/main" xmlns:r="http://schemas.openxmlformats.org/officeDocument/2006/relationships" xmlns:p="http://schemas.openxmlformats.org/presentationml/2006/main">
  <p:tag name="DVSHAPEID" val="cIt6EXQ1oRSnJkzD2CKT8x"/>
</p:tagLst>
</file>

<file path=ppt/tags/tag207.xml><?xml version="1.0" encoding="utf-8"?>
<p:tagLst xmlns:a="http://schemas.openxmlformats.org/drawingml/2006/main" xmlns:r="http://schemas.openxmlformats.org/officeDocument/2006/relationships" xmlns:p="http://schemas.openxmlformats.org/presentationml/2006/main">
  <p:tag name="DVSHAPEID" val="TdXlJBFN9lLFeF2LCzhkRM"/>
</p:tagLst>
</file>

<file path=ppt/tags/tag208.xml><?xml version="1.0" encoding="utf-8"?>
<p:tagLst xmlns:a="http://schemas.openxmlformats.org/drawingml/2006/main" xmlns:r="http://schemas.openxmlformats.org/officeDocument/2006/relationships" xmlns:p="http://schemas.openxmlformats.org/presentationml/2006/main">
  <p:tag name="DVSHAPEID" val="3jAra2D7ItLFOf9iefmBIx"/>
</p:tagLst>
</file>

<file path=ppt/tags/tag209.xml><?xml version="1.0" encoding="utf-8"?>
<p:tagLst xmlns:a="http://schemas.openxmlformats.org/drawingml/2006/main" xmlns:r="http://schemas.openxmlformats.org/officeDocument/2006/relationships" xmlns:p="http://schemas.openxmlformats.org/presentationml/2006/main">
  <p:tag name="DVSHAPEID" val="B45TAgZaCOG79DLhqCa2Dh"/>
</p:tagLst>
</file>

<file path=ppt/tags/tag21.xml><?xml version="1.0" encoding="utf-8"?>
<p:tagLst xmlns:a="http://schemas.openxmlformats.org/drawingml/2006/main" xmlns:r="http://schemas.openxmlformats.org/officeDocument/2006/relationships" xmlns:p="http://schemas.openxmlformats.org/presentationml/2006/main">
  <p:tag name="DVSHAPEID" val="LD2QgB50QoJmbz53qd7Ies"/>
</p:tagLst>
</file>

<file path=ppt/tags/tag210.xml><?xml version="1.0" encoding="utf-8"?>
<p:tagLst xmlns:a="http://schemas.openxmlformats.org/drawingml/2006/main" xmlns:r="http://schemas.openxmlformats.org/officeDocument/2006/relationships" xmlns:p="http://schemas.openxmlformats.org/presentationml/2006/main">
  <p:tag name="DVSHAPEID" val="UzRNBkk1Yg3wHwlgrm7xQW"/>
</p:tagLst>
</file>

<file path=ppt/tags/tag211.xml><?xml version="1.0" encoding="utf-8"?>
<p:tagLst xmlns:a="http://schemas.openxmlformats.org/drawingml/2006/main" xmlns:r="http://schemas.openxmlformats.org/officeDocument/2006/relationships" xmlns:p="http://schemas.openxmlformats.org/presentationml/2006/main">
  <p:tag name="DVSHAPEID" val="ZG5wxWOJrGUkav2NFFPAQp"/>
</p:tagLst>
</file>

<file path=ppt/tags/tag212.xml><?xml version="1.0" encoding="utf-8"?>
<p:tagLst xmlns:a="http://schemas.openxmlformats.org/drawingml/2006/main" xmlns:r="http://schemas.openxmlformats.org/officeDocument/2006/relationships" xmlns:p="http://schemas.openxmlformats.org/presentationml/2006/main">
  <p:tag name="DVSHAPEID" val="4DVeWabNU5qXAaH5ModePm"/>
</p:tagLst>
</file>

<file path=ppt/tags/tag213.xml><?xml version="1.0" encoding="utf-8"?>
<p:tagLst xmlns:a="http://schemas.openxmlformats.org/drawingml/2006/main" xmlns:r="http://schemas.openxmlformats.org/officeDocument/2006/relationships" xmlns:p="http://schemas.openxmlformats.org/presentationml/2006/main">
  <p:tag name="DVSHAPEID" val="CnlQdEHrHf6zBsAi0EyDMO"/>
</p:tagLst>
</file>

<file path=ppt/tags/tag214.xml><?xml version="1.0" encoding="utf-8"?>
<p:tagLst xmlns:a="http://schemas.openxmlformats.org/drawingml/2006/main" xmlns:r="http://schemas.openxmlformats.org/officeDocument/2006/relationships" xmlns:p="http://schemas.openxmlformats.org/presentationml/2006/main">
  <p:tag name="DVSHAPEID" val="TcUR6zSrnBAI1xS5Wx6sna"/>
</p:tagLst>
</file>

<file path=ppt/tags/tag215.xml><?xml version="1.0" encoding="utf-8"?>
<p:tagLst xmlns:a="http://schemas.openxmlformats.org/drawingml/2006/main" xmlns:r="http://schemas.openxmlformats.org/officeDocument/2006/relationships" xmlns:p="http://schemas.openxmlformats.org/presentationml/2006/main">
  <p:tag name="DVSHAPEID" val="R1yeuunyGcANu9Vmx7zgSu"/>
</p:tagLst>
</file>

<file path=ppt/tags/tag216.xml><?xml version="1.0" encoding="utf-8"?>
<p:tagLst xmlns:a="http://schemas.openxmlformats.org/drawingml/2006/main" xmlns:r="http://schemas.openxmlformats.org/officeDocument/2006/relationships" xmlns:p="http://schemas.openxmlformats.org/presentationml/2006/main">
  <p:tag name="DVSHAPEID" val="ZTr3pUI1wjqIlTiR5o3PVo"/>
</p:tagLst>
</file>

<file path=ppt/tags/tag217.xml><?xml version="1.0" encoding="utf-8"?>
<p:tagLst xmlns:a="http://schemas.openxmlformats.org/drawingml/2006/main" xmlns:r="http://schemas.openxmlformats.org/officeDocument/2006/relationships" xmlns:p="http://schemas.openxmlformats.org/presentationml/2006/main">
  <p:tag name="DVSHAPEID" val="7d3JaAZYT7im2FNr4tQFFh"/>
</p:tagLst>
</file>

<file path=ppt/tags/tag218.xml><?xml version="1.0" encoding="utf-8"?>
<p:tagLst xmlns:a="http://schemas.openxmlformats.org/drawingml/2006/main" xmlns:r="http://schemas.openxmlformats.org/officeDocument/2006/relationships" xmlns:p="http://schemas.openxmlformats.org/presentationml/2006/main">
  <p:tag name="DVSHAPEID" val="mMN13G2bd3yAMe0GK81xpj"/>
</p:tagLst>
</file>

<file path=ppt/tags/tag219.xml><?xml version="1.0" encoding="utf-8"?>
<p:tagLst xmlns:a="http://schemas.openxmlformats.org/drawingml/2006/main" xmlns:r="http://schemas.openxmlformats.org/officeDocument/2006/relationships" xmlns:p="http://schemas.openxmlformats.org/presentationml/2006/main">
  <p:tag name="DVSHAPEID" val="pYRD4EjAYgIQQhW8wiWITf"/>
</p:tagLst>
</file>

<file path=ppt/tags/tag22.xml><?xml version="1.0" encoding="utf-8"?>
<p:tagLst xmlns:a="http://schemas.openxmlformats.org/drawingml/2006/main" xmlns:r="http://schemas.openxmlformats.org/officeDocument/2006/relationships" xmlns:p="http://schemas.openxmlformats.org/presentationml/2006/main">
  <p:tag name="DVSHAPEID" val="lMoIDoFMgNSQdjzabkPo3y"/>
</p:tagLst>
</file>

<file path=ppt/tags/tag220.xml><?xml version="1.0" encoding="utf-8"?>
<p:tagLst xmlns:a="http://schemas.openxmlformats.org/drawingml/2006/main" xmlns:r="http://schemas.openxmlformats.org/officeDocument/2006/relationships" xmlns:p="http://schemas.openxmlformats.org/presentationml/2006/main">
  <p:tag name="DVSHAPEID" val="OrSzqoIID7R3mPapCoRC4i"/>
</p:tagLst>
</file>

<file path=ppt/tags/tag221.xml><?xml version="1.0" encoding="utf-8"?>
<p:tagLst xmlns:a="http://schemas.openxmlformats.org/drawingml/2006/main" xmlns:r="http://schemas.openxmlformats.org/officeDocument/2006/relationships" xmlns:p="http://schemas.openxmlformats.org/presentationml/2006/main">
  <p:tag name="DVSECTIONID" val="afLCqNh0QfeCaBTOBOPtmO"/>
</p:tagLst>
</file>

<file path=ppt/tags/tag222.xml><?xml version="1.0" encoding="utf-8"?>
<p:tagLst xmlns:a="http://schemas.openxmlformats.org/drawingml/2006/main" xmlns:r="http://schemas.openxmlformats.org/officeDocument/2006/relationships" xmlns:p="http://schemas.openxmlformats.org/presentationml/2006/main">
  <p:tag name="DVSHAPEID" val="mTRlACwT5BygnEhXpKA9SZ"/>
</p:tagLst>
</file>

<file path=ppt/tags/tag223.xml><?xml version="1.0" encoding="utf-8"?>
<p:tagLst xmlns:a="http://schemas.openxmlformats.org/drawingml/2006/main" xmlns:r="http://schemas.openxmlformats.org/officeDocument/2006/relationships" xmlns:p="http://schemas.openxmlformats.org/presentationml/2006/main">
  <p:tag name="DVSHAPEID" val="6nKfrFodAT7qsmgvkKk9qY"/>
</p:tagLst>
</file>

<file path=ppt/tags/tag224.xml><?xml version="1.0" encoding="utf-8"?>
<p:tagLst xmlns:a="http://schemas.openxmlformats.org/drawingml/2006/main" xmlns:r="http://schemas.openxmlformats.org/officeDocument/2006/relationships" xmlns:p="http://schemas.openxmlformats.org/presentationml/2006/main">
  <p:tag name="DVSHAPEID" val="tqvqbqc40vCmNtBkaRuR1F"/>
</p:tagLst>
</file>

<file path=ppt/tags/tag225.xml><?xml version="1.0" encoding="utf-8"?>
<p:tagLst xmlns:a="http://schemas.openxmlformats.org/drawingml/2006/main" xmlns:r="http://schemas.openxmlformats.org/officeDocument/2006/relationships" xmlns:p="http://schemas.openxmlformats.org/presentationml/2006/main">
  <p:tag name="DVSHAPEID" val="8XcVHTpPOJz7TjK1uY1wTC"/>
</p:tagLst>
</file>

<file path=ppt/tags/tag226.xml><?xml version="1.0" encoding="utf-8"?>
<p:tagLst xmlns:a="http://schemas.openxmlformats.org/drawingml/2006/main" xmlns:r="http://schemas.openxmlformats.org/officeDocument/2006/relationships" xmlns:p="http://schemas.openxmlformats.org/presentationml/2006/main">
  <p:tag name="DVSHAPEID" val="N5yMU0AtEyXOhxdfIiFaGT"/>
</p:tagLst>
</file>

<file path=ppt/tags/tag227.xml><?xml version="1.0" encoding="utf-8"?>
<p:tagLst xmlns:a="http://schemas.openxmlformats.org/drawingml/2006/main" xmlns:r="http://schemas.openxmlformats.org/officeDocument/2006/relationships" xmlns:p="http://schemas.openxmlformats.org/presentationml/2006/main">
  <p:tag name="DVSECTIONID" val="D4yA9oI1ZFZKCLhdlRxTFB"/>
</p:tagLst>
</file>

<file path=ppt/tags/tag228.xml><?xml version="1.0" encoding="utf-8"?>
<p:tagLst xmlns:a="http://schemas.openxmlformats.org/drawingml/2006/main" xmlns:r="http://schemas.openxmlformats.org/officeDocument/2006/relationships" xmlns:p="http://schemas.openxmlformats.org/presentationml/2006/main">
  <p:tag name="DVSHAPEID" val="NFzhA9mwPuLv97nUZpel40"/>
</p:tagLst>
</file>

<file path=ppt/tags/tag229.xml><?xml version="1.0" encoding="utf-8"?>
<p:tagLst xmlns:a="http://schemas.openxmlformats.org/drawingml/2006/main" xmlns:r="http://schemas.openxmlformats.org/officeDocument/2006/relationships" xmlns:p="http://schemas.openxmlformats.org/presentationml/2006/main">
  <p:tag name="DVSHAPEID" val="a52cNfgJRIWUhSdCpr68Is"/>
</p:tagLst>
</file>

<file path=ppt/tags/tag23.xml><?xml version="1.0" encoding="utf-8"?>
<p:tagLst xmlns:a="http://schemas.openxmlformats.org/drawingml/2006/main" xmlns:r="http://schemas.openxmlformats.org/officeDocument/2006/relationships" xmlns:p="http://schemas.openxmlformats.org/presentationml/2006/main">
  <p:tag name="DVSHAPEID" val="3zBeGdHc3wLjhgsyXGk47V"/>
</p:tagLst>
</file>

<file path=ppt/tags/tag230.xml><?xml version="1.0" encoding="utf-8"?>
<p:tagLst xmlns:a="http://schemas.openxmlformats.org/drawingml/2006/main" xmlns:r="http://schemas.openxmlformats.org/officeDocument/2006/relationships" xmlns:p="http://schemas.openxmlformats.org/presentationml/2006/main">
  <p:tag name="DVSHAPEID" val="2Lo6RNjfVlOMvufol6g6D3"/>
</p:tagLst>
</file>

<file path=ppt/tags/tag231.xml><?xml version="1.0" encoding="utf-8"?>
<p:tagLst xmlns:a="http://schemas.openxmlformats.org/drawingml/2006/main" xmlns:r="http://schemas.openxmlformats.org/officeDocument/2006/relationships" xmlns:p="http://schemas.openxmlformats.org/presentationml/2006/main">
  <p:tag name="DVSHAPEID" val="zePvHmZNeWiI2gNGnspBMB"/>
</p:tagLst>
</file>

<file path=ppt/tags/tag232.xml><?xml version="1.0" encoding="utf-8"?>
<p:tagLst xmlns:a="http://schemas.openxmlformats.org/drawingml/2006/main" xmlns:r="http://schemas.openxmlformats.org/officeDocument/2006/relationships" xmlns:p="http://schemas.openxmlformats.org/presentationml/2006/main">
  <p:tag name="DVSHAPEID" val="6vnJn05ZRCOZb9hm6Wf86R"/>
</p:tagLst>
</file>

<file path=ppt/tags/tag233.xml><?xml version="1.0" encoding="utf-8"?>
<p:tagLst xmlns:a="http://schemas.openxmlformats.org/drawingml/2006/main" xmlns:r="http://schemas.openxmlformats.org/officeDocument/2006/relationships" xmlns:p="http://schemas.openxmlformats.org/presentationml/2006/main">
  <p:tag name="DVSECTIONID" val="C7HEuimRduKlCH4QETiPfz"/>
</p:tagLst>
</file>

<file path=ppt/tags/tag234.xml><?xml version="1.0" encoding="utf-8"?>
<p:tagLst xmlns:a="http://schemas.openxmlformats.org/drawingml/2006/main" xmlns:r="http://schemas.openxmlformats.org/officeDocument/2006/relationships" xmlns:p="http://schemas.openxmlformats.org/presentationml/2006/main">
  <p:tag name="DVSHAPEID" val="uMrYBEJNH2gY8k8XZZHe4F"/>
</p:tagLst>
</file>

<file path=ppt/tags/tag235.xml><?xml version="1.0" encoding="utf-8"?>
<p:tagLst xmlns:a="http://schemas.openxmlformats.org/drawingml/2006/main" xmlns:r="http://schemas.openxmlformats.org/officeDocument/2006/relationships" xmlns:p="http://schemas.openxmlformats.org/presentationml/2006/main">
  <p:tag name="DVSHAPEID" val="U25Dp1mslEue0Ahoprg4VL"/>
</p:tagLst>
</file>

<file path=ppt/tags/tag236.xml><?xml version="1.0" encoding="utf-8"?>
<p:tagLst xmlns:a="http://schemas.openxmlformats.org/drawingml/2006/main" xmlns:r="http://schemas.openxmlformats.org/officeDocument/2006/relationships" xmlns:p="http://schemas.openxmlformats.org/presentationml/2006/main">
  <p:tag name="DVSHAPEID" val="Id1We8XgqSMOSoTXeHreHB"/>
</p:tagLst>
</file>

<file path=ppt/tags/tag237.xml><?xml version="1.0" encoding="utf-8"?>
<p:tagLst xmlns:a="http://schemas.openxmlformats.org/drawingml/2006/main" xmlns:r="http://schemas.openxmlformats.org/officeDocument/2006/relationships" xmlns:p="http://schemas.openxmlformats.org/presentationml/2006/main">
  <p:tag name="DVSHAPEID" val="uTjyGBzgX0K8jSCsNdv4dB"/>
</p:tagLst>
</file>

<file path=ppt/tags/tag238.xml><?xml version="1.0" encoding="utf-8"?>
<p:tagLst xmlns:a="http://schemas.openxmlformats.org/drawingml/2006/main" xmlns:r="http://schemas.openxmlformats.org/officeDocument/2006/relationships" xmlns:p="http://schemas.openxmlformats.org/presentationml/2006/main">
  <p:tag name="DVSHAPEID" val="sbHSurczCG47I7DGslHaUL"/>
</p:tagLst>
</file>

<file path=ppt/tags/tag239.xml><?xml version="1.0" encoding="utf-8"?>
<p:tagLst xmlns:a="http://schemas.openxmlformats.org/drawingml/2006/main" xmlns:r="http://schemas.openxmlformats.org/officeDocument/2006/relationships" xmlns:p="http://schemas.openxmlformats.org/presentationml/2006/main">
  <p:tag name="DVSECTIONID" val="DpY7wosXWs81rrSvUpE7su"/>
</p:tagLst>
</file>

<file path=ppt/tags/tag24.xml><?xml version="1.0" encoding="utf-8"?>
<p:tagLst xmlns:a="http://schemas.openxmlformats.org/drawingml/2006/main" xmlns:r="http://schemas.openxmlformats.org/officeDocument/2006/relationships" xmlns:p="http://schemas.openxmlformats.org/presentationml/2006/main">
  <p:tag name="DVSHAPEID" val="UuyEqyXSZ3a7frKbzooJLq"/>
</p:tagLst>
</file>

<file path=ppt/tags/tag240.xml><?xml version="1.0" encoding="utf-8"?>
<p:tagLst xmlns:a="http://schemas.openxmlformats.org/drawingml/2006/main" xmlns:r="http://schemas.openxmlformats.org/officeDocument/2006/relationships" xmlns:p="http://schemas.openxmlformats.org/presentationml/2006/main">
  <p:tag name="DVSHAPEID" val="4K41lMUeICnSr7QN673oo3"/>
</p:tagLst>
</file>

<file path=ppt/tags/tag241.xml><?xml version="1.0" encoding="utf-8"?>
<p:tagLst xmlns:a="http://schemas.openxmlformats.org/drawingml/2006/main" xmlns:r="http://schemas.openxmlformats.org/officeDocument/2006/relationships" xmlns:p="http://schemas.openxmlformats.org/presentationml/2006/main">
  <p:tag name="DVSHAPEID" val="3c9uP7L9n3HG7WNt6pEoXr"/>
</p:tagLst>
</file>

<file path=ppt/tags/tag242.xml><?xml version="1.0" encoding="utf-8"?>
<p:tagLst xmlns:a="http://schemas.openxmlformats.org/drawingml/2006/main" xmlns:r="http://schemas.openxmlformats.org/officeDocument/2006/relationships" xmlns:p="http://schemas.openxmlformats.org/presentationml/2006/main">
  <p:tag name="DVSHAPEID" val="JPFwPEfz6wn0HRRQXNszfk"/>
</p:tagLst>
</file>

<file path=ppt/tags/tag243.xml><?xml version="1.0" encoding="utf-8"?>
<p:tagLst xmlns:a="http://schemas.openxmlformats.org/drawingml/2006/main" xmlns:r="http://schemas.openxmlformats.org/officeDocument/2006/relationships" xmlns:p="http://schemas.openxmlformats.org/presentationml/2006/main">
  <p:tag name="DVSHAPEID" val="bLZUZC1DJZ5BtjPji7UOXa"/>
</p:tagLst>
</file>

<file path=ppt/tags/tag244.xml><?xml version="1.0" encoding="utf-8"?>
<p:tagLst xmlns:a="http://schemas.openxmlformats.org/drawingml/2006/main" xmlns:r="http://schemas.openxmlformats.org/officeDocument/2006/relationships" xmlns:p="http://schemas.openxmlformats.org/presentationml/2006/main">
  <p:tag name="DVSHAPEID" val="i7fVBgsRWocoEUwUECysMn"/>
</p:tagLst>
</file>

<file path=ppt/tags/tag245.xml><?xml version="1.0" encoding="utf-8"?>
<p:tagLst xmlns:a="http://schemas.openxmlformats.org/drawingml/2006/main" xmlns:r="http://schemas.openxmlformats.org/officeDocument/2006/relationships" xmlns:p="http://schemas.openxmlformats.org/presentationml/2006/main">
  <p:tag name="DVSECTIONID" val="0g9A8vdEBQm3thFmLXpfyi"/>
</p:tagLst>
</file>

<file path=ppt/tags/tag246.xml><?xml version="1.0" encoding="utf-8"?>
<p:tagLst xmlns:a="http://schemas.openxmlformats.org/drawingml/2006/main" xmlns:r="http://schemas.openxmlformats.org/officeDocument/2006/relationships" xmlns:p="http://schemas.openxmlformats.org/presentationml/2006/main">
  <p:tag name="DVSHAPEID" val="U5oy1EulEqn0sSE31KbR3H"/>
</p:tagLst>
</file>

<file path=ppt/tags/tag247.xml><?xml version="1.0" encoding="utf-8"?>
<p:tagLst xmlns:a="http://schemas.openxmlformats.org/drawingml/2006/main" xmlns:r="http://schemas.openxmlformats.org/officeDocument/2006/relationships" xmlns:p="http://schemas.openxmlformats.org/presentationml/2006/main">
  <p:tag name="DVSHAPEID" val="o4EUMnshgunUcax3fOmAJL"/>
</p:tagLst>
</file>

<file path=ppt/tags/tag248.xml><?xml version="1.0" encoding="utf-8"?>
<p:tagLst xmlns:a="http://schemas.openxmlformats.org/drawingml/2006/main" xmlns:r="http://schemas.openxmlformats.org/officeDocument/2006/relationships" xmlns:p="http://schemas.openxmlformats.org/presentationml/2006/main">
  <p:tag name="DVSHAPEID" val="1DrDgABNhUkdGjT6R7SnaS"/>
</p:tagLst>
</file>

<file path=ppt/tags/tag249.xml><?xml version="1.0" encoding="utf-8"?>
<p:tagLst xmlns:a="http://schemas.openxmlformats.org/drawingml/2006/main" xmlns:r="http://schemas.openxmlformats.org/officeDocument/2006/relationships" xmlns:p="http://schemas.openxmlformats.org/presentationml/2006/main">
  <p:tag name="DVSHAPEID" val="CyFuwYvmvsXC20t97RGsdt"/>
</p:tagLst>
</file>

<file path=ppt/tags/tag25.xml><?xml version="1.0" encoding="utf-8"?>
<p:tagLst xmlns:a="http://schemas.openxmlformats.org/drawingml/2006/main" xmlns:r="http://schemas.openxmlformats.org/officeDocument/2006/relationships" xmlns:p="http://schemas.openxmlformats.org/presentationml/2006/main">
  <p:tag name="DVSHAPEID" val="lzIQxOJEUtI90wJ2cPabZn"/>
</p:tagLst>
</file>

<file path=ppt/tags/tag250.xml><?xml version="1.0" encoding="utf-8"?>
<p:tagLst xmlns:a="http://schemas.openxmlformats.org/drawingml/2006/main" xmlns:r="http://schemas.openxmlformats.org/officeDocument/2006/relationships" xmlns:p="http://schemas.openxmlformats.org/presentationml/2006/main">
  <p:tag name="DVSHAPEID" val="AZte99XfImB91TYL4DiUpR"/>
</p:tagLst>
</file>

<file path=ppt/tags/tag251.xml><?xml version="1.0" encoding="utf-8"?>
<p:tagLst xmlns:a="http://schemas.openxmlformats.org/drawingml/2006/main" xmlns:r="http://schemas.openxmlformats.org/officeDocument/2006/relationships" xmlns:p="http://schemas.openxmlformats.org/presentationml/2006/main">
  <p:tag name="DVSECTIONID" val="dBgDY9YSa778pHYWfXKhQh"/>
</p:tagLst>
</file>

<file path=ppt/tags/tag252.xml><?xml version="1.0" encoding="utf-8"?>
<p:tagLst xmlns:a="http://schemas.openxmlformats.org/drawingml/2006/main" xmlns:r="http://schemas.openxmlformats.org/officeDocument/2006/relationships" xmlns:p="http://schemas.openxmlformats.org/presentationml/2006/main">
  <p:tag name="DVSHAPEID" val="f3gSCI00HHE9XG1hOmpfKB"/>
</p:tagLst>
</file>

<file path=ppt/tags/tag253.xml><?xml version="1.0" encoding="utf-8"?>
<p:tagLst xmlns:a="http://schemas.openxmlformats.org/drawingml/2006/main" xmlns:r="http://schemas.openxmlformats.org/officeDocument/2006/relationships" xmlns:p="http://schemas.openxmlformats.org/presentationml/2006/main">
  <p:tag name="DVSHAPEID" val="1TZAblN2ai3JJpXhwffHFT"/>
</p:tagLst>
</file>

<file path=ppt/tags/tag254.xml><?xml version="1.0" encoding="utf-8"?>
<p:tagLst xmlns:a="http://schemas.openxmlformats.org/drawingml/2006/main" xmlns:r="http://schemas.openxmlformats.org/officeDocument/2006/relationships" xmlns:p="http://schemas.openxmlformats.org/presentationml/2006/main">
  <p:tag name="DVSHAPEID" val="uRVhKMPWva6E2mS2xEdExm"/>
</p:tagLst>
</file>

<file path=ppt/tags/tag255.xml><?xml version="1.0" encoding="utf-8"?>
<p:tagLst xmlns:a="http://schemas.openxmlformats.org/drawingml/2006/main" xmlns:r="http://schemas.openxmlformats.org/officeDocument/2006/relationships" xmlns:p="http://schemas.openxmlformats.org/presentationml/2006/main">
  <p:tag name="DVSHAPEID" val="6dWBjwP902V7o7ETB0deMT"/>
</p:tagLst>
</file>

<file path=ppt/tags/tag256.xml><?xml version="1.0" encoding="utf-8"?>
<p:tagLst xmlns:a="http://schemas.openxmlformats.org/drawingml/2006/main" xmlns:r="http://schemas.openxmlformats.org/officeDocument/2006/relationships" xmlns:p="http://schemas.openxmlformats.org/presentationml/2006/main">
  <p:tag name="DVSHAPEID" val="C5mAouIAu0m8LHl8si6m93"/>
</p:tagLst>
</file>

<file path=ppt/tags/tag257.xml><?xml version="1.0" encoding="utf-8"?>
<p:tagLst xmlns:a="http://schemas.openxmlformats.org/drawingml/2006/main" xmlns:r="http://schemas.openxmlformats.org/officeDocument/2006/relationships" xmlns:p="http://schemas.openxmlformats.org/presentationml/2006/main">
  <p:tag name="DVSECTIONID" val="EnXAPxEGIcVI3xkvx4FJFf"/>
</p:tagLst>
</file>

<file path=ppt/tags/tag258.xml><?xml version="1.0" encoding="utf-8"?>
<p:tagLst xmlns:a="http://schemas.openxmlformats.org/drawingml/2006/main" xmlns:r="http://schemas.openxmlformats.org/officeDocument/2006/relationships" xmlns:p="http://schemas.openxmlformats.org/presentationml/2006/main">
  <p:tag name="DVSHAPEID" val="IUYKnE2cqizdAReJ8lrqyV"/>
</p:tagLst>
</file>

<file path=ppt/tags/tag259.xml><?xml version="1.0" encoding="utf-8"?>
<p:tagLst xmlns:a="http://schemas.openxmlformats.org/drawingml/2006/main" xmlns:r="http://schemas.openxmlformats.org/officeDocument/2006/relationships" xmlns:p="http://schemas.openxmlformats.org/presentationml/2006/main">
  <p:tag name="DVSHAPEID" val="LgmWxtxV7qJymsCD74yhA3"/>
</p:tagLst>
</file>

<file path=ppt/tags/tag26.xml><?xml version="1.0" encoding="utf-8"?>
<p:tagLst xmlns:a="http://schemas.openxmlformats.org/drawingml/2006/main" xmlns:r="http://schemas.openxmlformats.org/officeDocument/2006/relationships" xmlns:p="http://schemas.openxmlformats.org/presentationml/2006/main">
  <p:tag name="DVSHAPEID" val="XX1q9xQLST9t8ZVA199l8G"/>
</p:tagLst>
</file>

<file path=ppt/tags/tag260.xml><?xml version="1.0" encoding="utf-8"?>
<p:tagLst xmlns:a="http://schemas.openxmlformats.org/drawingml/2006/main" xmlns:r="http://schemas.openxmlformats.org/officeDocument/2006/relationships" xmlns:p="http://schemas.openxmlformats.org/presentationml/2006/main">
  <p:tag name="DVSHAPEID" val="zy6uTJ9LUJvN8Hoq6yEvb8"/>
</p:tagLst>
</file>

<file path=ppt/tags/tag261.xml><?xml version="1.0" encoding="utf-8"?>
<p:tagLst xmlns:a="http://schemas.openxmlformats.org/drawingml/2006/main" xmlns:r="http://schemas.openxmlformats.org/officeDocument/2006/relationships" xmlns:p="http://schemas.openxmlformats.org/presentationml/2006/main">
  <p:tag name="DVSHAPEID" val="t2uM6uenRgkIHOP3ANLmw0"/>
</p:tagLst>
</file>

<file path=ppt/tags/tag262.xml><?xml version="1.0" encoding="utf-8"?>
<p:tagLst xmlns:a="http://schemas.openxmlformats.org/drawingml/2006/main" xmlns:r="http://schemas.openxmlformats.org/officeDocument/2006/relationships" xmlns:p="http://schemas.openxmlformats.org/presentationml/2006/main">
  <p:tag name="DVSHAPEID" val="3yjVfGXZC5Sq54Z6DExxRf"/>
</p:tagLst>
</file>

<file path=ppt/tags/tag263.xml><?xml version="1.0" encoding="utf-8"?>
<p:tagLst xmlns:a="http://schemas.openxmlformats.org/drawingml/2006/main" xmlns:r="http://schemas.openxmlformats.org/officeDocument/2006/relationships" xmlns:p="http://schemas.openxmlformats.org/presentationml/2006/main">
  <p:tag name="DVSECTIONID" val="VlSXoPIruhrVWSFnjrdtoU"/>
</p:tagLst>
</file>

<file path=ppt/tags/tag264.xml><?xml version="1.0" encoding="utf-8"?>
<p:tagLst xmlns:a="http://schemas.openxmlformats.org/drawingml/2006/main" xmlns:r="http://schemas.openxmlformats.org/officeDocument/2006/relationships" xmlns:p="http://schemas.openxmlformats.org/presentationml/2006/main">
  <p:tag name="DVSHAPEID" val="sq0zA2YRJPCsYWtafxpSDf"/>
</p:tagLst>
</file>

<file path=ppt/tags/tag265.xml><?xml version="1.0" encoding="utf-8"?>
<p:tagLst xmlns:a="http://schemas.openxmlformats.org/drawingml/2006/main" xmlns:r="http://schemas.openxmlformats.org/officeDocument/2006/relationships" xmlns:p="http://schemas.openxmlformats.org/presentationml/2006/main">
  <p:tag name="DVSHAPEID" val="QgJL4ta6OY9N6TUF5V0Ll2"/>
</p:tagLst>
</file>

<file path=ppt/tags/tag266.xml><?xml version="1.0" encoding="utf-8"?>
<p:tagLst xmlns:a="http://schemas.openxmlformats.org/drawingml/2006/main" xmlns:r="http://schemas.openxmlformats.org/officeDocument/2006/relationships" xmlns:p="http://schemas.openxmlformats.org/presentationml/2006/main">
  <p:tag name="DVSHAPEID" val="OC63DspZ8YCczKQPYvHC0D"/>
</p:tagLst>
</file>

<file path=ppt/tags/tag267.xml><?xml version="1.0" encoding="utf-8"?>
<p:tagLst xmlns:a="http://schemas.openxmlformats.org/drawingml/2006/main" xmlns:r="http://schemas.openxmlformats.org/officeDocument/2006/relationships" xmlns:p="http://schemas.openxmlformats.org/presentationml/2006/main">
  <p:tag name="DVSHAPEID" val="ibPAgzrtSRUNr6E1PHHOPa"/>
</p:tagLst>
</file>

<file path=ppt/tags/tag268.xml><?xml version="1.0" encoding="utf-8"?>
<p:tagLst xmlns:a="http://schemas.openxmlformats.org/drawingml/2006/main" xmlns:r="http://schemas.openxmlformats.org/officeDocument/2006/relationships" xmlns:p="http://schemas.openxmlformats.org/presentationml/2006/main">
  <p:tag name="DVSHAPEID" val="bTjaPgWv4J2bjVd3cPyE6K"/>
</p:tagLst>
</file>

<file path=ppt/tags/tag269.xml><?xml version="1.0" encoding="utf-8"?>
<p:tagLst xmlns:a="http://schemas.openxmlformats.org/drawingml/2006/main" xmlns:r="http://schemas.openxmlformats.org/officeDocument/2006/relationships" xmlns:p="http://schemas.openxmlformats.org/presentationml/2006/main">
  <p:tag name="DVSECTIONID" val="cHEqBJqGC6BprBIS8OYhHE"/>
</p:tagLst>
</file>

<file path=ppt/tags/tag27.xml><?xml version="1.0" encoding="utf-8"?>
<p:tagLst xmlns:a="http://schemas.openxmlformats.org/drawingml/2006/main" xmlns:r="http://schemas.openxmlformats.org/officeDocument/2006/relationships" xmlns:p="http://schemas.openxmlformats.org/presentationml/2006/main">
  <p:tag name="DVSHAPEID" val="3anaKUuXx05A5UQHpALxyM"/>
</p:tagLst>
</file>

<file path=ppt/tags/tag270.xml><?xml version="1.0" encoding="utf-8"?>
<p:tagLst xmlns:a="http://schemas.openxmlformats.org/drawingml/2006/main" xmlns:r="http://schemas.openxmlformats.org/officeDocument/2006/relationships" xmlns:p="http://schemas.openxmlformats.org/presentationml/2006/main">
  <p:tag name="DVSHAPEID" val="iMiJaWFZVbN8ZWg5JbxmMa"/>
</p:tagLst>
</file>

<file path=ppt/tags/tag271.xml><?xml version="1.0" encoding="utf-8"?>
<p:tagLst xmlns:a="http://schemas.openxmlformats.org/drawingml/2006/main" xmlns:r="http://schemas.openxmlformats.org/officeDocument/2006/relationships" xmlns:p="http://schemas.openxmlformats.org/presentationml/2006/main">
  <p:tag name="DVSHAPEID" val="KgNJOMuRgb3qAwS650P5NQ"/>
</p:tagLst>
</file>

<file path=ppt/tags/tag272.xml><?xml version="1.0" encoding="utf-8"?>
<p:tagLst xmlns:a="http://schemas.openxmlformats.org/drawingml/2006/main" xmlns:r="http://schemas.openxmlformats.org/officeDocument/2006/relationships" xmlns:p="http://schemas.openxmlformats.org/presentationml/2006/main">
  <p:tag name="DVSHAPEID" val="nbVhM76m7JY712Wq8Tu3UC"/>
</p:tagLst>
</file>

<file path=ppt/tags/tag273.xml><?xml version="1.0" encoding="utf-8"?>
<p:tagLst xmlns:a="http://schemas.openxmlformats.org/drawingml/2006/main" xmlns:r="http://schemas.openxmlformats.org/officeDocument/2006/relationships" xmlns:p="http://schemas.openxmlformats.org/presentationml/2006/main">
  <p:tag name="DVSHAPEID" val="4ylJdD5wxHnUTBOxZnLU3k"/>
</p:tagLst>
</file>

<file path=ppt/tags/tag274.xml><?xml version="1.0" encoding="utf-8"?>
<p:tagLst xmlns:a="http://schemas.openxmlformats.org/drawingml/2006/main" xmlns:r="http://schemas.openxmlformats.org/officeDocument/2006/relationships" xmlns:p="http://schemas.openxmlformats.org/presentationml/2006/main">
  <p:tag name="DVSHAPEID" val="stvQaERWAJVK6mV3UsgAcg"/>
</p:tagLst>
</file>

<file path=ppt/tags/tag275.xml><?xml version="1.0" encoding="utf-8"?>
<p:tagLst xmlns:a="http://schemas.openxmlformats.org/drawingml/2006/main" xmlns:r="http://schemas.openxmlformats.org/officeDocument/2006/relationships" xmlns:p="http://schemas.openxmlformats.org/presentationml/2006/main">
  <p:tag name="DVSECTIONID" val="g7BsP9KevcQ18ajXdY1OEk"/>
</p:tagLst>
</file>

<file path=ppt/tags/tag276.xml><?xml version="1.0" encoding="utf-8"?>
<p:tagLst xmlns:a="http://schemas.openxmlformats.org/drawingml/2006/main" xmlns:r="http://schemas.openxmlformats.org/officeDocument/2006/relationships" xmlns:p="http://schemas.openxmlformats.org/presentationml/2006/main">
  <p:tag name="DVSHAPEID" val="K78kCBT7i0yK6RentqFB7D"/>
</p:tagLst>
</file>

<file path=ppt/tags/tag277.xml><?xml version="1.0" encoding="utf-8"?>
<p:tagLst xmlns:a="http://schemas.openxmlformats.org/drawingml/2006/main" xmlns:r="http://schemas.openxmlformats.org/officeDocument/2006/relationships" xmlns:p="http://schemas.openxmlformats.org/presentationml/2006/main">
  <p:tag name="DVSHAPEID" val="Y8usBWsiDt7bIoHP2g2srV"/>
</p:tagLst>
</file>

<file path=ppt/tags/tag278.xml><?xml version="1.0" encoding="utf-8"?>
<p:tagLst xmlns:a="http://schemas.openxmlformats.org/drawingml/2006/main" xmlns:r="http://schemas.openxmlformats.org/officeDocument/2006/relationships" xmlns:p="http://schemas.openxmlformats.org/presentationml/2006/main">
  <p:tag name="DVSHAPEID" val="bmf3PxZPVB978ZPa0XE0m5"/>
</p:tagLst>
</file>

<file path=ppt/tags/tag279.xml><?xml version="1.0" encoding="utf-8"?>
<p:tagLst xmlns:a="http://schemas.openxmlformats.org/drawingml/2006/main" xmlns:r="http://schemas.openxmlformats.org/officeDocument/2006/relationships" xmlns:p="http://schemas.openxmlformats.org/presentationml/2006/main">
  <p:tag name="DVSHAPEID" val="CV9PFDopyEb3X8cx7ViOxw"/>
</p:tagLst>
</file>

<file path=ppt/tags/tag28.xml><?xml version="1.0" encoding="utf-8"?>
<p:tagLst xmlns:a="http://schemas.openxmlformats.org/drawingml/2006/main" xmlns:r="http://schemas.openxmlformats.org/officeDocument/2006/relationships" xmlns:p="http://schemas.openxmlformats.org/presentationml/2006/main">
  <p:tag name="DVSHAPEID" val="JkcU6J6tyjtrtcnWRTw56e"/>
</p:tagLst>
</file>

<file path=ppt/tags/tag280.xml><?xml version="1.0" encoding="utf-8"?>
<p:tagLst xmlns:a="http://schemas.openxmlformats.org/drawingml/2006/main" xmlns:r="http://schemas.openxmlformats.org/officeDocument/2006/relationships" xmlns:p="http://schemas.openxmlformats.org/presentationml/2006/main">
  <p:tag name="DVSHAPEID" val="1BfH0Sf4Nry5KkUZRmrv2v"/>
</p:tagLst>
</file>

<file path=ppt/tags/tag281.xml><?xml version="1.0" encoding="utf-8"?>
<p:tagLst xmlns:a="http://schemas.openxmlformats.org/drawingml/2006/main" xmlns:r="http://schemas.openxmlformats.org/officeDocument/2006/relationships" xmlns:p="http://schemas.openxmlformats.org/presentationml/2006/main">
  <p:tag name="DVSECTIONID" val="jwq4Eripv7cyrxO9UgVoBp"/>
</p:tagLst>
</file>

<file path=ppt/tags/tag282.xml><?xml version="1.0" encoding="utf-8"?>
<p:tagLst xmlns:a="http://schemas.openxmlformats.org/drawingml/2006/main" xmlns:r="http://schemas.openxmlformats.org/officeDocument/2006/relationships" xmlns:p="http://schemas.openxmlformats.org/presentationml/2006/main">
  <p:tag name="DVSHAPEID" val="V52HXtQJHyx5TxAXCv9tQK"/>
</p:tagLst>
</file>

<file path=ppt/tags/tag283.xml><?xml version="1.0" encoding="utf-8"?>
<p:tagLst xmlns:a="http://schemas.openxmlformats.org/drawingml/2006/main" xmlns:r="http://schemas.openxmlformats.org/officeDocument/2006/relationships" xmlns:p="http://schemas.openxmlformats.org/presentationml/2006/main">
  <p:tag name="DVSHAPEID" val="uRnRC74Wm1twG9FiVMe4JZ"/>
</p:tagLst>
</file>

<file path=ppt/tags/tag284.xml><?xml version="1.0" encoding="utf-8"?>
<p:tagLst xmlns:a="http://schemas.openxmlformats.org/drawingml/2006/main" xmlns:r="http://schemas.openxmlformats.org/officeDocument/2006/relationships" xmlns:p="http://schemas.openxmlformats.org/presentationml/2006/main">
  <p:tag name="DVSHAPEID" val="xEqmpTJWmyEaBaj6RJFKbw"/>
</p:tagLst>
</file>

<file path=ppt/tags/tag285.xml><?xml version="1.0" encoding="utf-8"?>
<p:tagLst xmlns:a="http://schemas.openxmlformats.org/drawingml/2006/main" xmlns:r="http://schemas.openxmlformats.org/officeDocument/2006/relationships" xmlns:p="http://schemas.openxmlformats.org/presentationml/2006/main">
  <p:tag name="DVSHAPEID" val="CnRqijAnfM1vkJrfIacqFU"/>
</p:tagLst>
</file>

<file path=ppt/tags/tag286.xml><?xml version="1.0" encoding="utf-8"?>
<p:tagLst xmlns:a="http://schemas.openxmlformats.org/drawingml/2006/main" xmlns:r="http://schemas.openxmlformats.org/officeDocument/2006/relationships" xmlns:p="http://schemas.openxmlformats.org/presentationml/2006/main">
  <p:tag name="DVSHAPEID" val="SvyvZOVupZN123vYBplYjR"/>
</p:tagLst>
</file>

<file path=ppt/tags/tag287.xml><?xml version="1.0" encoding="utf-8"?>
<p:tagLst xmlns:a="http://schemas.openxmlformats.org/drawingml/2006/main" xmlns:r="http://schemas.openxmlformats.org/officeDocument/2006/relationships" xmlns:p="http://schemas.openxmlformats.org/presentationml/2006/main">
  <p:tag name="DVSECTIONID" val="zqtxybA0gS0VN51LujV6GJ"/>
</p:tagLst>
</file>

<file path=ppt/tags/tag288.xml><?xml version="1.0" encoding="utf-8"?>
<p:tagLst xmlns:a="http://schemas.openxmlformats.org/drawingml/2006/main" xmlns:r="http://schemas.openxmlformats.org/officeDocument/2006/relationships" xmlns:p="http://schemas.openxmlformats.org/presentationml/2006/main">
  <p:tag name="DVSHAPEID" val="95PAFB1uxLQHvmSNkLsKm1"/>
</p:tagLst>
</file>

<file path=ppt/tags/tag289.xml><?xml version="1.0" encoding="utf-8"?>
<p:tagLst xmlns:a="http://schemas.openxmlformats.org/drawingml/2006/main" xmlns:r="http://schemas.openxmlformats.org/officeDocument/2006/relationships" xmlns:p="http://schemas.openxmlformats.org/presentationml/2006/main">
  <p:tag name="DVSHAPEID" val="HiHnKJzN4GB0msFp9jtUr2"/>
</p:tagLst>
</file>

<file path=ppt/tags/tag29.xml><?xml version="1.0" encoding="utf-8"?>
<p:tagLst xmlns:a="http://schemas.openxmlformats.org/drawingml/2006/main" xmlns:r="http://schemas.openxmlformats.org/officeDocument/2006/relationships" xmlns:p="http://schemas.openxmlformats.org/presentationml/2006/main">
  <p:tag name="DVSHAPEID" val="bXQ54oUZwM0hr2XQOLQ4sL"/>
</p:tagLst>
</file>

<file path=ppt/tags/tag290.xml><?xml version="1.0" encoding="utf-8"?>
<p:tagLst xmlns:a="http://schemas.openxmlformats.org/drawingml/2006/main" xmlns:r="http://schemas.openxmlformats.org/officeDocument/2006/relationships" xmlns:p="http://schemas.openxmlformats.org/presentationml/2006/main">
  <p:tag name="DVSHAPEID" val="akx96N5Awyv7oxShRhVKG9"/>
</p:tagLst>
</file>

<file path=ppt/tags/tag291.xml><?xml version="1.0" encoding="utf-8"?>
<p:tagLst xmlns:a="http://schemas.openxmlformats.org/drawingml/2006/main" xmlns:r="http://schemas.openxmlformats.org/officeDocument/2006/relationships" xmlns:p="http://schemas.openxmlformats.org/presentationml/2006/main">
  <p:tag name="DVSHAPEID" val="5vZq7VB8hrAF7mPACLIta3"/>
</p:tagLst>
</file>

<file path=ppt/tags/tag292.xml><?xml version="1.0" encoding="utf-8"?>
<p:tagLst xmlns:a="http://schemas.openxmlformats.org/drawingml/2006/main" xmlns:r="http://schemas.openxmlformats.org/officeDocument/2006/relationships" xmlns:p="http://schemas.openxmlformats.org/presentationml/2006/main">
  <p:tag name="DVSHAPEID" val="ue48wSrbZGl1f29GF9Znh3"/>
</p:tagLst>
</file>

<file path=ppt/tags/tag293.xml><?xml version="1.0" encoding="utf-8"?>
<p:tagLst xmlns:a="http://schemas.openxmlformats.org/drawingml/2006/main" xmlns:r="http://schemas.openxmlformats.org/officeDocument/2006/relationships" xmlns:p="http://schemas.openxmlformats.org/presentationml/2006/main">
  <p:tag name="DVSECTIONID" val="OAJM944KTgJTXZA7S7OuQk"/>
</p:tagLst>
</file>

<file path=ppt/tags/tag294.xml><?xml version="1.0" encoding="utf-8"?>
<p:tagLst xmlns:a="http://schemas.openxmlformats.org/drawingml/2006/main" xmlns:r="http://schemas.openxmlformats.org/officeDocument/2006/relationships" xmlns:p="http://schemas.openxmlformats.org/presentationml/2006/main">
  <p:tag name="DVSHAPEID" val="xIpwrgFa2cZ20LmZpJG5sT"/>
</p:tagLst>
</file>

<file path=ppt/tags/tag295.xml><?xml version="1.0" encoding="utf-8"?>
<p:tagLst xmlns:a="http://schemas.openxmlformats.org/drawingml/2006/main" xmlns:r="http://schemas.openxmlformats.org/officeDocument/2006/relationships" xmlns:p="http://schemas.openxmlformats.org/presentationml/2006/main">
  <p:tag name="DVSHAPEID" val="k66MrW5yuMMrHlIZrbwOE8"/>
</p:tagLst>
</file>

<file path=ppt/tags/tag296.xml><?xml version="1.0" encoding="utf-8"?>
<p:tagLst xmlns:a="http://schemas.openxmlformats.org/drawingml/2006/main" xmlns:r="http://schemas.openxmlformats.org/officeDocument/2006/relationships" xmlns:p="http://schemas.openxmlformats.org/presentationml/2006/main">
  <p:tag name="DVSHAPEID" val="1d2okGKgHbBDoipEPI5tId"/>
</p:tagLst>
</file>

<file path=ppt/tags/tag297.xml><?xml version="1.0" encoding="utf-8"?>
<p:tagLst xmlns:a="http://schemas.openxmlformats.org/drawingml/2006/main" xmlns:r="http://schemas.openxmlformats.org/officeDocument/2006/relationships" xmlns:p="http://schemas.openxmlformats.org/presentationml/2006/main">
  <p:tag name="DVSHAPEID" val="fz40hphvyDec5TK3CoOe4A"/>
</p:tagLst>
</file>

<file path=ppt/tags/tag298.xml><?xml version="1.0" encoding="utf-8"?>
<p:tagLst xmlns:a="http://schemas.openxmlformats.org/drawingml/2006/main" xmlns:r="http://schemas.openxmlformats.org/officeDocument/2006/relationships" xmlns:p="http://schemas.openxmlformats.org/presentationml/2006/main">
  <p:tag name="DVSHAPEID" val="P3XqAMlNJaqNXtjjpkYbCX"/>
</p:tagLst>
</file>

<file path=ppt/tags/tag299.xml><?xml version="1.0" encoding="utf-8"?>
<p:tagLst xmlns:a="http://schemas.openxmlformats.org/drawingml/2006/main" xmlns:r="http://schemas.openxmlformats.org/officeDocument/2006/relationships" xmlns:p="http://schemas.openxmlformats.org/presentationml/2006/main">
  <p:tag name="DVSECTIONID" val="yvJJ78MBsvJPCSOM1wWvZJ"/>
</p:tagLst>
</file>

<file path=ppt/tags/tag3.xml><?xml version="1.0" encoding="utf-8"?>
<p:tagLst xmlns:a="http://schemas.openxmlformats.org/drawingml/2006/main" xmlns:r="http://schemas.openxmlformats.org/officeDocument/2006/relationships" xmlns:p="http://schemas.openxmlformats.org/presentationml/2006/main">
  <p:tag name="DVSHAPEID" val="yzwDYZHGO4WYXTb5LuKQZn"/>
</p:tagLst>
</file>

<file path=ppt/tags/tag30.xml><?xml version="1.0" encoding="utf-8"?>
<p:tagLst xmlns:a="http://schemas.openxmlformats.org/drawingml/2006/main" xmlns:r="http://schemas.openxmlformats.org/officeDocument/2006/relationships" xmlns:p="http://schemas.openxmlformats.org/presentationml/2006/main">
  <p:tag name="DVSHAPEID" val="6DqDjsJS1sGu8f40EIyzNG"/>
</p:tagLst>
</file>

<file path=ppt/tags/tag300.xml><?xml version="1.0" encoding="utf-8"?>
<p:tagLst xmlns:a="http://schemas.openxmlformats.org/drawingml/2006/main" xmlns:r="http://schemas.openxmlformats.org/officeDocument/2006/relationships" xmlns:p="http://schemas.openxmlformats.org/presentationml/2006/main">
  <p:tag name="DVSHAPEID" val="obdvUM6GFt8FJ03QPvaLU4"/>
</p:tagLst>
</file>

<file path=ppt/tags/tag301.xml><?xml version="1.0" encoding="utf-8"?>
<p:tagLst xmlns:a="http://schemas.openxmlformats.org/drawingml/2006/main" xmlns:r="http://schemas.openxmlformats.org/officeDocument/2006/relationships" xmlns:p="http://schemas.openxmlformats.org/presentationml/2006/main">
  <p:tag name="DVSHAPEID" val="MhWhJiZtgTXRELc4SyG2vW"/>
</p:tagLst>
</file>

<file path=ppt/tags/tag302.xml><?xml version="1.0" encoding="utf-8"?>
<p:tagLst xmlns:a="http://schemas.openxmlformats.org/drawingml/2006/main" xmlns:r="http://schemas.openxmlformats.org/officeDocument/2006/relationships" xmlns:p="http://schemas.openxmlformats.org/presentationml/2006/main">
  <p:tag name="DVSHAPEID" val="EiJjgyvs1R3kpVzC3OGccf"/>
</p:tagLst>
</file>

<file path=ppt/tags/tag303.xml><?xml version="1.0" encoding="utf-8"?>
<p:tagLst xmlns:a="http://schemas.openxmlformats.org/drawingml/2006/main" xmlns:r="http://schemas.openxmlformats.org/officeDocument/2006/relationships" xmlns:p="http://schemas.openxmlformats.org/presentationml/2006/main">
  <p:tag name="DVSHAPEID" val="HRmhEKCB4RyPDExq1rXNS6"/>
</p:tagLst>
</file>

<file path=ppt/tags/tag304.xml><?xml version="1.0" encoding="utf-8"?>
<p:tagLst xmlns:a="http://schemas.openxmlformats.org/drawingml/2006/main" xmlns:r="http://schemas.openxmlformats.org/officeDocument/2006/relationships" xmlns:p="http://schemas.openxmlformats.org/presentationml/2006/main">
  <p:tag name="DVSHAPEID" val="OjlhufvSmjJpARWYULPpMb"/>
</p:tagLst>
</file>

<file path=ppt/tags/tag305.xml><?xml version="1.0" encoding="utf-8"?>
<p:tagLst xmlns:a="http://schemas.openxmlformats.org/drawingml/2006/main" xmlns:r="http://schemas.openxmlformats.org/officeDocument/2006/relationships" xmlns:p="http://schemas.openxmlformats.org/presentationml/2006/main">
  <p:tag name="DVSECTIONID" val="cT71anqOhbSu2d2pWVYhNe"/>
</p:tagLst>
</file>

<file path=ppt/tags/tag306.xml><?xml version="1.0" encoding="utf-8"?>
<p:tagLst xmlns:a="http://schemas.openxmlformats.org/drawingml/2006/main" xmlns:r="http://schemas.openxmlformats.org/officeDocument/2006/relationships" xmlns:p="http://schemas.openxmlformats.org/presentationml/2006/main">
  <p:tag name="DVSHAPEID" val="LAiV4DMeepnB32Vmfn5cvf"/>
</p:tagLst>
</file>

<file path=ppt/tags/tag307.xml><?xml version="1.0" encoding="utf-8"?>
<p:tagLst xmlns:a="http://schemas.openxmlformats.org/drawingml/2006/main" xmlns:r="http://schemas.openxmlformats.org/officeDocument/2006/relationships" xmlns:p="http://schemas.openxmlformats.org/presentationml/2006/main">
  <p:tag name="DVSHAPEID" val="5d3Gt3xcYsjCxLZzaS574k"/>
</p:tagLst>
</file>

<file path=ppt/tags/tag308.xml><?xml version="1.0" encoding="utf-8"?>
<p:tagLst xmlns:a="http://schemas.openxmlformats.org/drawingml/2006/main" xmlns:r="http://schemas.openxmlformats.org/officeDocument/2006/relationships" xmlns:p="http://schemas.openxmlformats.org/presentationml/2006/main">
  <p:tag name="DVSHAPEID" val="2ZOT2xvsjAGwu4So9JG1qU"/>
</p:tagLst>
</file>

<file path=ppt/tags/tag309.xml><?xml version="1.0" encoding="utf-8"?>
<p:tagLst xmlns:a="http://schemas.openxmlformats.org/drawingml/2006/main" xmlns:r="http://schemas.openxmlformats.org/officeDocument/2006/relationships" xmlns:p="http://schemas.openxmlformats.org/presentationml/2006/main">
  <p:tag name="DVSHAPEID" val="hqvamGcd6naLb3RA00Hv8J"/>
</p:tagLst>
</file>

<file path=ppt/tags/tag31.xml><?xml version="1.0" encoding="utf-8"?>
<p:tagLst xmlns:a="http://schemas.openxmlformats.org/drawingml/2006/main" xmlns:r="http://schemas.openxmlformats.org/officeDocument/2006/relationships" xmlns:p="http://schemas.openxmlformats.org/presentationml/2006/main">
  <p:tag name="DVSHAPEID" val="qcKkY04Le1MqQcEq4rgDLx"/>
</p:tagLst>
</file>

<file path=ppt/tags/tag310.xml><?xml version="1.0" encoding="utf-8"?>
<p:tagLst xmlns:a="http://schemas.openxmlformats.org/drawingml/2006/main" xmlns:r="http://schemas.openxmlformats.org/officeDocument/2006/relationships" xmlns:p="http://schemas.openxmlformats.org/presentationml/2006/main">
  <p:tag name="DVSHAPEID" val="W1hVHLJmq3T7HnoSaOg6ti"/>
</p:tagLst>
</file>

<file path=ppt/tags/tag311.xml><?xml version="1.0" encoding="utf-8"?>
<p:tagLst xmlns:a="http://schemas.openxmlformats.org/drawingml/2006/main" xmlns:r="http://schemas.openxmlformats.org/officeDocument/2006/relationships" xmlns:p="http://schemas.openxmlformats.org/presentationml/2006/main">
  <p:tag name="DVSECTIONID" val="a7nIi55iyllOiQB5XoaEdx"/>
</p:tagLst>
</file>

<file path=ppt/tags/tag312.xml><?xml version="1.0" encoding="utf-8"?>
<p:tagLst xmlns:a="http://schemas.openxmlformats.org/drawingml/2006/main" xmlns:r="http://schemas.openxmlformats.org/officeDocument/2006/relationships" xmlns:p="http://schemas.openxmlformats.org/presentationml/2006/main">
  <p:tag name="DVSHAPEID" val="lJSOxzIGkVLyutTrZquKX7"/>
</p:tagLst>
</file>

<file path=ppt/tags/tag313.xml><?xml version="1.0" encoding="utf-8"?>
<p:tagLst xmlns:a="http://schemas.openxmlformats.org/drawingml/2006/main" xmlns:r="http://schemas.openxmlformats.org/officeDocument/2006/relationships" xmlns:p="http://schemas.openxmlformats.org/presentationml/2006/main">
  <p:tag name="DVSHAPEID" val="R4mtb8PSf2fDGx3Se9DJJY"/>
</p:tagLst>
</file>

<file path=ppt/tags/tag314.xml><?xml version="1.0" encoding="utf-8"?>
<p:tagLst xmlns:a="http://schemas.openxmlformats.org/drawingml/2006/main" xmlns:r="http://schemas.openxmlformats.org/officeDocument/2006/relationships" xmlns:p="http://schemas.openxmlformats.org/presentationml/2006/main">
  <p:tag name="DVSHAPEID" val="l8TVZJPQCJldSOs3oARrGJ"/>
</p:tagLst>
</file>

<file path=ppt/tags/tag315.xml><?xml version="1.0" encoding="utf-8"?>
<p:tagLst xmlns:a="http://schemas.openxmlformats.org/drawingml/2006/main" xmlns:r="http://schemas.openxmlformats.org/officeDocument/2006/relationships" xmlns:p="http://schemas.openxmlformats.org/presentationml/2006/main">
  <p:tag name="DVSHAPEID" val="iRMlo6bk6doSIdAg962opw"/>
</p:tagLst>
</file>

<file path=ppt/tags/tag316.xml><?xml version="1.0" encoding="utf-8"?>
<p:tagLst xmlns:a="http://schemas.openxmlformats.org/drawingml/2006/main" xmlns:r="http://schemas.openxmlformats.org/officeDocument/2006/relationships" xmlns:p="http://schemas.openxmlformats.org/presentationml/2006/main">
  <p:tag name="DVSHAPEID" val="hsFfqaL3ShhCQ18DkJEhC8"/>
</p:tagLst>
</file>

<file path=ppt/tags/tag317.xml><?xml version="1.0" encoding="utf-8"?>
<p:tagLst xmlns:a="http://schemas.openxmlformats.org/drawingml/2006/main" xmlns:r="http://schemas.openxmlformats.org/officeDocument/2006/relationships" xmlns:p="http://schemas.openxmlformats.org/presentationml/2006/main">
  <p:tag name="DVSECTIONID" val="W8QAKCz0xHWYIZEs5lIZCx"/>
</p:tagLst>
</file>

<file path=ppt/tags/tag318.xml><?xml version="1.0" encoding="utf-8"?>
<p:tagLst xmlns:a="http://schemas.openxmlformats.org/drawingml/2006/main" xmlns:r="http://schemas.openxmlformats.org/officeDocument/2006/relationships" xmlns:p="http://schemas.openxmlformats.org/presentationml/2006/main">
  <p:tag name="DVSHAPEID" val="PZ5ft8rLphjMAjF9F0z2k6"/>
</p:tagLst>
</file>

<file path=ppt/tags/tag319.xml><?xml version="1.0" encoding="utf-8"?>
<p:tagLst xmlns:a="http://schemas.openxmlformats.org/drawingml/2006/main" xmlns:r="http://schemas.openxmlformats.org/officeDocument/2006/relationships" xmlns:p="http://schemas.openxmlformats.org/presentationml/2006/main">
  <p:tag name="DVSHAPEID" val="A6ny7vLjK7T8DF9bHDC7S0"/>
</p:tagLst>
</file>

<file path=ppt/tags/tag32.xml><?xml version="1.0" encoding="utf-8"?>
<p:tagLst xmlns:a="http://schemas.openxmlformats.org/drawingml/2006/main" xmlns:r="http://schemas.openxmlformats.org/officeDocument/2006/relationships" xmlns:p="http://schemas.openxmlformats.org/presentationml/2006/main">
  <p:tag name="DVSHAPEID" val="AXUIMN68vTYpdeSZtINgeE"/>
</p:tagLst>
</file>

<file path=ppt/tags/tag320.xml><?xml version="1.0" encoding="utf-8"?>
<p:tagLst xmlns:a="http://schemas.openxmlformats.org/drawingml/2006/main" xmlns:r="http://schemas.openxmlformats.org/officeDocument/2006/relationships" xmlns:p="http://schemas.openxmlformats.org/presentationml/2006/main">
  <p:tag name="DVSHAPEID" val="i3rPXa3DIANJoZSU0VZ5wb"/>
</p:tagLst>
</file>

<file path=ppt/tags/tag321.xml><?xml version="1.0" encoding="utf-8"?>
<p:tagLst xmlns:a="http://schemas.openxmlformats.org/drawingml/2006/main" xmlns:r="http://schemas.openxmlformats.org/officeDocument/2006/relationships" xmlns:p="http://schemas.openxmlformats.org/presentationml/2006/main">
  <p:tag name="DVSHAPEID" val="SrGZ0ujVqddANj6hxBf7pj"/>
</p:tagLst>
</file>

<file path=ppt/tags/tag322.xml><?xml version="1.0" encoding="utf-8"?>
<p:tagLst xmlns:a="http://schemas.openxmlformats.org/drawingml/2006/main" xmlns:r="http://schemas.openxmlformats.org/officeDocument/2006/relationships" xmlns:p="http://schemas.openxmlformats.org/presentationml/2006/main">
  <p:tag name="DVSHAPEID" val="kTh9jMCG7Mt6a08XaykM9A"/>
</p:tagLst>
</file>

<file path=ppt/tags/tag323.xml><?xml version="1.0" encoding="utf-8"?>
<p:tagLst xmlns:a="http://schemas.openxmlformats.org/drawingml/2006/main" xmlns:r="http://schemas.openxmlformats.org/officeDocument/2006/relationships" xmlns:p="http://schemas.openxmlformats.org/presentationml/2006/main">
  <p:tag name="DVSECTIONID" val="8eUcNQXA781DbfRHlsIyOE"/>
</p:tagLst>
</file>

<file path=ppt/tags/tag324.xml><?xml version="1.0" encoding="utf-8"?>
<p:tagLst xmlns:a="http://schemas.openxmlformats.org/drawingml/2006/main" xmlns:r="http://schemas.openxmlformats.org/officeDocument/2006/relationships" xmlns:p="http://schemas.openxmlformats.org/presentationml/2006/main">
  <p:tag name="DVSHAPEID" val="vObyOJooQpMy6MIQbwjJ5r"/>
</p:tagLst>
</file>

<file path=ppt/tags/tag325.xml><?xml version="1.0" encoding="utf-8"?>
<p:tagLst xmlns:a="http://schemas.openxmlformats.org/drawingml/2006/main" xmlns:r="http://schemas.openxmlformats.org/officeDocument/2006/relationships" xmlns:p="http://schemas.openxmlformats.org/presentationml/2006/main">
  <p:tag name="DVSHAPEID" val="6H869zqGMC9KotXKYThJW3"/>
</p:tagLst>
</file>

<file path=ppt/tags/tag326.xml><?xml version="1.0" encoding="utf-8"?>
<p:tagLst xmlns:a="http://schemas.openxmlformats.org/drawingml/2006/main" xmlns:r="http://schemas.openxmlformats.org/officeDocument/2006/relationships" xmlns:p="http://schemas.openxmlformats.org/presentationml/2006/main">
  <p:tag name="DVSHAPEID" val="kCTlfknNtqu3HuqIzPXaD9"/>
</p:tagLst>
</file>

<file path=ppt/tags/tag327.xml><?xml version="1.0" encoding="utf-8"?>
<p:tagLst xmlns:a="http://schemas.openxmlformats.org/drawingml/2006/main" xmlns:r="http://schemas.openxmlformats.org/officeDocument/2006/relationships" xmlns:p="http://schemas.openxmlformats.org/presentationml/2006/main">
  <p:tag name="DVSHAPEID" val="pmnfSryprmv3mwcNk6jY8J"/>
</p:tagLst>
</file>

<file path=ppt/tags/tag328.xml><?xml version="1.0" encoding="utf-8"?>
<p:tagLst xmlns:a="http://schemas.openxmlformats.org/drawingml/2006/main" xmlns:r="http://schemas.openxmlformats.org/officeDocument/2006/relationships" xmlns:p="http://schemas.openxmlformats.org/presentationml/2006/main">
  <p:tag name="DVSHAPEID" val="gkLskfjsLMqacxXZrWf4Y7"/>
</p:tagLst>
</file>

<file path=ppt/tags/tag329.xml><?xml version="1.0" encoding="utf-8"?>
<p:tagLst xmlns:a="http://schemas.openxmlformats.org/drawingml/2006/main" xmlns:r="http://schemas.openxmlformats.org/officeDocument/2006/relationships" xmlns:p="http://schemas.openxmlformats.org/presentationml/2006/main">
  <p:tag name="DVSECTIONID" val="Rk7BrvjPVdUpZCGxOI2XAN"/>
</p:tagLst>
</file>

<file path=ppt/tags/tag33.xml><?xml version="1.0" encoding="utf-8"?>
<p:tagLst xmlns:a="http://schemas.openxmlformats.org/drawingml/2006/main" xmlns:r="http://schemas.openxmlformats.org/officeDocument/2006/relationships" xmlns:p="http://schemas.openxmlformats.org/presentationml/2006/main">
  <p:tag name="DVSHAPEID" val="IIoRldD6i9VSBNqgehE6vT"/>
</p:tagLst>
</file>

<file path=ppt/tags/tag330.xml><?xml version="1.0" encoding="utf-8"?>
<p:tagLst xmlns:a="http://schemas.openxmlformats.org/drawingml/2006/main" xmlns:r="http://schemas.openxmlformats.org/officeDocument/2006/relationships" xmlns:p="http://schemas.openxmlformats.org/presentationml/2006/main">
  <p:tag name="DVSHAPEID" val="yE7TwMuRQE1F53tp6i6YAI"/>
</p:tagLst>
</file>

<file path=ppt/tags/tag331.xml><?xml version="1.0" encoding="utf-8"?>
<p:tagLst xmlns:a="http://schemas.openxmlformats.org/drawingml/2006/main" xmlns:r="http://schemas.openxmlformats.org/officeDocument/2006/relationships" xmlns:p="http://schemas.openxmlformats.org/presentationml/2006/main">
  <p:tag name="DVSHAPEID" val="CcjEPkFmJ4L8L7kqJxYUVL"/>
</p:tagLst>
</file>

<file path=ppt/tags/tag332.xml><?xml version="1.0" encoding="utf-8"?>
<p:tagLst xmlns:a="http://schemas.openxmlformats.org/drawingml/2006/main" xmlns:r="http://schemas.openxmlformats.org/officeDocument/2006/relationships" xmlns:p="http://schemas.openxmlformats.org/presentationml/2006/main">
  <p:tag name="DVSHAPEID" val="9xsUw1PXXZxP1VzRXabuVW"/>
</p:tagLst>
</file>

<file path=ppt/tags/tag333.xml><?xml version="1.0" encoding="utf-8"?>
<p:tagLst xmlns:a="http://schemas.openxmlformats.org/drawingml/2006/main" xmlns:r="http://schemas.openxmlformats.org/officeDocument/2006/relationships" xmlns:p="http://schemas.openxmlformats.org/presentationml/2006/main">
  <p:tag name="DVSHAPEID" val="UXhm4Fyy0FNQ3McUODxL6L"/>
</p:tagLst>
</file>

<file path=ppt/tags/tag334.xml><?xml version="1.0" encoding="utf-8"?>
<p:tagLst xmlns:a="http://schemas.openxmlformats.org/drawingml/2006/main" xmlns:r="http://schemas.openxmlformats.org/officeDocument/2006/relationships" xmlns:p="http://schemas.openxmlformats.org/presentationml/2006/main">
  <p:tag name="DVSHAPEID" val="AV6pQSANIrQcCuD9W9opYR"/>
</p:tagLst>
</file>

<file path=ppt/tags/tag335.xml><?xml version="1.0" encoding="utf-8"?>
<p:tagLst xmlns:a="http://schemas.openxmlformats.org/drawingml/2006/main" xmlns:r="http://schemas.openxmlformats.org/officeDocument/2006/relationships" xmlns:p="http://schemas.openxmlformats.org/presentationml/2006/main">
  <p:tag name="DVSECTIONID" val="X5OpAoZgh4JumA5cpshhdN"/>
</p:tagLst>
</file>

<file path=ppt/tags/tag336.xml><?xml version="1.0" encoding="utf-8"?>
<p:tagLst xmlns:a="http://schemas.openxmlformats.org/drawingml/2006/main" xmlns:r="http://schemas.openxmlformats.org/officeDocument/2006/relationships" xmlns:p="http://schemas.openxmlformats.org/presentationml/2006/main">
  <p:tag name="DVSHAPEID" val="2aRNF2myW9P8mlfFOGYdXm"/>
</p:tagLst>
</file>

<file path=ppt/tags/tag337.xml><?xml version="1.0" encoding="utf-8"?>
<p:tagLst xmlns:a="http://schemas.openxmlformats.org/drawingml/2006/main" xmlns:r="http://schemas.openxmlformats.org/officeDocument/2006/relationships" xmlns:p="http://schemas.openxmlformats.org/presentationml/2006/main">
  <p:tag name="DVSHAPEID" val="0Q9HhEHnmHMJTWy3cxrauH"/>
</p:tagLst>
</file>

<file path=ppt/tags/tag338.xml><?xml version="1.0" encoding="utf-8"?>
<p:tagLst xmlns:a="http://schemas.openxmlformats.org/drawingml/2006/main" xmlns:r="http://schemas.openxmlformats.org/officeDocument/2006/relationships" xmlns:p="http://schemas.openxmlformats.org/presentationml/2006/main">
  <p:tag name="DVSHAPEID" val="nt8iThlIqLUFa0DYLHQzM7"/>
</p:tagLst>
</file>

<file path=ppt/tags/tag339.xml><?xml version="1.0" encoding="utf-8"?>
<p:tagLst xmlns:a="http://schemas.openxmlformats.org/drawingml/2006/main" xmlns:r="http://schemas.openxmlformats.org/officeDocument/2006/relationships" xmlns:p="http://schemas.openxmlformats.org/presentationml/2006/main">
  <p:tag name="DVSHAPEID" val="mDrj6LtrMMSitFyYKp2Eh1"/>
</p:tagLst>
</file>

<file path=ppt/tags/tag34.xml><?xml version="1.0" encoding="utf-8"?>
<p:tagLst xmlns:a="http://schemas.openxmlformats.org/drawingml/2006/main" xmlns:r="http://schemas.openxmlformats.org/officeDocument/2006/relationships" xmlns:p="http://schemas.openxmlformats.org/presentationml/2006/main">
  <p:tag name="DVSHAPEID" val="rqZqy5YyQvjWeckUsSupAP"/>
</p:tagLst>
</file>

<file path=ppt/tags/tag340.xml><?xml version="1.0" encoding="utf-8"?>
<p:tagLst xmlns:a="http://schemas.openxmlformats.org/drawingml/2006/main" xmlns:r="http://schemas.openxmlformats.org/officeDocument/2006/relationships" xmlns:p="http://schemas.openxmlformats.org/presentationml/2006/main">
  <p:tag name="DVSHAPEID" val="OeMxpeMJjUVf7vQAazeYY7"/>
</p:tagLst>
</file>

<file path=ppt/tags/tag341.xml><?xml version="1.0" encoding="utf-8"?>
<p:tagLst xmlns:a="http://schemas.openxmlformats.org/drawingml/2006/main" xmlns:r="http://schemas.openxmlformats.org/officeDocument/2006/relationships" xmlns:p="http://schemas.openxmlformats.org/presentationml/2006/main">
  <p:tag name="DVSECTIONID" val="JLff1OEZvR33n2M1UUQFVP"/>
</p:tagLst>
</file>

<file path=ppt/tags/tag342.xml><?xml version="1.0" encoding="utf-8"?>
<p:tagLst xmlns:a="http://schemas.openxmlformats.org/drawingml/2006/main" xmlns:r="http://schemas.openxmlformats.org/officeDocument/2006/relationships" xmlns:p="http://schemas.openxmlformats.org/presentationml/2006/main">
  <p:tag name="DVSHAPEID" val="NRxYpMXqx8QkOdxzlfF3sY"/>
</p:tagLst>
</file>

<file path=ppt/tags/tag343.xml><?xml version="1.0" encoding="utf-8"?>
<p:tagLst xmlns:a="http://schemas.openxmlformats.org/drawingml/2006/main" xmlns:r="http://schemas.openxmlformats.org/officeDocument/2006/relationships" xmlns:p="http://schemas.openxmlformats.org/presentationml/2006/main">
  <p:tag name="DVSHAPEID" val="ndx38afspi2GrU0rPZLSmM"/>
</p:tagLst>
</file>

<file path=ppt/tags/tag344.xml><?xml version="1.0" encoding="utf-8"?>
<p:tagLst xmlns:a="http://schemas.openxmlformats.org/drawingml/2006/main" xmlns:r="http://schemas.openxmlformats.org/officeDocument/2006/relationships" xmlns:p="http://schemas.openxmlformats.org/presentationml/2006/main">
  <p:tag name="DVSHAPEID" val="pNHD3BeZjVFPujqlENb5Jx"/>
</p:tagLst>
</file>

<file path=ppt/tags/tag345.xml><?xml version="1.0" encoding="utf-8"?>
<p:tagLst xmlns:a="http://schemas.openxmlformats.org/drawingml/2006/main" xmlns:r="http://schemas.openxmlformats.org/officeDocument/2006/relationships" xmlns:p="http://schemas.openxmlformats.org/presentationml/2006/main">
  <p:tag name="DVSHAPEID" val="i7MCyUpFhzBAOKmv6DepZ6"/>
</p:tagLst>
</file>

<file path=ppt/tags/tag346.xml><?xml version="1.0" encoding="utf-8"?>
<p:tagLst xmlns:a="http://schemas.openxmlformats.org/drawingml/2006/main" xmlns:r="http://schemas.openxmlformats.org/officeDocument/2006/relationships" xmlns:p="http://schemas.openxmlformats.org/presentationml/2006/main">
  <p:tag name="DVSHAPEID" val="1BqH0tlYHh3RuzQq3jADE5"/>
</p:tagLst>
</file>

<file path=ppt/tags/tag347.xml><?xml version="1.0" encoding="utf-8"?>
<p:tagLst xmlns:a="http://schemas.openxmlformats.org/drawingml/2006/main" xmlns:r="http://schemas.openxmlformats.org/officeDocument/2006/relationships" xmlns:p="http://schemas.openxmlformats.org/presentationml/2006/main">
  <p:tag name="DVSECTIONID" val="Guf5sCjAFiA9l2almbChyR"/>
</p:tagLst>
</file>

<file path=ppt/tags/tag348.xml><?xml version="1.0" encoding="utf-8"?>
<p:tagLst xmlns:a="http://schemas.openxmlformats.org/drawingml/2006/main" xmlns:r="http://schemas.openxmlformats.org/officeDocument/2006/relationships" xmlns:p="http://schemas.openxmlformats.org/presentationml/2006/main">
  <p:tag name="DVSHAPEID" val="dTvFZ8GxRjyb5abRTVkjSj"/>
</p:tagLst>
</file>

<file path=ppt/tags/tag349.xml><?xml version="1.0" encoding="utf-8"?>
<p:tagLst xmlns:a="http://schemas.openxmlformats.org/drawingml/2006/main" xmlns:r="http://schemas.openxmlformats.org/officeDocument/2006/relationships" xmlns:p="http://schemas.openxmlformats.org/presentationml/2006/main">
  <p:tag name="DVSHAPEID" val="wWfMEGAUPlsWnxbkuchaqK"/>
</p:tagLst>
</file>

<file path=ppt/tags/tag35.xml><?xml version="1.0" encoding="utf-8"?>
<p:tagLst xmlns:a="http://schemas.openxmlformats.org/drawingml/2006/main" xmlns:r="http://schemas.openxmlformats.org/officeDocument/2006/relationships" xmlns:p="http://schemas.openxmlformats.org/presentationml/2006/main">
  <p:tag name="DVSHAPEID" val="ukD5zdtwB88PgXSVFy8Kiq"/>
</p:tagLst>
</file>

<file path=ppt/tags/tag350.xml><?xml version="1.0" encoding="utf-8"?>
<p:tagLst xmlns:a="http://schemas.openxmlformats.org/drawingml/2006/main" xmlns:r="http://schemas.openxmlformats.org/officeDocument/2006/relationships" xmlns:p="http://schemas.openxmlformats.org/presentationml/2006/main">
  <p:tag name="DVSHAPEID" val="jjtGebpEjldUmypcuZWWud"/>
</p:tagLst>
</file>

<file path=ppt/tags/tag351.xml><?xml version="1.0" encoding="utf-8"?>
<p:tagLst xmlns:a="http://schemas.openxmlformats.org/drawingml/2006/main" xmlns:r="http://schemas.openxmlformats.org/officeDocument/2006/relationships" xmlns:p="http://schemas.openxmlformats.org/presentationml/2006/main">
  <p:tag name="DVSHAPEID" val="I9MEFzq71HTMDWjXrpua17"/>
</p:tagLst>
</file>

<file path=ppt/tags/tag352.xml><?xml version="1.0" encoding="utf-8"?>
<p:tagLst xmlns:a="http://schemas.openxmlformats.org/drawingml/2006/main" xmlns:r="http://schemas.openxmlformats.org/officeDocument/2006/relationships" xmlns:p="http://schemas.openxmlformats.org/presentationml/2006/main">
  <p:tag name="DVSHAPEID" val="ItaCUiHidtf5AjUzvQdbkv"/>
</p:tagLst>
</file>

<file path=ppt/tags/tag353.xml><?xml version="1.0" encoding="utf-8"?>
<p:tagLst xmlns:a="http://schemas.openxmlformats.org/drawingml/2006/main" xmlns:r="http://schemas.openxmlformats.org/officeDocument/2006/relationships" xmlns:p="http://schemas.openxmlformats.org/presentationml/2006/main">
  <p:tag name="DVSECTIONID" val="qjc2pnxmqxST5KZVl1GVbL"/>
</p:tagLst>
</file>

<file path=ppt/tags/tag354.xml><?xml version="1.0" encoding="utf-8"?>
<p:tagLst xmlns:a="http://schemas.openxmlformats.org/drawingml/2006/main" xmlns:r="http://schemas.openxmlformats.org/officeDocument/2006/relationships" xmlns:p="http://schemas.openxmlformats.org/presentationml/2006/main">
  <p:tag name="DVSHAPEID" val="1zVtTxxxrkbBrit2E8pJup"/>
</p:tagLst>
</file>

<file path=ppt/tags/tag355.xml><?xml version="1.0" encoding="utf-8"?>
<p:tagLst xmlns:a="http://schemas.openxmlformats.org/drawingml/2006/main" xmlns:r="http://schemas.openxmlformats.org/officeDocument/2006/relationships" xmlns:p="http://schemas.openxmlformats.org/presentationml/2006/main">
  <p:tag name="DVSHAPEID" val="xxlZ3STEWPNdsBGrpaKG1V"/>
</p:tagLst>
</file>

<file path=ppt/tags/tag356.xml><?xml version="1.0" encoding="utf-8"?>
<p:tagLst xmlns:a="http://schemas.openxmlformats.org/drawingml/2006/main" xmlns:r="http://schemas.openxmlformats.org/officeDocument/2006/relationships" xmlns:p="http://schemas.openxmlformats.org/presentationml/2006/main">
  <p:tag name="DVSHAPEID" val="UZSB5sc5MA0B2o8UuFENnl"/>
</p:tagLst>
</file>

<file path=ppt/tags/tag357.xml><?xml version="1.0" encoding="utf-8"?>
<p:tagLst xmlns:a="http://schemas.openxmlformats.org/drawingml/2006/main" xmlns:r="http://schemas.openxmlformats.org/officeDocument/2006/relationships" xmlns:p="http://schemas.openxmlformats.org/presentationml/2006/main">
  <p:tag name="DVSHAPEID" val="NdQSmdJfZOnCDm6rMqsQ3c"/>
</p:tagLst>
</file>

<file path=ppt/tags/tag358.xml><?xml version="1.0" encoding="utf-8"?>
<p:tagLst xmlns:a="http://schemas.openxmlformats.org/drawingml/2006/main" xmlns:r="http://schemas.openxmlformats.org/officeDocument/2006/relationships" xmlns:p="http://schemas.openxmlformats.org/presentationml/2006/main">
  <p:tag name="DVSHAPEID" val="cRyijuG41exybELd6ZmwBc"/>
</p:tagLst>
</file>

<file path=ppt/tags/tag359.xml><?xml version="1.0" encoding="utf-8"?>
<p:tagLst xmlns:a="http://schemas.openxmlformats.org/drawingml/2006/main" xmlns:r="http://schemas.openxmlformats.org/officeDocument/2006/relationships" xmlns:p="http://schemas.openxmlformats.org/presentationml/2006/main">
  <p:tag name="DVSECTIONID" val="gsWplrPABCGFQXmEwYOLue"/>
</p:tagLst>
</file>

<file path=ppt/tags/tag36.xml><?xml version="1.0" encoding="utf-8"?>
<p:tagLst xmlns:a="http://schemas.openxmlformats.org/drawingml/2006/main" xmlns:r="http://schemas.openxmlformats.org/officeDocument/2006/relationships" xmlns:p="http://schemas.openxmlformats.org/presentationml/2006/main">
  <p:tag name="DVSHAPEID" val="zEzeVjOMB6iCWEMsvK4jTb"/>
</p:tagLst>
</file>

<file path=ppt/tags/tag360.xml><?xml version="1.0" encoding="utf-8"?>
<p:tagLst xmlns:a="http://schemas.openxmlformats.org/drawingml/2006/main" xmlns:r="http://schemas.openxmlformats.org/officeDocument/2006/relationships" xmlns:p="http://schemas.openxmlformats.org/presentationml/2006/main">
  <p:tag name="DVSHAPEID" val="PgS1xsEEtFa7rLnGrbET5d"/>
</p:tagLst>
</file>

<file path=ppt/tags/tag361.xml><?xml version="1.0" encoding="utf-8"?>
<p:tagLst xmlns:a="http://schemas.openxmlformats.org/drawingml/2006/main" xmlns:r="http://schemas.openxmlformats.org/officeDocument/2006/relationships" xmlns:p="http://schemas.openxmlformats.org/presentationml/2006/main">
  <p:tag name="DVSHAPEID" val="5i0csXIFMzW8KwXTNPbeyj"/>
</p:tagLst>
</file>

<file path=ppt/tags/tag362.xml><?xml version="1.0" encoding="utf-8"?>
<p:tagLst xmlns:a="http://schemas.openxmlformats.org/drawingml/2006/main" xmlns:r="http://schemas.openxmlformats.org/officeDocument/2006/relationships" xmlns:p="http://schemas.openxmlformats.org/presentationml/2006/main">
  <p:tag name="DVSHAPEID" val="lsaFkQgom3lBaA1lZHWNTA"/>
</p:tagLst>
</file>

<file path=ppt/tags/tag363.xml><?xml version="1.0" encoding="utf-8"?>
<p:tagLst xmlns:a="http://schemas.openxmlformats.org/drawingml/2006/main" xmlns:r="http://schemas.openxmlformats.org/officeDocument/2006/relationships" xmlns:p="http://schemas.openxmlformats.org/presentationml/2006/main">
  <p:tag name="DVSHAPEID" val="bi1QIyoOIRFMWy2MCRpndS"/>
</p:tagLst>
</file>

<file path=ppt/tags/tag364.xml><?xml version="1.0" encoding="utf-8"?>
<p:tagLst xmlns:a="http://schemas.openxmlformats.org/drawingml/2006/main" xmlns:r="http://schemas.openxmlformats.org/officeDocument/2006/relationships" xmlns:p="http://schemas.openxmlformats.org/presentationml/2006/main">
  <p:tag name="DVSHAPEID" val="N8lmSsPuiKqLhRDu8I0xlu"/>
</p:tagLst>
</file>

<file path=ppt/tags/tag365.xml><?xml version="1.0" encoding="utf-8"?>
<p:tagLst xmlns:a="http://schemas.openxmlformats.org/drawingml/2006/main" xmlns:r="http://schemas.openxmlformats.org/officeDocument/2006/relationships" xmlns:p="http://schemas.openxmlformats.org/presentationml/2006/main">
  <p:tag name="DVSECTIONID" val="BhG31VNLSRSpXdNsd6Ps2E"/>
</p:tagLst>
</file>

<file path=ppt/tags/tag366.xml><?xml version="1.0" encoding="utf-8"?>
<p:tagLst xmlns:a="http://schemas.openxmlformats.org/drawingml/2006/main" xmlns:r="http://schemas.openxmlformats.org/officeDocument/2006/relationships" xmlns:p="http://schemas.openxmlformats.org/presentationml/2006/main">
  <p:tag name="DVSHAPEID" val="WoDtic44ovnivTulGVZdzU"/>
</p:tagLst>
</file>

<file path=ppt/tags/tag367.xml><?xml version="1.0" encoding="utf-8"?>
<p:tagLst xmlns:a="http://schemas.openxmlformats.org/drawingml/2006/main" xmlns:r="http://schemas.openxmlformats.org/officeDocument/2006/relationships" xmlns:p="http://schemas.openxmlformats.org/presentationml/2006/main">
  <p:tag name="DVSHAPEID" val="mbhb98JGmFxicXIo9CpdlU"/>
</p:tagLst>
</file>

<file path=ppt/tags/tag368.xml><?xml version="1.0" encoding="utf-8"?>
<p:tagLst xmlns:a="http://schemas.openxmlformats.org/drawingml/2006/main" xmlns:r="http://schemas.openxmlformats.org/officeDocument/2006/relationships" xmlns:p="http://schemas.openxmlformats.org/presentationml/2006/main">
  <p:tag name="DVSHAPEID" val="oYlK0M24y7V11sc73WkH8H"/>
</p:tagLst>
</file>

<file path=ppt/tags/tag369.xml><?xml version="1.0" encoding="utf-8"?>
<p:tagLst xmlns:a="http://schemas.openxmlformats.org/drawingml/2006/main" xmlns:r="http://schemas.openxmlformats.org/officeDocument/2006/relationships" xmlns:p="http://schemas.openxmlformats.org/presentationml/2006/main">
  <p:tag name="DVSHAPEID" val="KcHwChLmNlzsNiPo7XEi6q"/>
</p:tagLst>
</file>

<file path=ppt/tags/tag37.xml><?xml version="1.0" encoding="utf-8"?>
<p:tagLst xmlns:a="http://schemas.openxmlformats.org/drawingml/2006/main" xmlns:r="http://schemas.openxmlformats.org/officeDocument/2006/relationships" xmlns:p="http://schemas.openxmlformats.org/presentationml/2006/main">
  <p:tag name="DVSHAPEID" val="NpVn2wcVgPw4KYwlh9HPw2"/>
</p:tagLst>
</file>

<file path=ppt/tags/tag370.xml><?xml version="1.0" encoding="utf-8"?>
<p:tagLst xmlns:a="http://schemas.openxmlformats.org/drawingml/2006/main" xmlns:r="http://schemas.openxmlformats.org/officeDocument/2006/relationships" xmlns:p="http://schemas.openxmlformats.org/presentationml/2006/main">
  <p:tag name="DVSHAPEID" val="naVgc2ytSDLGe93t9Libjz"/>
</p:tagLst>
</file>

<file path=ppt/tags/tag371.xml><?xml version="1.0" encoding="utf-8"?>
<p:tagLst xmlns:a="http://schemas.openxmlformats.org/drawingml/2006/main" xmlns:r="http://schemas.openxmlformats.org/officeDocument/2006/relationships" xmlns:p="http://schemas.openxmlformats.org/presentationml/2006/main">
  <p:tag name="DVSECTIONID" val="7o6V3yp4v7z1RFIipUNQKP"/>
</p:tagLst>
</file>

<file path=ppt/tags/tag372.xml><?xml version="1.0" encoding="utf-8"?>
<p:tagLst xmlns:a="http://schemas.openxmlformats.org/drawingml/2006/main" xmlns:r="http://schemas.openxmlformats.org/officeDocument/2006/relationships" xmlns:p="http://schemas.openxmlformats.org/presentationml/2006/main">
  <p:tag name="DVSHAPEID" val="szFUiEOn3QBjOwAm4JNktV"/>
</p:tagLst>
</file>

<file path=ppt/tags/tag373.xml><?xml version="1.0" encoding="utf-8"?>
<p:tagLst xmlns:a="http://schemas.openxmlformats.org/drawingml/2006/main" xmlns:r="http://schemas.openxmlformats.org/officeDocument/2006/relationships" xmlns:p="http://schemas.openxmlformats.org/presentationml/2006/main">
  <p:tag name="DVSHAPEID" val="G63FlENTZU6OImAiKUEuAV"/>
</p:tagLst>
</file>

<file path=ppt/tags/tag374.xml><?xml version="1.0" encoding="utf-8"?>
<p:tagLst xmlns:a="http://schemas.openxmlformats.org/drawingml/2006/main" xmlns:r="http://schemas.openxmlformats.org/officeDocument/2006/relationships" xmlns:p="http://schemas.openxmlformats.org/presentationml/2006/main">
  <p:tag name="DVSHAPEID" val="5UkwSMGzoY6xSyQCj9zaQG"/>
</p:tagLst>
</file>

<file path=ppt/tags/tag375.xml><?xml version="1.0" encoding="utf-8"?>
<p:tagLst xmlns:a="http://schemas.openxmlformats.org/drawingml/2006/main" xmlns:r="http://schemas.openxmlformats.org/officeDocument/2006/relationships" xmlns:p="http://schemas.openxmlformats.org/presentationml/2006/main">
  <p:tag name="DVSHAPEID" val="c0OeLMZTFYkL18kPM1cqw8"/>
</p:tagLst>
</file>

<file path=ppt/tags/tag376.xml><?xml version="1.0" encoding="utf-8"?>
<p:tagLst xmlns:a="http://schemas.openxmlformats.org/drawingml/2006/main" xmlns:r="http://schemas.openxmlformats.org/officeDocument/2006/relationships" xmlns:p="http://schemas.openxmlformats.org/presentationml/2006/main">
  <p:tag name="DVSHAPEID" val="Hau2s7BvVq4oHkID1UAuj8"/>
</p:tagLst>
</file>

<file path=ppt/tags/tag377.xml><?xml version="1.0" encoding="utf-8"?>
<p:tagLst xmlns:a="http://schemas.openxmlformats.org/drawingml/2006/main" xmlns:r="http://schemas.openxmlformats.org/officeDocument/2006/relationships" xmlns:p="http://schemas.openxmlformats.org/presentationml/2006/main">
  <p:tag name="DVSECTIONID" val="2RHiaXy0uyzi6sCkAnT6IY"/>
</p:tagLst>
</file>

<file path=ppt/tags/tag378.xml><?xml version="1.0" encoding="utf-8"?>
<p:tagLst xmlns:a="http://schemas.openxmlformats.org/drawingml/2006/main" xmlns:r="http://schemas.openxmlformats.org/officeDocument/2006/relationships" xmlns:p="http://schemas.openxmlformats.org/presentationml/2006/main">
  <p:tag name="DVSHAPEID" val="CSEap7vyIrjTmG6cj0P815"/>
</p:tagLst>
</file>

<file path=ppt/tags/tag379.xml><?xml version="1.0" encoding="utf-8"?>
<p:tagLst xmlns:a="http://schemas.openxmlformats.org/drawingml/2006/main" xmlns:r="http://schemas.openxmlformats.org/officeDocument/2006/relationships" xmlns:p="http://schemas.openxmlformats.org/presentationml/2006/main">
  <p:tag name="DVSHAPEID" val="ewryyKrxqMV1LNKUdTUEyl"/>
</p:tagLst>
</file>

<file path=ppt/tags/tag38.xml><?xml version="1.0" encoding="utf-8"?>
<p:tagLst xmlns:a="http://schemas.openxmlformats.org/drawingml/2006/main" xmlns:r="http://schemas.openxmlformats.org/officeDocument/2006/relationships" xmlns:p="http://schemas.openxmlformats.org/presentationml/2006/main">
  <p:tag name="DVSHAPEID" val="wE0d9d3nFZwoQ9iyhhzFPt"/>
</p:tagLst>
</file>

<file path=ppt/tags/tag380.xml><?xml version="1.0" encoding="utf-8"?>
<p:tagLst xmlns:a="http://schemas.openxmlformats.org/drawingml/2006/main" xmlns:r="http://schemas.openxmlformats.org/officeDocument/2006/relationships" xmlns:p="http://schemas.openxmlformats.org/presentationml/2006/main">
  <p:tag name="DVSHAPEID" val="a2i0cr8fFxixD8JQzL7a0x"/>
</p:tagLst>
</file>

<file path=ppt/tags/tag381.xml><?xml version="1.0" encoding="utf-8"?>
<p:tagLst xmlns:a="http://schemas.openxmlformats.org/drawingml/2006/main" xmlns:r="http://schemas.openxmlformats.org/officeDocument/2006/relationships" xmlns:p="http://schemas.openxmlformats.org/presentationml/2006/main">
  <p:tag name="DVSHAPEID" val="XkUirpMWemxSlpgxxZpb6o"/>
</p:tagLst>
</file>

<file path=ppt/tags/tag382.xml><?xml version="1.0" encoding="utf-8"?>
<p:tagLst xmlns:a="http://schemas.openxmlformats.org/drawingml/2006/main" xmlns:r="http://schemas.openxmlformats.org/officeDocument/2006/relationships" xmlns:p="http://schemas.openxmlformats.org/presentationml/2006/main">
  <p:tag name="DVSHAPEID" val="JeaCbmk8xnkD4X6UZJsJjV"/>
</p:tagLst>
</file>

<file path=ppt/tags/tag383.xml><?xml version="1.0" encoding="utf-8"?>
<p:tagLst xmlns:a="http://schemas.openxmlformats.org/drawingml/2006/main" xmlns:r="http://schemas.openxmlformats.org/officeDocument/2006/relationships" xmlns:p="http://schemas.openxmlformats.org/presentationml/2006/main">
  <p:tag name="DVSHAPEID" val="0KMjA1e7LPrzBG8PdpC5Pa"/>
</p:tagLst>
</file>

<file path=ppt/tags/tag384.xml><?xml version="1.0" encoding="utf-8"?>
<p:tagLst xmlns:a="http://schemas.openxmlformats.org/drawingml/2006/main" xmlns:r="http://schemas.openxmlformats.org/officeDocument/2006/relationships" xmlns:p="http://schemas.openxmlformats.org/presentationml/2006/main">
  <p:tag name="DVSHAPEID" val="xIljrC0FIm4NepPRMiUqBv"/>
</p:tagLst>
</file>

<file path=ppt/tags/tag385.xml><?xml version="1.0" encoding="utf-8"?>
<p:tagLst xmlns:a="http://schemas.openxmlformats.org/drawingml/2006/main" xmlns:r="http://schemas.openxmlformats.org/officeDocument/2006/relationships" xmlns:p="http://schemas.openxmlformats.org/presentationml/2006/main">
  <p:tag name="DVSHAPEID" val="bulqM9v26e6Pd3YhAB6564"/>
</p:tagLst>
</file>

<file path=ppt/tags/tag386.xml><?xml version="1.0" encoding="utf-8"?>
<p:tagLst xmlns:a="http://schemas.openxmlformats.org/drawingml/2006/main" xmlns:r="http://schemas.openxmlformats.org/officeDocument/2006/relationships" xmlns:p="http://schemas.openxmlformats.org/presentationml/2006/main">
  <p:tag name="DVSHAPEID" val="uOrIZlDkaoy2wQX1QQaFfQ"/>
</p:tagLst>
</file>

<file path=ppt/tags/tag387.xml><?xml version="1.0" encoding="utf-8"?>
<p:tagLst xmlns:a="http://schemas.openxmlformats.org/drawingml/2006/main" xmlns:r="http://schemas.openxmlformats.org/officeDocument/2006/relationships" xmlns:p="http://schemas.openxmlformats.org/presentationml/2006/main">
  <p:tag name="DVSHAPEID" val="HocMTvIijvo7ZxY3aapM3H"/>
</p:tagLst>
</file>

<file path=ppt/tags/tag388.xml><?xml version="1.0" encoding="utf-8"?>
<p:tagLst xmlns:a="http://schemas.openxmlformats.org/drawingml/2006/main" xmlns:r="http://schemas.openxmlformats.org/officeDocument/2006/relationships" xmlns:p="http://schemas.openxmlformats.org/presentationml/2006/main">
  <p:tag name="DVSHAPEID" val="hax8jyLgVrOE63wds7BS42"/>
</p:tagLst>
</file>

<file path=ppt/tags/tag389.xml><?xml version="1.0" encoding="utf-8"?>
<p:tagLst xmlns:a="http://schemas.openxmlformats.org/drawingml/2006/main" xmlns:r="http://schemas.openxmlformats.org/officeDocument/2006/relationships" xmlns:p="http://schemas.openxmlformats.org/presentationml/2006/main">
  <p:tag name="DVSHAPEID" val="DoQq2MGZftNZ71eLc9x3zX"/>
</p:tagLst>
</file>

<file path=ppt/tags/tag39.xml><?xml version="1.0" encoding="utf-8"?>
<p:tagLst xmlns:a="http://schemas.openxmlformats.org/drawingml/2006/main" xmlns:r="http://schemas.openxmlformats.org/officeDocument/2006/relationships" xmlns:p="http://schemas.openxmlformats.org/presentationml/2006/main">
  <p:tag name="DVSHAPEID" val="6STNWasUB4ELThmOnZSS9x"/>
</p:tagLst>
</file>

<file path=ppt/tags/tag390.xml><?xml version="1.0" encoding="utf-8"?>
<p:tagLst xmlns:a="http://schemas.openxmlformats.org/drawingml/2006/main" xmlns:r="http://schemas.openxmlformats.org/officeDocument/2006/relationships" xmlns:p="http://schemas.openxmlformats.org/presentationml/2006/main">
  <p:tag name="DVSHAPEID" val="ilqVxWIiabDew8hTwZzVbl"/>
</p:tagLst>
</file>

<file path=ppt/tags/tag391.xml><?xml version="1.0" encoding="utf-8"?>
<p:tagLst xmlns:a="http://schemas.openxmlformats.org/drawingml/2006/main" xmlns:r="http://schemas.openxmlformats.org/officeDocument/2006/relationships" xmlns:p="http://schemas.openxmlformats.org/presentationml/2006/main">
  <p:tag name="DVSHAPEID" val="R7VuZGVsk1tG6uZ7fJhXiC"/>
</p:tagLst>
</file>

<file path=ppt/tags/tag392.xml><?xml version="1.0" encoding="utf-8"?>
<p:tagLst xmlns:a="http://schemas.openxmlformats.org/drawingml/2006/main" xmlns:r="http://schemas.openxmlformats.org/officeDocument/2006/relationships" xmlns:p="http://schemas.openxmlformats.org/presentationml/2006/main">
  <p:tag name="DVSHAPEID" val="mSu5tjDxtEMWuiZ2X1nIQB"/>
</p:tagLst>
</file>

<file path=ppt/tags/tag393.xml><?xml version="1.0" encoding="utf-8"?>
<p:tagLst xmlns:a="http://schemas.openxmlformats.org/drawingml/2006/main" xmlns:r="http://schemas.openxmlformats.org/officeDocument/2006/relationships" xmlns:p="http://schemas.openxmlformats.org/presentationml/2006/main">
  <p:tag name="DVSHAPEID" val="LQ2MToKQEe3eL30TdCPNxO"/>
</p:tagLst>
</file>

<file path=ppt/tags/tag394.xml><?xml version="1.0" encoding="utf-8"?>
<p:tagLst xmlns:a="http://schemas.openxmlformats.org/drawingml/2006/main" xmlns:r="http://schemas.openxmlformats.org/officeDocument/2006/relationships" xmlns:p="http://schemas.openxmlformats.org/presentationml/2006/main">
  <p:tag name="DVSHAPEID" val="U90G8cLgAzMK7E3GpeND0x"/>
</p:tagLst>
</file>

<file path=ppt/tags/tag395.xml><?xml version="1.0" encoding="utf-8"?>
<p:tagLst xmlns:a="http://schemas.openxmlformats.org/drawingml/2006/main" xmlns:r="http://schemas.openxmlformats.org/officeDocument/2006/relationships" xmlns:p="http://schemas.openxmlformats.org/presentationml/2006/main">
  <p:tag name="DVSHAPEID" val="TfxW14NKT34WWSMcgx4nDt"/>
</p:tagLst>
</file>

<file path=ppt/tags/tag396.xml><?xml version="1.0" encoding="utf-8"?>
<p:tagLst xmlns:a="http://schemas.openxmlformats.org/drawingml/2006/main" xmlns:r="http://schemas.openxmlformats.org/officeDocument/2006/relationships" xmlns:p="http://schemas.openxmlformats.org/presentationml/2006/main">
  <p:tag name="DVSHAPEID" val="s0VmPxcAZUOmfK9baHsPGI"/>
</p:tagLst>
</file>

<file path=ppt/tags/tag397.xml><?xml version="1.0" encoding="utf-8"?>
<p:tagLst xmlns:a="http://schemas.openxmlformats.org/drawingml/2006/main" xmlns:r="http://schemas.openxmlformats.org/officeDocument/2006/relationships" xmlns:p="http://schemas.openxmlformats.org/presentationml/2006/main">
  <p:tag name="DVSHAPEID" val="GbHaTdYgyCTpNw0Ffgyi39"/>
</p:tagLst>
</file>

<file path=ppt/tags/tag398.xml><?xml version="1.0" encoding="utf-8"?>
<p:tagLst xmlns:a="http://schemas.openxmlformats.org/drawingml/2006/main" xmlns:r="http://schemas.openxmlformats.org/officeDocument/2006/relationships" xmlns:p="http://schemas.openxmlformats.org/presentationml/2006/main">
  <p:tag name="DVSHAPEID" val="7zC134mnUOMJkKEEDZCImc"/>
</p:tagLst>
</file>

<file path=ppt/tags/tag399.xml><?xml version="1.0" encoding="utf-8"?>
<p:tagLst xmlns:a="http://schemas.openxmlformats.org/drawingml/2006/main" xmlns:r="http://schemas.openxmlformats.org/officeDocument/2006/relationships" xmlns:p="http://schemas.openxmlformats.org/presentationml/2006/main">
  <p:tag name="DVSHAPEID" val="sPXCbvscgoEw38xSaTTaH5"/>
</p:tagLst>
</file>

<file path=ppt/tags/tag4.xml><?xml version="1.0" encoding="utf-8"?>
<p:tagLst xmlns:a="http://schemas.openxmlformats.org/drawingml/2006/main" xmlns:r="http://schemas.openxmlformats.org/officeDocument/2006/relationships" xmlns:p="http://schemas.openxmlformats.org/presentationml/2006/main">
  <p:tag name="DVSHAPEID" val="N4KFdgpqjZAN5gMarZj2uV"/>
</p:tagLst>
</file>

<file path=ppt/tags/tag40.xml><?xml version="1.0" encoding="utf-8"?>
<p:tagLst xmlns:a="http://schemas.openxmlformats.org/drawingml/2006/main" xmlns:r="http://schemas.openxmlformats.org/officeDocument/2006/relationships" xmlns:p="http://schemas.openxmlformats.org/presentationml/2006/main">
  <p:tag name="DVSHAPEID" val="xm8m2JSqfQc3y8jlgSULns"/>
</p:tagLst>
</file>

<file path=ppt/tags/tag400.xml><?xml version="1.0" encoding="utf-8"?>
<p:tagLst xmlns:a="http://schemas.openxmlformats.org/drawingml/2006/main" xmlns:r="http://schemas.openxmlformats.org/officeDocument/2006/relationships" xmlns:p="http://schemas.openxmlformats.org/presentationml/2006/main">
  <p:tag name="DVSHAPEID" val="D3bg1ACzFkNV7N3qTRVIxo"/>
</p:tagLst>
</file>

<file path=ppt/tags/tag401.xml><?xml version="1.0" encoding="utf-8"?>
<p:tagLst xmlns:a="http://schemas.openxmlformats.org/drawingml/2006/main" xmlns:r="http://schemas.openxmlformats.org/officeDocument/2006/relationships" xmlns:p="http://schemas.openxmlformats.org/presentationml/2006/main">
  <p:tag name="DVSHAPEID" val="4OGw6LOJObuncUqUtRzHIk"/>
</p:tagLst>
</file>

<file path=ppt/tags/tag402.xml><?xml version="1.0" encoding="utf-8"?>
<p:tagLst xmlns:a="http://schemas.openxmlformats.org/drawingml/2006/main" xmlns:r="http://schemas.openxmlformats.org/officeDocument/2006/relationships" xmlns:p="http://schemas.openxmlformats.org/presentationml/2006/main">
  <p:tag name="DVSHAPEID" val="J80KOJZ2fZxfYnzvtRKWvC"/>
</p:tagLst>
</file>

<file path=ppt/tags/tag403.xml><?xml version="1.0" encoding="utf-8"?>
<p:tagLst xmlns:a="http://schemas.openxmlformats.org/drawingml/2006/main" xmlns:r="http://schemas.openxmlformats.org/officeDocument/2006/relationships" xmlns:p="http://schemas.openxmlformats.org/presentationml/2006/main">
  <p:tag name="DVSHAPEID" val="qJA9ZYn38QFK4xvmW5JMVu"/>
</p:tagLst>
</file>

<file path=ppt/tags/tag404.xml><?xml version="1.0" encoding="utf-8"?>
<p:tagLst xmlns:a="http://schemas.openxmlformats.org/drawingml/2006/main" xmlns:r="http://schemas.openxmlformats.org/officeDocument/2006/relationships" xmlns:p="http://schemas.openxmlformats.org/presentationml/2006/main">
  <p:tag name="DVSHAPEID" val="QXW2lYoIXLO6IhaFK1FcRG"/>
</p:tagLst>
</file>

<file path=ppt/tags/tag405.xml><?xml version="1.0" encoding="utf-8"?>
<p:tagLst xmlns:a="http://schemas.openxmlformats.org/drawingml/2006/main" xmlns:r="http://schemas.openxmlformats.org/officeDocument/2006/relationships" xmlns:p="http://schemas.openxmlformats.org/presentationml/2006/main">
  <p:tag name="DVSHAPEID" val="zdi107UFdJGVTCcWDpFpTT"/>
</p:tagLst>
</file>

<file path=ppt/tags/tag406.xml><?xml version="1.0" encoding="utf-8"?>
<p:tagLst xmlns:a="http://schemas.openxmlformats.org/drawingml/2006/main" xmlns:r="http://schemas.openxmlformats.org/officeDocument/2006/relationships" xmlns:p="http://schemas.openxmlformats.org/presentationml/2006/main">
  <p:tag name="DVSHAPEID" val="WXPdbhlI7JD9oIJjXgNhy4"/>
</p:tagLst>
</file>

<file path=ppt/tags/tag407.xml><?xml version="1.0" encoding="utf-8"?>
<p:tagLst xmlns:a="http://schemas.openxmlformats.org/drawingml/2006/main" xmlns:r="http://schemas.openxmlformats.org/officeDocument/2006/relationships" xmlns:p="http://schemas.openxmlformats.org/presentationml/2006/main">
  <p:tag name="DVSHAPEID" val="qMnxsNofxrNFglcMVDkvCX"/>
</p:tagLst>
</file>

<file path=ppt/tags/tag408.xml><?xml version="1.0" encoding="utf-8"?>
<p:tagLst xmlns:a="http://schemas.openxmlformats.org/drawingml/2006/main" xmlns:r="http://schemas.openxmlformats.org/officeDocument/2006/relationships" xmlns:p="http://schemas.openxmlformats.org/presentationml/2006/main">
  <p:tag name="DVSHAPEID" val="iKeudjroCBkSx2QEOykRcb"/>
</p:tagLst>
</file>

<file path=ppt/tags/tag409.xml><?xml version="1.0" encoding="utf-8"?>
<p:tagLst xmlns:a="http://schemas.openxmlformats.org/drawingml/2006/main" xmlns:r="http://schemas.openxmlformats.org/officeDocument/2006/relationships" xmlns:p="http://schemas.openxmlformats.org/presentationml/2006/main">
  <p:tag name="DVSHAPEID" val="lIro7bk9X3rsuDiYA4O8Pc"/>
</p:tagLst>
</file>

<file path=ppt/tags/tag41.xml><?xml version="1.0" encoding="utf-8"?>
<p:tagLst xmlns:a="http://schemas.openxmlformats.org/drawingml/2006/main" xmlns:r="http://schemas.openxmlformats.org/officeDocument/2006/relationships" xmlns:p="http://schemas.openxmlformats.org/presentationml/2006/main">
  <p:tag name="DVSHAPEID" val="JZOMGGJbJbEWvpiYYRQMZU"/>
</p:tagLst>
</file>

<file path=ppt/tags/tag410.xml><?xml version="1.0" encoding="utf-8"?>
<p:tagLst xmlns:a="http://schemas.openxmlformats.org/drawingml/2006/main" xmlns:r="http://schemas.openxmlformats.org/officeDocument/2006/relationships" xmlns:p="http://schemas.openxmlformats.org/presentationml/2006/main">
  <p:tag name="DVSHAPEID" val="koN9WhOMaKL6ow2Ocf3sDh"/>
</p:tagLst>
</file>

<file path=ppt/tags/tag411.xml><?xml version="1.0" encoding="utf-8"?>
<p:tagLst xmlns:a="http://schemas.openxmlformats.org/drawingml/2006/main" xmlns:r="http://schemas.openxmlformats.org/officeDocument/2006/relationships" xmlns:p="http://schemas.openxmlformats.org/presentationml/2006/main">
  <p:tag name="DVSHAPEID" val="q4yclQXf33m9n3BYf3lbSH"/>
</p:tagLst>
</file>

<file path=ppt/tags/tag412.xml><?xml version="1.0" encoding="utf-8"?>
<p:tagLst xmlns:a="http://schemas.openxmlformats.org/drawingml/2006/main" xmlns:r="http://schemas.openxmlformats.org/officeDocument/2006/relationships" xmlns:p="http://schemas.openxmlformats.org/presentationml/2006/main">
  <p:tag name="DVSHAPEID" val="HneMVLSy5mz3YIAJWXOVHI"/>
</p:tagLst>
</file>

<file path=ppt/tags/tag413.xml><?xml version="1.0" encoding="utf-8"?>
<p:tagLst xmlns:a="http://schemas.openxmlformats.org/drawingml/2006/main" xmlns:r="http://schemas.openxmlformats.org/officeDocument/2006/relationships" xmlns:p="http://schemas.openxmlformats.org/presentationml/2006/main">
  <p:tag name="DVSHAPEID" val="Kf9Zdd007roJnbXyVcnvX0"/>
</p:tagLst>
</file>

<file path=ppt/tags/tag414.xml><?xml version="1.0" encoding="utf-8"?>
<p:tagLst xmlns:a="http://schemas.openxmlformats.org/drawingml/2006/main" xmlns:r="http://schemas.openxmlformats.org/officeDocument/2006/relationships" xmlns:p="http://schemas.openxmlformats.org/presentationml/2006/main">
  <p:tag name="DVSHAPEID" val="zj5Snw6nnX0ZCZDVyEx5e7"/>
</p:tagLst>
</file>

<file path=ppt/tags/tag415.xml><?xml version="1.0" encoding="utf-8"?>
<p:tagLst xmlns:a="http://schemas.openxmlformats.org/drawingml/2006/main" xmlns:r="http://schemas.openxmlformats.org/officeDocument/2006/relationships" xmlns:p="http://schemas.openxmlformats.org/presentationml/2006/main">
  <p:tag name="DVSHAPEID" val="FeloLn2BxbKKFPUkPuTK3q"/>
</p:tagLst>
</file>

<file path=ppt/tags/tag416.xml><?xml version="1.0" encoding="utf-8"?>
<p:tagLst xmlns:a="http://schemas.openxmlformats.org/drawingml/2006/main" xmlns:r="http://schemas.openxmlformats.org/officeDocument/2006/relationships" xmlns:p="http://schemas.openxmlformats.org/presentationml/2006/main">
  <p:tag name="DVSHAPEID" val="JoyYVZDJXRLsEQwZKIkLpO"/>
</p:tagLst>
</file>

<file path=ppt/tags/tag417.xml><?xml version="1.0" encoding="utf-8"?>
<p:tagLst xmlns:a="http://schemas.openxmlformats.org/drawingml/2006/main" xmlns:r="http://schemas.openxmlformats.org/officeDocument/2006/relationships" xmlns:p="http://schemas.openxmlformats.org/presentationml/2006/main">
  <p:tag name="DVSHAPEID" val="eSjN1eO3bu3evXPNs3YOdT"/>
</p:tagLst>
</file>

<file path=ppt/tags/tag418.xml><?xml version="1.0" encoding="utf-8"?>
<p:tagLst xmlns:a="http://schemas.openxmlformats.org/drawingml/2006/main" xmlns:r="http://schemas.openxmlformats.org/officeDocument/2006/relationships" xmlns:p="http://schemas.openxmlformats.org/presentationml/2006/main">
  <p:tag name="DVSHAPEID" val="Ydb4NQJbpi1U9GE7XpUUGh"/>
</p:tagLst>
</file>

<file path=ppt/tags/tag419.xml><?xml version="1.0" encoding="utf-8"?>
<p:tagLst xmlns:a="http://schemas.openxmlformats.org/drawingml/2006/main" xmlns:r="http://schemas.openxmlformats.org/officeDocument/2006/relationships" xmlns:p="http://schemas.openxmlformats.org/presentationml/2006/main">
  <p:tag name="DVSHAPEID" val="opkz9XfhNBAlT6BXqXj04L"/>
</p:tagLst>
</file>

<file path=ppt/tags/tag42.xml><?xml version="1.0" encoding="utf-8"?>
<p:tagLst xmlns:a="http://schemas.openxmlformats.org/drawingml/2006/main" xmlns:r="http://schemas.openxmlformats.org/officeDocument/2006/relationships" xmlns:p="http://schemas.openxmlformats.org/presentationml/2006/main">
  <p:tag name="DVSHAPEID" val="ofVCt7bCF8Jk6JoIm2gMFY"/>
</p:tagLst>
</file>

<file path=ppt/tags/tag420.xml><?xml version="1.0" encoding="utf-8"?>
<p:tagLst xmlns:a="http://schemas.openxmlformats.org/drawingml/2006/main" xmlns:r="http://schemas.openxmlformats.org/officeDocument/2006/relationships" xmlns:p="http://schemas.openxmlformats.org/presentationml/2006/main">
  <p:tag name="DVSHAPEID" val="dAN98k5zUicHPLJeGMV8uq"/>
</p:tagLst>
</file>

<file path=ppt/tags/tag421.xml><?xml version="1.0" encoding="utf-8"?>
<p:tagLst xmlns:a="http://schemas.openxmlformats.org/drawingml/2006/main" xmlns:r="http://schemas.openxmlformats.org/officeDocument/2006/relationships" xmlns:p="http://schemas.openxmlformats.org/presentationml/2006/main">
  <p:tag name="DVSHAPEID" val="jONyv0ZWBGdCcJL0PVcdGi"/>
</p:tagLst>
</file>

<file path=ppt/tags/tag422.xml><?xml version="1.0" encoding="utf-8"?>
<p:tagLst xmlns:a="http://schemas.openxmlformats.org/drawingml/2006/main" xmlns:r="http://schemas.openxmlformats.org/officeDocument/2006/relationships" xmlns:p="http://schemas.openxmlformats.org/presentationml/2006/main">
  <p:tag name="DVSHAPEID" val="8chQdbgw4WgMhZlzO4zXHw"/>
</p:tagLst>
</file>

<file path=ppt/tags/tag423.xml><?xml version="1.0" encoding="utf-8"?>
<p:tagLst xmlns:a="http://schemas.openxmlformats.org/drawingml/2006/main" xmlns:r="http://schemas.openxmlformats.org/officeDocument/2006/relationships" xmlns:p="http://schemas.openxmlformats.org/presentationml/2006/main">
  <p:tag name="DVSHAPEID" val="ucz0tGX0WhJ1FBhFNOF4Bh"/>
</p:tagLst>
</file>

<file path=ppt/tags/tag424.xml><?xml version="1.0" encoding="utf-8"?>
<p:tagLst xmlns:a="http://schemas.openxmlformats.org/drawingml/2006/main" xmlns:r="http://schemas.openxmlformats.org/officeDocument/2006/relationships" xmlns:p="http://schemas.openxmlformats.org/presentationml/2006/main">
  <p:tag name="DVSHAPEID" val="lpsLEf67EJBCH4gcHAz4ZZ"/>
</p:tagLst>
</file>

<file path=ppt/tags/tag425.xml><?xml version="1.0" encoding="utf-8"?>
<p:tagLst xmlns:a="http://schemas.openxmlformats.org/drawingml/2006/main" xmlns:r="http://schemas.openxmlformats.org/officeDocument/2006/relationships" xmlns:p="http://schemas.openxmlformats.org/presentationml/2006/main">
  <p:tag name="DVSHAPEID" val="3fjKi8hLhCUdQ9yI1HTOCZ"/>
</p:tagLst>
</file>

<file path=ppt/tags/tag426.xml><?xml version="1.0" encoding="utf-8"?>
<p:tagLst xmlns:a="http://schemas.openxmlformats.org/drawingml/2006/main" xmlns:r="http://schemas.openxmlformats.org/officeDocument/2006/relationships" xmlns:p="http://schemas.openxmlformats.org/presentationml/2006/main">
  <p:tag name="DVSHAPEID" val="q3TcpA65vxhmmcsTWYQSsY"/>
</p:tagLst>
</file>

<file path=ppt/tags/tag427.xml><?xml version="1.0" encoding="utf-8"?>
<p:tagLst xmlns:a="http://schemas.openxmlformats.org/drawingml/2006/main" xmlns:r="http://schemas.openxmlformats.org/officeDocument/2006/relationships" xmlns:p="http://schemas.openxmlformats.org/presentationml/2006/main">
  <p:tag name="DVSHAPEID" val="Iud6EZyRbbm3OfR5JGEc7m"/>
</p:tagLst>
</file>

<file path=ppt/tags/tag428.xml><?xml version="1.0" encoding="utf-8"?>
<p:tagLst xmlns:a="http://schemas.openxmlformats.org/drawingml/2006/main" xmlns:r="http://schemas.openxmlformats.org/officeDocument/2006/relationships" xmlns:p="http://schemas.openxmlformats.org/presentationml/2006/main">
  <p:tag name="DVSHAPEID" val="WuNlf7KUXKxrloYiW7wDm5"/>
</p:tagLst>
</file>

<file path=ppt/tags/tag429.xml><?xml version="1.0" encoding="utf-8"?>
<p:tagLst xmlns:a="http://schemas.openxmlformats.org/drawingml/2006/main" xmlns:r="http://schemas.openxmlformats.org/officeDocument/2006/relationships" xmlns:p="http://schemas.openxmlformats.org/presentationml/2006/main">
  <p:tag name="DVSHAPEID" val="Zinc2RfadfRlyJjjJr6gdC"/>
</p:tagLst>
</file>

<file path=ppt/tags/tag43.xml><?xml version="1.0" encoding="utf-8"?>
<p:tagLst xmlns:a="http://schemas.openxmlformats.org/drawingml/2006/main" xmlns:r="http://schemas.openxmlformats.org/officeDocument/2006/relationships" xmlns:p="http://schemas.openxmlformats.org/presentationml/2006/main">
  <p:tag name="DVSHAPEID" val="qFwHHyrFOgfPAzR3dBZ7wv"/>
</p:tagLst>
</file>

<file path=ppt/tags/tag430.xml><?xml version="1.0" encoding="utf-8"?>
<p:tagLst xmlns:a="http://schemas.openxmlformats.org/drawingml/2006/main" xmlns:r="http://schemas.openxmlformats.org/officeDocument/2006/relationships" xmlns:p="http://schemas.openxmlformats.org/presentationml/2006/main">
  <p:tag name="DVSHAPEID" val="wnUs6rKwFu0QvvX35TFNwh"/>
</p:tagLst>
</file>

<file path=ppt/tags/tag431.xml><?xml version="1.0" encoding="utf-8"?>
<p:tagLst xmlns:a="http://schemas.openxmlformats.org/drawingml/2006/main" xmlns:r="http://schemas.openxmlformats.org/officeDocument/2006/relationships" xmlns:p="http://schemas.openxmlformats.org/presentationml/2006/main">
  <p:tag name="DVSHAPEID" val="AZQfYCo5w5RnL0hzKNqHAn"/>
</p:tagLst>
</file>

<file path=ppt/tags/tag432.xml><?xml version="1.0" encoding="utf-8"?>
<p:tagLst xmlns:a="http://schemas.openxmlformats.org/drawingml/2006/main" xmlns:r="http://schemas.openxmlformats.org/officeDocument/2006/relationships" xmlns:p="http://schemas.openxmlformats.org/presentationml/2006/main">
  <p:tag name="DVSHAPEID" val="lHeOlFlcAq5eMUBRs78AXU"/>
</p:tagLst>
</file>

<file path=ppt/tags/tag433.xml><?xml version="1.0" encoding="utf-8"?>
<p:tagLst xmlns:a="http://schemas.openxmlformats.org/drawingml/2006/main" xmlns:r="http://schemas.openxmlformats.org/officeDocument/2006/relationships" xmlns:p="http://schemas.openxmlformats.org/presentationml/2006/main">
  <p:tag name="DVSHAPEID" val="Z8JWLv9RnPHdE90agJJjur"/>
</p:tagLst>
</file>

<file path=ppt/tags/tag434.xml><?xml version="1.0" encoding="utf-8"?>
<p:tagLst xmlns:a="http://schemas.openxmlformats.org/drawingml/2006/main" xmlns:r="http://schemas.openxmlformats.org/officeDocument/2006/relationships" xmlns:p="http://schemas.openxmlformats.org/presentationml/2006/main">
  <p:tag name="DVSHAPEID" val="hxdmXSliyZpqI64pTQ2J3g"/>
</p:tagLst>
</file>

<file path=ppt/tags/tag435.xml><?xml version="1.0" encoding="utf-8"?>
<p:tagLst xmlns:a="http://schemas.openxmlformats.org/drawingml/2006/main" xmlns:r="http://schemas.openxmlformats.org/officeDocument/2006/relationships" xmlns:p="http://schemas.openxmlformats.org/presentationml/2006/main">
  <p:tag name="DVSHAPEID" val="xzgsQhQoQEpyQcIpxhw4gH"/>
</p:tagLst>
</file>

<file path=ppt/tags/tag436.xml><?xml version="1.0" encoding="utf-8"?>
<p:tagLst xmlns:a="http://schemas.openxmlformats.org/drawingml/2006/main" xmlns:r="http://schemas.openxmlformats.org/officeDocument/2006/relationships" xmlns:p="http://schemas.openxmlformats.org/presentationml/2006/main">
  <p:tag name="DVSHAPEID" val="NdqU6RPSgLn10E6v13ra8L"/>
</p:tagLst>
</file>

<file path=ppt/tags/tag437.xml><?xml version="1.0" encoding="utf-8"?>
<p:tagLst xmlns:a="http://schemas.openxmlformats.org/drawingml/2006/main" xmlns:r="http://schemas.openxmlformats.org/officeDocument/2006/relationships" xmlns:p="http://schemas.openxmlformats.org/presentationml/2006/main">
  <p:tag name="DVSHAPEID" val="1afSGujLcYZPM21WbZzYoD"/>
</p:tagLst>
</file>

<file path=ppt/tags/tag438.xml><?xml version="1.0" encoding="utf-8"?>
<p:tagLst xmlns:a="http://schemas.openxmlformats.org/drawingml/2006/main" xmlns:r="http://schemas.openxmlformats.org/officeDocument/2006/relationships" xmlns:p="http://schemas.openxmlformats.org/presentationml/2006/main">
  <p:tag name="DVSHAPEID" val="aPb4i2fsC6y2bgEdbkzuzp"/>
</p:tagLst>
</file>

<file path=ppt/tags/tag439.xml><?xml version="1.0" encoding="utf-8"?>
<p:tagLst xmlns:a="http://schemas.openxmlformats.org/drawingml/2006/main" xmlns:r="http://schemas.openxmlformats.org/officeDocument/2006/relationships" xmlns:p="http://schemas.openxmlformats.org/presentationml/2006/main">
  <p:tag name="DVSHAPEID" val="1aS3t5SsAamoZqGBchvKmS"/>
</p:tagLst>
</file>

<file path=ppt/tags/tag44.xml><?xml version="1.0" encoding="utf-8"?>
<p:tagLst xmlns:a="http://schemas.openxmlformats.org/drawingml/2006/main" xmlns:r="http://schemas.openxmlformats.org/officeDocument/2006/relationships" xmlns:p="http://schemas.openxmlformats.org/presentationml/2006/main">
  <p:tag name="DVSHAPEID" val="dbjzzfvOwcfqOf5MqDa0js"/>
</p:tagLst>
</file>

<file path=ppt/tags/tag440.xml><?xml version="1.0" encoding="utf-8"?>
<p:tagLst xmlns:a="http://schemas.openxmlformats.org/drawingml/2006/main" xmlns:r="http://schemas.openxmlformats.org/officeDocument/2006/relationships" xmlns:p="http://schemas.openxmlformats.org/presentationml/2006/main">
  <p:tag name="DVSHAPEID" val="hJQLhXNepT4LN1cey9z9wo"/>
</p:tagLst>
</file>

<file path=ppt/tags/tag441.xml><?xml version="1.0" encoding="utf-8"?>
<p:tagLst xmlns:a="http://schemas.openxmlformats.org/drawingml/2006/main" xmlns:r="http://schemas.openxmlformats.org/officeDocument/2006/relationships" xmlns:p="http://schemas.openxmlformats.org/presentationml/2006/main">
  <p:tag name="DVSHAPEID" val="FNgexz8hZO28T8cIOUElLt"/>
</p:tagLst>
</file>

<file path=ppt/tags/tag442.xml><?xml version="1.0" encoding="utf-8"?>
<p:tagLst xmlns:a="http://schemas.openxmlformats.org/drawingml/2006/main" xmlns:r="http://schemas.openxmlformats.org/officeDocument/2006/relationships" xmlns:p="http://schemas.openxmlformats.org/presentationml/2006/main">
  <p:tag name="DVSHAPEID" val="jeCFoXImacmT32u2qe67Uf"/>
</p:tagLst>
</file>

<file path=ppt/tags/tag443.xml><?xml version="1.0" encoding="utf-8"?>
<p:tagLst xmlns:a="http://schemas.openxmlformats.org/drawingml/2006/main" xmlns:r="http://schemas.openxmlformats.org/officeDocument/2006/relationships" xmlns:p="http://schemas.openxmlformats.org/presentationml/2006/main">
  <p:tag name="DVSHAPEID" val="IF742QlFvaCbu2CSabzCEQ"/>
</p:tagLst>
</file>

<file path=ppt/tags/tag444.xml><?xml version="1.0" encoding="utf-8"?>
<p:tagLst xmlns:a="http://schemas.openxmlformats.org/drawingml/2006/main" xmlns:r="http://schemas.openxmlformats.org/officeDocument/2006/relationships" xmlns:p="http://schemas.openxmlformats.org/presentationml/2006/main">
  <p:tag name="DVSHAPEID" val="L049dMuqeEz4wWxkVS1uHc"/>
</p:tagLst>
</file>

<file path=ppt/tags/tag445.xml><?xml version="1.0" encoding="utf-8"?>
<p:tagLst xmlns:a="http://schemas.openxmlformats.org/drawingml/2006/main" xmlns:r="http://schemas.openxmlformats.org/officeDocument/2006/relationships" xmlns:p="http://schemas.openxmlformats.org/presentationml/2006/main">
  <p:tag name="DVSHAPEID" val="gRyspy3VyhART7ZSCyb4VY"/>
</p:tagLst>
</file>

<file path=ppt/tags/tag446.xml><?xml version="1.0" encoding="utf-8"?>
<p:tagLst xmlns:a="http://schemas.openxmlformats.org/drawingml/2006/main" xmlns:r="http://schemas.openxmlformats.org/officeDocument/2006/relationships" xmlns:p="http://schemas.openxmlformats.org/presentationml/2006/main">
  <p:tag name="DVSHAPEID" val="CpvFkQgGB99zKcALmVnj5i"/>
</p:tagLst>
</file>

<file path=ppt/tags/tag447.xml><?xml version="1.0" encoding="utf-8"?>
<p:tagLst xmlns:a="http://schemas.openxmlformats.org/drawingml/2006/main" xmlns:r="http://schemas.openxmlformats.org/officeDocument/2006/relationships" xmlns:p="http://schemas.openxmlformats.org/presentationml/2006/main">
  <p:tag name="DVSHAPEID" val="uE3pl2fsjCghf9WKdcFRFq"/>
</p:tagLst>
</file>

<file path=ppt/tags/tag448.xml><?xml version="1.0" encoding="utf-8"?>
<p:tagLst xmlns:a="http://schemas.openxmlformats.org/drawingml/2006/main" xmlns:r="http://schemas.openxmlformats.org/officeDocument/2006/relationships" xmlns:p="http://schemas.openxmlformats.org/presentationml/2006/main">
  <p:tag name="DVSHAPEID" val="IjnMhRcfHCSjVQCVvdr9Qw"/>
</p:tagLst>
</file>

<file path=ppt/tags/tag449.xml><?xml version="1.0" encoding="utf-8"?>
<p:tagLst xmlns:a="http://schemas.openxmlformats.org/drawingml/2006/main" xmlns:r="http://schemas.openxmlformats.org/officeDocument/2006/relationships" xmlns:p="http://schemas.openxmlformats.org/presentationml/2006/main">
  <p:tag name="DVSHAPEID" val="jsXrOCHaEeC3WJ2yLog3VE"/>
</p:tagLst>
</file>

<file path=ppt/tags/tag45.xml><?xml version="1.0" encoding="utf-8"?>
<p:tagLst xmlns:a="http://schemas.openxmlformats.org/drawingml/2006/main" xmlns:r="http://schemas.openxmlformats.org/officeDocument/2006/relationships" xmlns:p="http://schemas.openxmlformats.org/presentationml/2006/main">
  <p:tag name="DVSHAPEID" val="JHdlIeMW2SCRcROd2UHXFS"/>
</p:tagLst>
</file>

<file path=ppt/tags/tag450.xml><?xml version="1.0" encoding="utf-8"?>
<p:tagLst xmlns:a="http://schemas.openxmlformats.org/drawingml/2006/main" xmlns:r="http://schemas.openxmlformats.org/officeDocument/2006/relationships" xmlns:p="http://schemas.openxmlformats.org/presentationml/2006/main">
  <p:tag name="DVSHAPEID" val="pVe57iHrqvAb0VPQ2zyxXE"/>
</p:tagLst>
</file>

<file path=ppt/tags/tag451.xml><?xml version="1.0" encoding="utf-8"?>
<p:tagLst xmlns:a="http://schemas.openxmlformats.org/drawingml/2006/main" xmlns:r="http://schemas.openxmlformats.org/officeDocument/2006/relationships" xmlns:p="http://schemas.openxmlformats.org/presentationml/2006/main">
  <p:tag name="DVSHAPEID" val="GSUSSWs3TMBF21dIupsdO7"/>
</p:tagLst>
</file>

<file path=ppt/tags/tag452.xml><?xml version="1.0" encoding="utf-8"?>
<p:tagLst xmlns:a="http://schemas.openxmlformats.org/drawingml/2006/main" xmlns:r="http://schemas.openxmlformats.org/officeDocument/2006/relationships" xmlns:p="http://schemas.openxmlformats.org/presentationml/2006/main">
  <p:tag name="DVSHAPEID" val="sKJ6JUlGvnGKelbfpLYmCO"/>
</p:tagLst>
</file>

<file path=ppt/tags/tag453.xml><?xml version="1.0" encoding="utf-8"?>
<p:tagLst xmlns:a="http://schemas.openxmlformats.org/drawingml/2006/main" xmlns:r="http://schemas.openxmlformats.org/officeDocument/2006/relationships" xmlns:p="http://schemas.openxmlformats.org/presentationml/2006/main">
  <p:tag name="DVSHAPEID" val="AkSNCj484KQzq98McxHcgd"/>
</p:tagLst>
</file>

<file path=ppt/tags/tag454.xml><?xml version="1.0" encoding="utf-8"?>
<p:tagLst xmlns:a="http://schemas.openxmlformats.org/drawingml/2006/main" xmlns:r="http://schemas.openxmlformats.org/officeDocument/2006/relationships" xmlns:p="http://schemas.openxmlformats.org/presentationml/2006/main">
  <p:tag name="DVSHAPEID" val="ZiMRxfZGeruDapeWh2BmjW"/>
</p:tagLst>
</file>

<file path=ppt/tags/tag455.xml><?xml version="1.0" encoding="utf-8"?>
<p:tagLst xmlns:a="http://schemas.openxmlformats.org/drawingml/2006/main" xmlns:r="http://schemas.openxmlformats.org/officeDocument/2006/relationships" xmlns:p="http://schemas.openxmlformats.org/presentationml/2006/main">
  <p:tag name="DVSHAPEID" val="UFV16DzrFpymlz0LMP9owp"/>
</p:tagLst>
</file>

<file path=ppt/tags/tag456.xml><?xml version="1.0" encoding="utf-8"?>
<p:tagLst xmlns:a="http://schemas.openxmlformats.org/drawingml/2006/main" xmlns:r="http://schemas.openxmlformats.org/officeDocument/2006/relationships" xmlns:p="http://schemas.openxmlformats.org/presentationml/2006/main">
  <p:tag name="DVSHAPEID" val="5MZJxfgFATU2o7Vv8m7NL4"/>
</p:tagLst>
</file>

<file path=ppt/tags/tag457.xml><?xml version="1.0" encoding="utf-8"?>
<p:tagLst xmlns:a="http://schemas.openxmlformats.org/drawingml/2006/main" xmlns:r="http://schemas.openxmlformats.org/officeDocument/2006/relationships" xmlns:p="http://schemas.openxmlformats.org/presentationml/2006/main">
  <p:tag name="DVSHAPEID" val="5N3EVwfMdUpuz92n6ja0PE"/>
</p:tagLst>
</file>

<file path=ppt/tags/tag458.xml><?xml version="1.0" encoding="utf-8"?>
<p:tagLst xmlns:a="http://schemas.openxmlformats.org/drawingml/2006/main" xmlns:r="http://schemas.openxmlformats.org/officeDocument/2006/relationships" xmlns:p="http://schemas.openxmlformats.org/presentationml/2006/main">
  <p:tag name="DVSHAPEID" val="sibTPgGMhID0GbGSkJpOGZ"/>
</p:tagLst>
</file>

<file path=ppt/tags/tag459.xml><?xml version="1.0" encoding="utf-8"?>
<p:tagLst xmlns:a="http://schemas.openxmlformats.org/drawingml/2006/main" xmlns:r="http://schemas.openxmlformats.org/officeDocument/2006/relationships" xmlns:p="http://schemas.openxmlformats.org/presentationml/2006/main">
  <p:tag name="DVSHAPEID" val="DTxMtLgNCLfrlKt2GY5qDG"/>
</p:tagLst>
</file>

<file path=ppt/tags/tag46.xml><?xml version="1.0" encoding="utf-8"?>
<p:tagLst xmlns:a="http://schemas.openxmlformats.org/drawingml/2006/main" xmlns:r="http://schemas.openxmlformats.org/officeDocument/2006/relationships" xmlns:p="http://schemas.openxmlformats.org/presentationml/2006/main">
  <p:tag name="DVSHAPEID" val="15lqEaSzpZ6195w3yqdTgP"/>
</p:tagLst>
</file>

<file path=ppt/tags/tag460.xml><?xml version="1.0" encoding="utf-8"?>
<p:tagLst xmlns:a="http://schemas.openxmlformats.org/drawingml/2006/main" xmlns:r="http://schemas.openxmlformats.org/officeDocument/2006/relationships" xmlns:p="http://schemas.openxmlformats.org/presentationml/2006/main">
  <p:tag name="DVSHAPEID" val="QzsQHdZrA0YsFhl3NVwt6S"/>
</p:tagLst>
</file>

<file path=ppt/tags/tag461.xml><?xml version="1.0" encoding="utf-8"?>
<p:tagLst xmlns:a="http://schemas.openxmlformats.org/drawingml/2006/main" xmlns:r="http://schemas.openxmlformats.org/officeDocument/2006/relationships" xmlns:p="http://schemas.openxmlformats.org/presentationml/2006/main">
  <p:tag name="DVSHAPEID" val="KfQVpi2rIfmW3YkC43Obae"/>
</p:tagLst>
</file>

<file path=ppt/tags/tag462.xml><?xml version="1.0" encoding="utf-8"?>
<p:tagLst xmlns:a="http://schemas.openxmlformats.org/drawingml/2006/main" xmlns:r="http://schemas.openxmlformats.org/officeDocument/2006/relationships" xmlns:p="http://schemas.openxmlformats.org/presentationml/2006/main">
  <p:tag name="DVSHAPEID" val="sS5bGDaaU9AXOc0LNGo9iJ"/>
</p:tagLst>
</file>

<file path=ppt/tags/tag463.xml><?xml version="1.0" encoding="utf-8"?>
<p:tagLst xmlns:a="http://schemas.openxmlformats.org/drawingml/2006/main" xmlns:r="http://schemas.openxmlformats.org/officeDocument/2006/relationships" xmlns:p="http://schemas.openxmlformats.org/presentationml/2006/main">
  <p:tag name="DVSHAPEID" val="6JenIbQtFVHwNXPeBpgxkc"/>
</p:tagLst>
</file>

<file path=ppt/tags/tag464.xml><?xml version="1.0" encoding="utf-8"?>
<p:tagLst xmlns:a="http://schemas.openxmlformats.org/drawingml/2006/main" xmlns:r="http://schemas.openxmlformats.org/officeDocument/2006/relationships" xmlns:p="http://schemas.openxmlformats.org/presentationml/2006/main">
  <p:tag name="DVSHAPEID" val="l5a7Bif7M1VJMmXjUYkquE"/>
</p:tagLst>
</file>

<file path=ppt/tags/tag465.xml><?xml version="1.0" encoding="utf-8"?>
<p:tagLst xmlns:a="http://schemas.openxmlformats.org/drawingml/2006/main" xmlns:r="http://schemas.openxmlformats.org/officeDocument/2006/relationships" xmlns:p="http://schemas.openxmlformats.org/presentationml/2006/main">
  <p:tag name="DVSHAPEID" val="ghp2Wz5ZSLoTn9cBzyex8G"/>
</p:tagLst>
</file>

<file path=ppt/tags/tag466.xml><?xml version="1.0" encoding="utf-8"?>
<p:tagLst xmlns:a="http://schemas.openxmlformats.org/drawingml/2006/main" xmlns:r="http://schemas.openxmlformats.org/officeDocument/2006/relationships" xmlns:p="http://schemas.openxmlformats.org/presentationml/2006/main">
  <p:tag name="DVSHAPEID" val="A3bthiuhdUIHPSHzmF2N9a"/>
</p:tagLst>
</file>

<file path=ppt/tags/tag467.xml><?xml version="1.0" encoding="utf-8"?>
<p:tagLst xmlns:a="http://schemas.openxmlformats.org/drawingml/2006/main" xmlns:r="http://schemas.openxmlformats.org/officeDocument/2006/relationships" xmlns:p="http://schemas.openxmlformats.org/presentationml/2006/main">
  <p:tag name="DVSHAPEID" val="lSYN6jpMcWvAHmRsiNuAxu"/>
</p:tagLst>
</file>

<file path=ppt/tags/tag468.xml><?xml version="1.0" encoding="utf-8"?>
<p:tagLst xmlns:a="http://schemas.openxmlformats.org/drawingml/2006/main" xmlns:r="http://schemas.openxmlformats.org/officeDocument/2006/relationships" xmlns:p="http://schemas.openxmlformats.org/presentationml/2006/main">
  <p:tag name="DVSHAPEID" val="bGjkT0byvlwpIiutbbSrHL"/>
</p:tagLst>
</file>

<file path=ppt/tags/tag469.xml><?xml version="1.0" encoding="utf-8"?>
<p:tagLst xmlns:a="http://schemas.openxmlformats.org/drawingml/2006/main" xmlns:r="http://schemas.openxmlformats.org/officeDocument/2006/relationships" xmlns:p="http://schemas.openxmlformats.org/presentationml/2006/main">
  <p:tag name="DVSHAPEID" val="bfalITnfiyCRGiuLpoAEra"/>
</p:tagLst>
</file>

<file path=ppt/tags/tag47.xml><?xml version="1.0" encoding="utf-8"?>
<p:tagLst xmlns:a="http://schemas.openxmlformats.org/drawingml/2006/main" xmlns:r="http://schemas.openxmlformats.org/officeDocument/2006/relationships" xmlns:p="http://schemas.openxmlformats.org/presentationml/2006/main">
  <p:tag name="DVSHAPEID" val="pPNdq6myJEhRG80izB3ttC"/>
</p:tagLst>
</file>

<file path=ppt/tags/tag470.xml><?xml version="1.0" encoding="utf-8"?>
<p:tagLst xmlns:a="http://schemas.openxmlformats.org/drawingml/2006/main" xmlns:r="http://schemas.openxmlformats.org/officeDocument/2006/relationships" xmlns:p="http://schemas.openxmlformats.org/presentationml/2006/main">
  <p:tag name="DVSHAPEID" val="3hEyXPBjH6Mqu4ayiiaf2X"/>
</p:tagLst>
</file>

<file path=ppt/tags/tag471.xml><?xml version="1.0" encoding="utf-8"?>
<p:tagLst xmlns:a="http://schemas.openxmlformats.org/drawingml/2006/main" xmlns:r="http://schemas.openxmlformats.org/officeDocument/2006/relationships" xmlns:p="http://schemas.openxmlformats.org/presentationml/2006/main">
  <p:tag name="DVSHAPEID" val="NRCcZpLuQ2j0bTHaVyDZRv"/>
</p:tagLst>
</file>

<file path=ppt/tags/tag472.xml><?xml version="1.0" encoding="utf-8"?>
<p:tagLst xmlns:a="http://schemas.openxmlformats.org/drawingml/2006/main" xmlns:r="http://schemas.openxmlformats.org/officeDocument/2006/relationships" xmlns:p="http://schemas.openxmlformats.org/presentationml/2006/main">
  <p:tag name="DVSHAPEID" val="4gNpBR6iuc85uNVLQbydgK"/>
</p:tagLst>
</file>

<file path=ppt/tags/tag473.xml><?xml version="1.0" encoding="utf-8"?>
<p:tagLst xmlns:a="http://schemas.openxmlformats.org/drawingml/2006/main" xmlns:r="http://schemas.openxmlformats.org/officeDocument/2006/relationships" xmlns:p="http://schemas.openxmlformats.org/presentationml/2006/main">
  <p:tag name="DVSHAPEID" val="7uSgQ7mBB26hMmpzOUnyy6"/>
</p:tagLst>
</file>

<file path=ppt/tags/tag474.xml><?xml version="1.0" encoding="utf-8"?>
<p:tagLst xmlns:a="http://schemas.openxmlformats.org/drawingml/2006/main" xmlns:r="http://schemas.openxmlformats.org/officeDocument/2006/relationships" xmlns:p="http://schemas.openxmlformats.org/presentationml/2006/main">
  <p:tag name="DVSHAPEID" val="S6pUeaIsrDfj8jwk0YVSA5"/>
</p:tagLst>
</file>

<file path=ppt/tags/tag475.xml><?xml version="1.0" encoding="utf-8"?>
<p:tagLst xmlns:a="http://schemas.openxmlformats.org/drawingml/2006/main" xmlns:r="http://schemas.openxmlformats.org/officeDocument/2006/relationships" xmlns:p="http://schemas.openxmlformats.org/presentationml/2006/main">
  <p:tag name="DVSHAPEID" val="Zc0zmgnEPHb0BMRWTcT9Bs"/>
</p:tagLst>
</file>

<file path=ppt/tags/tag476.xml><?xml version="1.0" encoding="utf-8"?>
<p:tagLst xmlns:a="http://schemas.openxmlformats.org/drawingml/2006/main" xmlns:r="http://schemas.openxmlformats.org/officeDocument/2006/relationships" xmlns:p="http://schemas.openxmlformats.org/presentationml/2006/main">
  <p:tag name="DVSHAPEID" val="1td62tToDFwN6cTEOs4NOy"/>
</p:tagLst>
</file>

<file path=ppt/tags/tag477.xml><?xml version="1.0" encoding="utf-8"?>
<p:tagLst xmlns:a="http://schemas.openxmlformats.org/drawingml/2006/main" xmlns:r="http://schemas.openxmlformats.org/officeDocument/2006/relationships" xmlns:p="http://schemas.openxmlformats.org/presentationml/2006/main">
  <p:tag name="DVSHAPEID" val="77HKt35JZrtxbxmfeUKq4w"/>
</p:tagLst>
</file>

<file path=ppt/tags/tag478.xml><?xml version="1.0" encoding="utf-8"?>
<p:tagLst xmlns:a="http://schemas.openxmlformats.org/drawingml/2006/main" xmlns:r="http://schemas.openxmlformats.org/officeDocument/2006/relationships" xmlns:p="http://schemas.openxmlformats.org/presentationml/2006/main">
  <p:tag name="DVSHAPEID" val="uOGF2enr5OEsl5oiZQjTG4"/>
</p:tagLst>
</file>

<file path=ppt/tags/tag479.xml><?xml version="1.0" encoding="utf-8"?>
<p:tagLst xmlns:a="http://schemas.openxmlformats.org/drawingml/2006/main" xmlns:r="http://schemas.openxmlformats.org/officeDocument/2006/relationships" xmlns:p="http://schemas.openxmlformats.org/presentationml/2006/main">
  <p:tag name="DVSHAPEID" val="jz0miyd92nuBDS4N0QlymE"/>
</p:tagLst>
</file>

<file path=ppt/tags/tag48.xml><?xml version="1.0" encoding="utf-8"?>
<p:tagLst xmlns:a="http://schemas.openxmlformats.org/drawingml/2006/main" xmlns:r="http://schemas.openxmlformats.org/officeDocument/2006/relationships" xmlns:p="http://schemas.openxmlformats.org/presentationml/2006/main">
  <p:tag name="DVSHAPEID" val="LbIJGZlhJLBcGvDrKLcQgr"/>
</p:tagLst>
</file>

<file path=ppt/tags/tag480.xml><?xml version="1.0" encoding="utf-8"?>
<p:tagLst xmlns:a="http://schemas.openxmlformats.org/drawingml/2006/main" xmlns:r="http://schemas.openxmlformats.org/officeDocument/2006/relationships" xmlns:p="http://schemas.openxmlformats.org/presentationml/2006/main">
  <p:tag name="DVSHAPEID" val="TIbgRVUT7aPpv6FFWPdVLg"/>
</p:tagLst>
</file>

<file path=ppt/tags/tag481.xml><?xml version="1.0" encoding="utf-8"?>
<p:tagLst xmlns:a="http://schemas.openxmlformats.org/drawingml/2006/main" xmlns:r="http://schemas.openxmlformats.org/officeDocument/2006/relationships" xmlns:p="http://schemas.openxmlformats.org/presentationml/2006/main">
  <p:tag name="DVSHAPEID" val="YJswecPsx8IFGhb2Hhf8fj"/>
</p:tagLst>
</file>

<file path=ppt/tags/tag482.xml><?xml version="1.0" encoding="utf-8"?>
<p:tagLst xmlns:a="http://schemas.openxmlformats.org/drawingml/2006/main" xmlns:r="http://schemas.openxmlformats.org/officeDocument/2006/relationships" xmlns:p="http://schemas.openxmlformats.org/presentationml/2006/main">
  <p:tag name="DVSHAPEID" val="MdnX8kUwlrSCKsNkHI4FCH"/>
</p:tagLst>
</file>

<file path=ppt/tags/tag483.xml><?xml version="1.0" encoding="utf-8"?>
<p:tagLst xmlns:a="http://schemas.openxmlformats.org/drawingml/2006/main" xmlns:r="http://schemas.openxmlformats.org/officeDocument/2006/relationships" xmlns:p="http://schemas.openxmlformats.org/presentationml/2006/main">
  <p:tag name="DVSHAPEID" val="GPqnuT7VFD0EXf8g3ux1Mh"/>
</p:tagLst>
</file>

<file path=ppt/tags/tag484.xml><?xml version="1.0" encoding="utf-8"?>
<p:tagLst xmlns:a="http://schemas.openxmlformats.org/drawingml/2006/main" xmlns:r="http://schemas.openxmlformats.org/officeDocument/2006/relationships" xmlns:p="http://schemas.openxmlformats.org/presentationml/2006/main">
  <p:tag name="DVSHAPEID" val="M3xIemzw4AH4wxwKQ0opLf"/>
</p:tagLst>
</file>

<file path=ppt/tags/tag485.xml><?xml version="1.0" encoding="utf-8"?>
<p:tagLst xmlns:a="http://schemas.openxmlformats.org/drawingml/2006/main" xmlns:r="http://schemas.openxmlformats.org/officeDocument/2006/relationships" xmlns:p="http://schemas.openxmlformats.org/presentationml/2006/main">
  <p:tag name="DVSHAPEID" val="B5vycrEA8BUp3mQMFKl8yq"/>
</p:tagLst>
</file>

<file path=ppt/tags/tag486.xml><?xml version="1.0" encoding="utf-8"?>
<p:tagLst xmlns:a="http://schemas.openxmlformats.org/drawingml/2006/main" xmlns:r="http://schemas.openxmlformats.org/officeDocument/2006/relationships" xmlns:p="http://schemas.openxmlformats.org/presentationml/2006/main">
  <p:tag name="DVSHAPEID" val="XSIBJjEwCnwxsrdGa8Sur6"/>
</p:tagLst>
</file>

<file path=ppt/tags/tag487.xml><?xml version="1.0" encoding="utf-8"?>
<p:tagLst xmlns:a="http://schemas.openxmlformats.org/drawingml/2006/main" xmlns:r="http://schemas.openxmlformats.org/officeDocument/2006/relationships" xmlns:p="http://schemas.openxmlformats.org/presentationml/2006/main">
  <p:tag name="DVSHAPEID" val="a7uaU3lE4CGa8CPAHlVBYx"/>
</p:tagLst>
</file>

<file path=ppt/tags/tag488.xml><?xml version="1.0" encoding="utf-8"?>
<p:tagLst xmlns:a="http://schemas.openxmlformats.org/drawingml/2006/main" xmlns:r="http://schemas.openxmlformats.org/officeDocument/2006/relationships" xmlns:p="http://schemas.openxmlformats.org/presentationml/2006/main">
  <p:tag name="DVSHAPEID" val="SwUoyYAcg4ZQHB6zoAaYiU"/>
</p:tagLst>
</file>

<file path=ppt/tags/tag489.xml><?xml version="1.0" encoding="utf-8"?>
<p:tagLst xmlns:a="http://schemas.openxmlformats.org/drawingml/2006/main" xmlns:r="http://schemas.openxmlformats.org/officeDocument/2006/relationships" xmlns:p="http://schemas.openxmlformats.org/presentationml/2006/main">
  <p:tag name="DVSHAPEID" val="QhiARzrwyP7DeYfwvn3RlC"/>
</p:tagLst>
</file>

<file path=ppt/tags/tag49.xml><?xml version="1.0" encoding="utf-8"?>
<p:tagLst xmlns:a="http://schemas.openxmlformats.org/drawingml/2006/main" xmlns:r="http://schemas.openxmlformats.org/officeDocument/2006/relationships" xmlns:p="http://schemas.openxmlformats.org/presentationml/2006/main">
  <p:tag name="DVSHAPEID" val="Jhpo3gQBQNmM3CvGqndrUw"/>
</p:tagLst>
</file>

<file path=ppt/tags/tag490.xml><?xml version="1.0" encoding="utf-8"?>
<p:tagLst xmlns:a="http://schemas.openxmlformats.org/drawingml/2006/main" xmlns:r="http://schemas.openxmlformats.org/officeDocument/2006/relationships" xmlns:p="http://schemas.openxmlformats.org/presentationml/2006/main">
  <p:tag name="DVSHAPEID" val="bhVdu7Wlr0eYFC5X60LJv9"/>
</p:tagLst>
</file>

<file path=ppt/tags/tag491.xml><?xml version="1.0" encoding="utf-8"?>
<p:tagLst xmlns:a="http://schemas.openxmlformats.org/drawingml/2006/main" xmlns:r="http://schemas.openxmlformats.org/officeDocument/2006/relationships" xmlns:p="http://schemas.openxmlformats.org/presentationml/2006/main">
  <p:tag name="DVSHAPEID" val="J4m8jS4NUrye50FD5jAdo6"/>
</p:tagLst>
</file>

<file path=ppt/tags/tag492.xml><?xml version="1.0" encoding="utf-8"?>
<p:tagLst xmlns:a="http://schemas.openxmlformats.org/drawingml/2006/main" xmlns:r="http://schemas.openxmlformats.org/officeDocument/2006/relationships" xmlns:p="http://schemas.openxmlformats.org/presentationml/2006/main">
  <p:tag name="DVSHAPEID" val="pgiCqyg36B62yQRlO4gE6M"/>
</p:tagLst>
</file>

<file path=ppt/tags/tag493.xml><?xml version="1.0" encoding="utf-8"?>
<p:tagLst xmlns:a="http://schemas.openxmlformats.org/drawingml/2006/main" xmlns:r="http://schemas.openxmlformats.org/officeDocument/2006/relationships" xmlns:p="http://schemas.openxmlformats.org/presentationml/2006/main">
  <p:tag name="DVSHAPEID" val="qrw4htVr9iKCF5QGrwwQkW"/>
</p:tagLst>
</file>

<file path=ppt/tags/tag494.xml><?xml version="1.0" encoding="utf-8"?>
<p:tagLst xmlns:a="http://schemas.openxmlformats.org/drawingml/2006/main" xmlns:r="http://schemas.openxmlformats.org/officeDocument/2006/relationships" xmlns:p="http://schemas.openxmlformats.org/presentationml/2006/main">
  <p:tag name="DVSHAPEID" val="73sPMJvvXK0CQQ5mgN8FsO"/>
</p:tagLst>
</file>

<file path=ppt/tags/tag495.xml><?xml version="1.0" encoding="utf-8"?>
<p:tagLst xmlns:a="http://schemas.openxmlformats.org/drawingml/2006/main" xmlns:r="http://schemas.openxmlformats.org/officeDocument/2006/relationships" xmlns:p="http://schemas.openxmlformats.org/presentationml/2006/main">
  <p:tag name="DVSHAPEID" val="hWbLv7CJ7fstjtCsHbVEk0"/>
</p:tagLst>
</file>

<file path=ppt/tags/tag496.xml><?xml version="1.0" encoding="utf-8"?>
<p:tagLst xmlns:a="http://schemas.openxmlformats.org/drawingml/2006/main" xmlns:r="http://schemas.openxmlformats.org/officeDocument/2006/relationships" xmlns:p="http://schemas.openxmlformats.org/presentationml/2006/main">
  <p:tag name="DVSHAPEID" val="B3fZA5fJIFujMvD0doSdDL"/>
</p:tagLst>
</file>

<file path=ppt/tags/tag497.xml><?xml version="1.0" encoding="utf-8"?>
<p:tagLst xmlns:a="http://schemas.openxmlformats.org/drawingml/2006/main" xmlns:r="http://schemas.openxmlformats.org/officeDocument/2006/relationships" xmlns:p="http://schemas.openxmlformats.org/presentationml/2006/main">
  <p:tag name="DVSHAPEID" val="9mxCJO6XJOthk8wwwxtoxM"/>
</p:tagLst>
</file>

<file path=ppt/tags/tag498.xml><?xml version="1.0" encoding="utf-8"?>
<p:tagLst xmlns:a="http://schemas.openxmlformats.org/drawingml/2006/main" xmlns:r="http://schemas.openxmlformats.org/officeDocument/2006/relationships" xmlns:p="http://schemas.openxmlformats.org/presentationml/2006/main">
  <p:tag name="DVSHAPEID" val="ZZH6OGXxL6mQTSrYlrCLWF"/>
</p:tagLst>
</file>

<file path=ppt/tags/tag499.xml><?xml version="1.0" encoding="utf-8"?>
<p:tagLst xmlns:a="http://schemas.openxmlformats.org/drawingml/2006/main" xmlns:r="http://schemas.openxmlformats.org/officeDocument/2006/relationships" xmlns:p="http://schemas.openxmlformats.org/presentationml/2006/main">
  <p:tag name="DVSHAPEID" val="QubvuHSlJfdnnxVDZpZc2m"/>
</p:tagLst>
</file>

<file path=ppt/tags/tag5.xml><?xml version="1.0" encoding="utf-8"?>
<p:tagLst xmlns:a="http://schemas.openxmlformats.org/drawingml/2006/main" xmlns:r="http://schemas.openxmlformats.org/officeDocument/2006/relationships" xmlns:p="http://schemas.openxmlformats.org/presentationml/2006/main">
  <p:tag name="DVSHAPEID" val="QwQYKZbjKMMaMrTiLrhnLX"/>
</p:tagLst>
</file>

<file path=ppt/tags/tag50.xml><?xml version="1.0" encoding="utf-8"?>
<p:tagLst xmlns:a="http://schemas.openxmlformats.org/drawingml/2006/main" xmlns:r="http://schemas.openxmlformats.org/officeDocument/2006/relationships" xmlns:p="http://schemas.openxmlformats.org/presentationml/2006/main">
  <p:tag name="DVSHAPEID" val="gtruE8RhgDljrqjhV4q8VN"/>
</p:tagLst>
</file>

<file path=ppt/tags/tag500.xml><?xml version="1.0" encoding="utf-8"?>
<p:tagLst xmlns:a="http://schemas.openxmlformats.org/drawingml/2006/main" xmlns:r="http://schemas.openxmlformats.org/officeDocument/2006/relationships" xmlns:p="http://schemas.openxmlformats.org/presentationml/2006/main">
  <p:tag name="DVSHAPEID" val="UteD4xb2LLQj9cUjcgEqn7"/>
</p:tagLst>
</file>

<file path=ppt/tags/tag501.xml><?xml version="1.0" encoding="utf-8"?>
<p:tagLst xmlns:a="http://schemas.openxmlformats.org/drawingml/2006/main" xmlns:r="http://schemas.openxmlformats.org/officeDocument/2006/relationships" xmlns:p="http://schemas.openxmlformats.org/presentationml/2006/main">
  <p:tag name="DVSHAPEID" val="CwvU3IsdLJCuzHgQCk9Htr"/>
</p:tagLst>
</file>

<file path=ppt/tags/tag502.xml><?xml version="1.0" encoding="utf-8"?>
<p:tagLst xmlns:a="http://schemas.openxmlformats.org/drawingml/2006/main" xmlns:r="http://schemas.openxmlformats.org/officeDocument/2006/relationships" xmlns:p="http://schemas.openxmlformats.org/presentationml/2006/main">
  <p:tag name="DVSHAPEID" val="w3oIIGdJxCZMQI8autAy06"/>
</p:tagLst>
</file>

<file path=ppt/tags/tag503.xml><?xml version="1.0" encoding="utf-8"?>
<p:tagLst xmlns:a="http://schemas.openxmlformats.org/drawingml/2006/main" xmlns:r="http://schemas.openxmlformats.org/officeDocument/2006/relationships" xmlns:p="http://schemas.openxmlformats.org/presentationml/2006/main">
  <p:tag name="DVSHAPEID" val="GFCd2lDkgFEbZsvkZMZ2c0"/>
</p:tagLst>
</file>

<file path=ppt/tags/tag504.xml><?xml version="1.0" encoding="utf-8"?>
<p:tagLst xmlns:a="http://schemas.openxmlformats.org/drawingml/2006/main" xmlns:r="http://schemas.openxmlformats.org/officeDocument/2006/relationships" xmlns:p="http://schemas.openxmlformats.org/presentationml/2006/main">
  <p:tag name="DVSHAPEID" val="uMQyIrPF7VrpmJ5vDR5clj"/>
</p:tagLst>
</file>

<file path=ppt/tags/tag505.xml><?xml version="1.0" encoding="utf-8"?>
<p:tagLst xmlns:a="http://schemas.openxmlformats.org/drawingml/2006/main" xmlns:r="http://schemas.openxmlformats.org/officeDocument/2006/relationships" xmlns:p="http://schemas.openxmlformats.org/presentationml/2006/main">
  <p:tag name="DVSHAPEID" val="8FIGEauOyXUGaPmtDbuAyI"/>
</p:tagLst>
</file>

<file path=ppt/tags/tag506.xml><?xml version="1.0" encoding="utf-8"?>
<p:tagLst xmlns:a="http://schemas.openxmlformats.org/drawingml/2006/main" xmlns:r="http://schemas.openxmlformats.org/officeDocument/2006/relationships" xmlns:p="http://schemas.openxmlformats.org/presentationml/2006/main">
  <p:tag name="DVSHAPEID" val="JA5Meu88XZEaEaQ2NFbjnu"/>
</p:tagLst>
</file>

<file path=ppt/tags/tag507.xml><?xml version="1.0" encoding="utf-8"?>
<p:tagLst xmlns:a="http://schemas.openxmlformats.org/drawingml/2006/main" xmlns:r="http://schemas.openxmlformats.org/officeDocument/2006/relationships" xmlns:p="http://schemas.openxmlformats.org/presentationml/2006/main">
  <p:tag name="DVSHAPEID" val="vFyf89eTHLLqW8ASV0Fq0U"/>
</p:tagLst>
</file>

<file path=ppt/tags/tag508.xml><?xml version="1.0" encoding="utf-8"?>
<p:tagLst xmlns:a="http://schemas.openxmlformats.org/drawingml/2006/main" xmlns:r="http://schemas.openxmlformats.org/officeDocument/2006/relationships" xmlns:p="http://schemas.openxmlformats.org/presentationml/2006/main">
  <p:tag name="DVSHAPEID" val="2ZbbDAoPpfle4peYlYT3iT"/>
</p:tagLst>
</file>

<file path=ppt/tags/tag509.xml><?xml version="1.0" encoding="utf-8"?>
<p:tagLst xmlns:a="http://schemas.openxmlformats.org/drawingml/2006/main" xmlns:r="http://schemas.openxmlformats.org/officeDocument/2006/relationships" xmlns:p="http://schemas.openxmlformats.org/presentationml/2006/main">
  <p:tag name="DVSHAPEID" val="pdeIrVJbDXuBDy4XwDuRlw"/>
</p:tagLst>
</file>

<file path=ppt/tags/tag51.xml><?xml version="1.0" encoding="utf-8"?>
<p:tagLst xmlns:a="http://schemas.openxmlformats.org/drawingml/2006/main" xmlns:r="http://schemas.openxmlformats.org/officeDocument/2006/relationships" xmlns:p="http://schemas.openxmlformats.org/presentationml/2006/main">
  <p:tag name="DVSHAPEID" val="PUr1W3lPDOxd1VXyBIKyxJ"/>
</p:tagLst>
</file>

<file path=ppt/tags/tag510.xml><?xml version="1.0" encoding="utf-8"?>
<p:tagLst xmlns:a="http://schemas.openxmlformats.org/drawingml/2006/main" xmlns:r="http://schemas.openxmlformats.org/officeDocument/2006/relationships" xmlns:p="http://schemas.openxmlformats.org/presentationml/2006/main">
  <p:tag name="DVSHAPEID" val="5I3aDWEHwWC9zXXV9t6eBn"/>
</p:tagLst>
</file>

<file path=ppt/tags/tag511.xml><?xml version="1.0" encoding="utf-8"?>
<p:tagLst xmlns:a="http://schemas.openxmlformats.org/drawingml/2006/main" xmlns:r="http://schemas.openxmlformats.org/officeDocument/2006/relationships" xmlns:p="http://schemas.openxmlformats.org/presentationml/2006/main">
  <p:tag name="DVSHAPEID" val="JtMFUosgyqxT8wFhhMwWqy"/>
</p:tagLst>
</file>

<file path=ppt/tags/tag512.xml><?xml version="1.0" encoding="utf-8"?>
<p:tagLst xmlns:a="http://schemas.openxmlformats.org/drawingml/2006/main" xmlns:r="http://schemas.openxmlformats.org/officeDocument/2006/relationships" xmlns:p="http://schemas.openxmlformats.org/presentationml/2006/main">
  <p:tag name="DVSHAPEID" val="YtY6ZAu1L7UHYznY1gefnb"/>
</p:tagLst>
</file>

<file path=ppt/tags/tag513.xml><?xml version="1.0" encoding="utf-8"?>
<p:tagLst xmlns:a="http://schemas.openxmlformats.org/drawingml/2006/main" xmlns:r="http://schemas.openxmlformats.org/officeDocument/2006/relationships" xmlns:p="http://schemas.openxmlformats.org/presentationml/2006/main">
  <p:tag name="DVSHAPEID" val="BGPrgRcjHFXbviGOoRMxEq"/>
</p:tagLst>
</file>

<file path=ppt/tags/tag514.xml><?xml version="1.0" encoding="utf-8"?>
<p:tagLst xmlns:a="http://schemas.openxmlformats.org/drawingml/2006/main" xmlns:r="http://schemas.openxmlformats.org/officeDocument/2006/relationships" xmlns:p="http://schemas.openxmlformats.org/presentationml/2006/main">
  <p:tag name="DVSHAPEID" val="Zrx6TiLfHaaNSigykCOspe"/>
</p:tagLst>
</file>

<file path=ppt/tags/tag515.xml><?xml version="1.0" encoding="utf-8"?>
<p:tagLst xmlns:a="http://schemas.openxmlformats.org/drawingml/2006/main" xmlns:r="http://schemas.openxmlformats.org/officeDocument/2006/relationships" xmlns:p="http://schemas.openxmlformats.org/presentationml/2006/main">
  <p:tag name="DVSHAPEID" val="KM44icSmtQxbGoTaYUxrXM"/>
</p:tagLst>
</file>

<file path=ppt/tags/tag516.xml><?xml version="1.0" encoding="utf-8"?>
<p:tagLst xmlns:a="http://schemas.openxmlformats.org/drawingml/2006/main" xmlns:r="http://schemas.openxmlformats.org/officeDocument/2006/relationships" xmlns:p="http://schemas.openxmlformats.org/presentationml/2006/main">
  <p:tag name="DVSHAPEID" val="1HqnyPx9Ib0LHL2OZynlGk"/>
</p:tagLst>
</file>

<file path=ppt/tags/tag517.xml><?xml version="1.0" encoding="utf-8"?>
<p:tagLst xmlns:a="http://schemas.openxmlformats.org/drawingml/2006/main" xmlns:r="http://schemas.openxmlformats.org/officeDocument/2006/relationships" xmlns:p="http://schemas.openxmlformats.org/presentationml/2006/main">
  <p:tag name="DVSHAPEID" val="fHBSFaEUUXgXKmEUE2Ok7l"/>
</p:tagLst>
</file>

<file path=ppt/tags/tag518.xml><?xml version="1.0" encoding="utf-8"?>
<p:tagLst xmlns:a="http://schemas.openxmlformats.org/drawingml/2006/main" xmlns:r="http://schemas.openxmlformats.org/officeDocument/2006/relationships" xmlns:p="http://schemas.openxmlformats.org/presentationml/2006/main">
  <p:tag name="DVSHAPEID" val="aVH789UZ4C5HsJLFanuNg2"/>
</p:tagLst>
</file>

<file path=ppt/tags/tag519.xml><?xml version="1.0" encoding="utf-8"?>
<p:tagLst xmlns:a="http://schemas.openxmlformats.org/drawingml/2006/main" xmlns:r="http://schemas.openxmlformats.org/officeDocument/2006/relationships" xmlns:p="http://schemas.openxmlformats.org/presentationml/2006/main">
  <p:tag name="DVSHAPEID" val="uJ0Fa5TlwmcTwGbx1v0VTD"/>
</p:tagLst>
</file>

<file path=ppt/tags/tag52.xml><?xml version="1.0" encoding="utf-8"?>
<p:tagLst xmlns:a="http://schemas.openxmlformats.org/drawingml/2006/main" xmlns:r="http://schemas.openxmlformats.org/officeDocument/2006/relationships" xmlns:p="http://schemas.openxmlformats.org/presentationml/2006/main">
  <p:tag name="DVSHAPEID" val="qKa4n8r81MBsEx2DcNWqZx"/>
</p:tagLst>
</file>

<file path=ppt/tags/tag520.xml><?xml version="1.0" encoding="utf-8"?>
<p:tagLst xmlns:a="http://schemas.openxmlformats.org/drawingml/2006/main" xmlns:r="http://schemas.openxmlformats.org/officeDocument/2006/relationships" xmlns:p="http://schemas.openxmlformats.org/presentationml/2006/main">
  <p:tag name="DVSHAPEID" val="S3TU9ZRrQk57qX7sYP6J6J"/>
</p:tagLst>
</file>

<file path=ppt/tags/tag521.xml><?xml version="1.0" encoding="utf-8"?>
<p:tagLst xmlns:a="http://schemas.openxmlformats.org/drawingml/2006/main" xmlns:r="http://schemas.openxmlformats.org/officeDocument/2006/relationships" xmlns:p="http://schemas.openxmlformats.org/presentationml/2006/main">
  <p:tag name="DVSHAPEID" val="vyd5uDlZMl9QQWMgVUt4wR"/>
</p:tagLst>
</file>

<file path=ppt/tags/tag522.xml><?xml version="1.0" encoding="utf-8"?>
<p:tagLst xmlns:a="http://schemas.openxmlformats.org/drawingml/2006/main" xmlns:r="http://schemas.openxmlformats.org/officeDocument/2006/relationships" xmlns:p="http://schemas.openxmlformats.org/presentationml/2006/main">
  <p:tag name="DVSHAPEID" val="OpfdpzwbOax9ylH3ve5QxJ"/>
</p:tagLst>
</file>

<file path=ppt/tags/tag523.xml><?xml version="1.0" encoding="utf-8"?>
<p:tagLst xmlns:a="http://schemas.openxmlformats.org/drawingml/2006/main" xmlns:r="http://schemas.openxmlformats.org/officeDocument/2006/relationships" xmlns:p="http://schemas.openxmlformats.org/presentationml/2006/main">
  <p:tag name="DVSHAPEID" val="YA6aGITcg1cDKNQgdMsBwY"/>
</p:tagLst>
</file>

<file path=ppt/tags/tag524.xml><?xml version="1.0" encoding="utf-8"?>
<p:tagLst xmlns:a="http://schemas.openxmlformats.org/drawingml/2006/main" xmlns:r="http://schemas.openxmlformats.org/officeDocument/2006/relationships" xmlns:p="http://schemas.openxmlformats.org/presentationml/2006/main">
  <p:tag name="DVSHAPEID" val="jHorySoeZFk5qF6fTOiCUv"/>
</p:tagLst>
</file>

<file path=ppt/tags/tag525.xml><?xml version="1.0" encoding="utf-8"?>
<p:tagLst xmlns:a="http://schemas.openxmlformats.org/drawingml/2006/main" xmlns:r="http://schemas.openxmlformats.org/officeDocument/2006/relationships" xmlns:p="http://schemas.openxmlformats.org/presentationml/2006/main">
  <p:tag name="DVSHAPEID" val="WUBTde0jnWcZgpMf91N12x"/>
</p:tagLst>
</file>

<file path=ppt/tags/tag526.xml><?xml version="1.0" encoding="utf-8"?>
<p:tagLst xmlns:a="http://schemas.openxmlformats.org/drawingml/2006/main" xmlns:r="http://schemas.openxmlformats.org/officeDocument/2006/relationships" xmlns:p="http://schemas.openxmlformats.org/presentationml/2006/main">
  <p:tag name="DVSHAPEID" val="jEnbaYSEjU4OLtPFEadFhn"/>
</p:tagLst>
</file>

<file path=ppt/tags/tag527.xml><?xml version="1.0" encoding="utf-8"?>
<p:tagLst xmlns:a="http://schemas.openxmlformats.org/drawingml/2006/main" xmlns:r="http://schemas.openxmlformats.org/officeDocument/2006/relationships" xmlns:p="http://schemas.openxmlformats.org/presentationml/2006/main">
  <p:tag name="DVSHAPEID" val="SrpHsEEgPSspBWw232rJDi"/>
</p:tagLst>
</file>

<file path=ppt/tags/tag528.xml><?xml version="1.0" encoding="utf-8"?>
<p:tagLst xmlns:a="http://schemas.openxmlformats.org/drawingml/2006/main" xmlns:r="http://schemas.openxmlformats.org/officeDocument/2006/relationships" xmlns:p="http://schemas.openxmlformats.org/presentationml/2006/main">
  <p:tag name="DVSHAPEID" val="VrEipumCOnfVMWLtve024b"/>
</p:tagLst>
</file>

<file path=ppt/tags/tag529.xml><?xml version="1.0" encoding="utf-8"?>
<p:tagLst xmlns:a="http://schemas.openxmlformats.org/drawingml/2006/main" xmlns:r="http://schemas.openxmlformats.org/officeDocument/2006/relationships" xmlns:p="http://schemas.openxmlformats.org/presentationml/2006/main">
  <p:tag name="DVSHAPEID" val="llRT9C6beyKAvX39faUc45"/>
</p:tagLst>
</file>

<file path=ppt/tags/tag53.xml><?xml version="1.0" encoding="utf-8"?>
<p:tagLst xmlns:a="http://schemas.openxmlformats.org/drawingml/2006/main" xmlns:r="http://schemas.openxmlformats.org/officeDocument/2006/relationships" xmlns:p="http://schemas.openxmlformats.org/presentationml/2006/main">
  <p:tag name="DVSHAPEID" val="MepokntIomg6tHQRGcovNK"/>
</p:tagLst>
</file>

<file path=ppt/tags/tag530.xml><?xml version="1.0" encoding="utf-8"?>
<p:tagLst xmlns:a="http://schemas.openxmlformats.org/drawingml/2006/main" xmlns:r="http://schemas.openxmlformats.org/officeDocument/2006/relationships" xmlns:p="http://schemas.openxmlformats.org/presentationml/2006/main">
  <p:tag name="DVSHAPEID" val="9F9AgAwcIBdJ5iqvkKvD9G"/>
</p:tagLst>
</file>

<file path=ppt/tags/tag531.xml><?xml version="1.0" encoding="utf-8"?>
<p:tagLst xmlns:a="http://schemas.openxmlformats.org/drawingml/2006/main" xmlns:r="http://schemas.openxmlformats.org/officeDocument/2006/relationships" xmlns:p="http://schemas.openxmlformats.org/presentationml/2006/main">
  <p:tag name="DVSHAPEID" val="bcqOqmZP7S7gccJzlwE1P9"/>
</p:tagLst>
</file>

<file path=ppt/tags/tag532.xml><?xml version="1.0" encoding="utf-8"?>
<p:tagLst xmlns:a="http://schemas.openxmlformats.org/drawingml/2006/main" xmlns:r="http://schemas.openxmlformats.org/officeDocument/2006/relationships" xmlns:p="http://schemas.openxmlformats.org/presentationml/2006/main">
  <p:tag name="DVSHAPEID" val="mMRKIJP9HrWtuX9raadTtl"/>
</p:tagLst>
</file>

<file path=ppt/tags/tag533.xml><?xml version="1.0" encoding="utf-8"?>
<p:tagLst xmlns:a="http://schemas.openxmlformats.org/drawingml/2006/main" xmlns:r="http://schemas.openxmlformats.org/officeDocument/2006/relationships" xmlns:p="http://schemas.openxmlformats.org/presentationml/2006/main">
  <p:tag name="DVSHAPEID" val="CP5eLLoZY7R2QDXFDfZXaF"/>
</p:tagLst>
</file>

<file path=ppt/tags/tag534.xml><?xml version="1.0" encoding="utf-8"?>
<p:tagLst xmlns:a="http://schemas.openxmlformats.org/drawingml/2006/main" xmlns:r="http://schemas.openxmlformats.org/officeDocument/2006/relationships" xmlns:p="http://schemas.openxmlformats.org/presentationml/2006/main">
  <p:tag name="DVSHAPEID" val="kIHMpTmuOWF0a1FuY4LItO"/>
</p:tagLst>
</file>

<file path=ppt/tags/tag535.xml><?xml version="1.0" encoding="utf-8"?>
<p:tagLst xmlns:a="http://schemas.openxmlformats.org/drawingml/2006/main" xmlns:r="http://schemas.openxmlformats.org/officeDocument/2006/relationships" xmlns:p="http://schemas.openxmlformats.org/presentationml/2006/main">
  <p:tag name="DVSHAPEID" val="Cs7wuvwXTvaWvnwZlvDtjU"/>
</p:tagLst>
</file>

<file path=ppt/tags/tag536.xml><?xml version="1.0" encoding="utf-8"?>
<p:tagLst xmlns:a="http://schemas.openxmlformats.org/drawingml/2006/main" xmlns:r="http://schemas.openxmlformats.org/officeDocument/2006/relationships" xmlns:p="http://schemas.openxmlformats.org/presentationml/2006/main">
  <p:tag name="DVSHAPEID" val="mPtV09hVcscv6fEToQYQ29"/>
</p:tagLst>
</file>

<file path=ppt/tags/tag537.xml><?xml version="1.0" encoding="utf-8"?>
<p:tagLst xmlns:a="http://schemas.openxmlformats.org/drawingml/2006/main" xmlns:r="http://schemas.openxmlformats.org/officeDocument/2006/relationships" xmlns:p="http://schemas.openxmlformats.org/presentationml/2006/main">
  <p:tag name="DVSHAPEID" val="PewiXYIg5ZvH5i3zunFXjI"/>
</p:tagLst>
</file>

<file path=ppt/tags/tag538.xml><?xml version="1.0" encoding="utf-8"?>
<p:tagLst xmlns:a="http://schemas.openxmlformats.org/drawingml/2006/main" xmlns:r="http://schemas.openxmlformats.org/officeDocument/2006/relationships" xmlns:p="http://schemas.openxmlformats.org/presentationml/2006/main">
  <p:tag name="DVSHAPEID" val="J0ggks6MvsRcZepIbjdWnc"/>
</p:tagLst>
</file>

<file path=ppt/tags/tag539.xml><?xml version="1.0" encoding="utf-8"?>
<p:tagLst xmlns:a="http://schemas.openxmlformats.org/drawingml/2006/main" xmlns:r="http://schemas.openxmlformats.org/officeDocument/2006/relationships" xmlns:p="http://schemas.openxmlformats.org/presentationml/2006/main">
  <p:tag name="DVSHAPEID" val="0p9mQPlAb5Q7uw1GDf9iu3"/>
</p:tagLst>
</file>

<file path=ppt/tags/tag54.xml><?xml version="1.0" encoding="utf-8"?>
<p:tagLst xmlns:a="http://schemas.openxmlformats.org/drawingml/2006/main" xmlns:r="http://schemas.openxmlformats.org/officeDocument/2006/relationships" xmlns:p="http://schemas.openxmlformats.org/presentationml/2006/main">
  <p:tag name="DVSHAPEID" val="CzhqvXwWB6JTXWFYO3Fine"/>
</p:tagLst>
</file>

<file path=ppt/tags/tag540.xml><?xml version="1.0" encoding="utf-8"?>
<p:tagLst xmlns:a="http://schemas.openxmlformats.org/drawingml/2006/main" xmlns:r="http://schemas.openxmlformats.org/officeDocument/2006/relationships" xmlns:p="http://schemas.openxmlformats.org/presentationml/2006/main">
  <p:tag name="DVSHAPEID" val="PTiOaMcmKmkw0Q6YCgqUgM"/>
</p:tagLst>
</file>

<file path=ppt/tags/tag541.xml><?xml version="1.0" encoding="utf-8"?>
<p:tagLst xmlns:a="http://schemas.openxmlformats.org/drawingml/2006/main" xmlns:r="http://schemas.openxmlformats.org/officeDocument/2006/relationships" xmlns:p="http://schemas.openxmlformats.org/presentationml/2006/main">
  <p:tag name="DVSHAPEID" val="lSJSGuFXM4HWzg41EzoOku"/>
</p:tagLst>
</file>

<file path=ppt/tags/tag542.xml><?xml version="1.0" encoding="utf-8"?>
<p:tagLst xmlns:a="http://schemas.openxmlformats.org/drawingml/2006/main" xmlns:r="http://schemas.openxmlformats.org/officeDocument/2006/relationships" xmlns:p="http://schemas.openxmlformats.org/presentationml/2006/main">
  <p:tag name="DVSHAPEID" val="MYwazFDTSzM3xp4h6HHMAf"/>
</p:tagLst>
</file>

<file path=ppt/tags/tag543.xml><?xml version="1.0" encoding="utf-8"?>
<p:tagLst xmlns:a="http://schemas.openxmlformats.org/drawingml/2006/main" xmlns:r="http://schemas.openxmlformats.org/officeDocument/2006/relationships" xmlns:p="http://schemas.openxmlformats.org/presentationml/2006/main">
  <p:tag name="DVSHAPEID" val="O3hQUACQwrrR5LmvUZkTb8"/>
</p:tagLst>
</file>

<file path=ppt/tags/tag544.xml><?xml version="1.0" encoding="utf-8"?>
<p:tagLst xmlns:a="http://schemas.openxmlformats.org/drawingml/2006/main" xmlns:r="http://schemas.openxmlformats.org/officeDocument/2006/relationships" xmlns:p="http://schemas.openxmlformats.org/presentationml/2006/main">
  <p:tag name="DVSHAPEID" val="awIEXnsH7xTw9tTJL2g13k"/>
</p:tagLst>
</file>

<file path=ppt/tags/tag545.xml><?xml version="1.0" encoding="utf-8"?>
<p:tagLst xmlns:a="http://schemas.openxmlformats.org/drawingml/2006/main" xmlns:r="http://schemas.openxmlformats.org/officeDocument/2006/relationships" xmlns:p="http://schemas.openxmlformats.org/presentationml/2006/main">
  <p:tag name="DVSHAPEID" val="BGjiUBMIsG4GSL7fDfoPkT"/>
</p:tagLst>
</file>

<file path=ppt/tags/tag546.xml><?xml version="1.0" encoding="utf-8"?>
<p:tagLst xmlns:a="http://schemas.openxmlformats.org/drawingml/2006/main" xmlns:r="http://schemas.openxmlformats.org/officeDocument/2006/relationships" xmlns:p="http://schemas.openxmlformats.org/presentationml/2006/main">
  <p:tag name="DVSHAPEID" val="XyCTBbdhC94QU2kEsRUp4d"/>
</p:tagLst>
</file>

<file path=ppt/tags/tag547.xml><?xml version="1.0" encoding="utf-8"?>
<p:tagLst xmlns:a="http://schemas.openxmlformats.org/drawingml/2006/main" xmlns:r="http://schemas.openxmlformats.org/officeDocument/2006/relationships" xmlns:p="http://schemas.openxmlformats.org/presentationml/2006/main">
  <p:tag name="DVSHAPEID" val="ssA8Cwp1DeZIIKG1ZBub4U"/>
</p:tagLst>
</file>

<file path=ppt/tags/tag548.xml><?xml version="1.0" encoding="utf-8"?>
<p:tagLst xmlns:a="http://schemas.openxmlformats.org/drawingml/2006/main" xmlns:r="http://schemas.openxmlformats.org/officeDocument/2006/relationships" xmlns:p="http://schemas.openxmlformats.org/presentationml/2006/main">
  <p:tag name="DVSHAPEID" val="C2R4UYMxUVOK69jtzHRBwQ"/>
</p:tagLst>
</file>

<file path=ppt/tags/tag549.xml><?xml version="1.0" encoding="utf-8"?>
<p:tagLst xmlns:a="http://schemas.openxmlformats.org/drawingml/2006/main" xmlns:r="http://schemas.openxmlformats.org/officeDocument/2006/relationships" xmlns:p="http://schemas.openxmlformats.org/presentationml/2006/main">
  <p:tag name="DVSHAPEID" val="QcjAXrRjUT9yQyhxBqe6j4"/>
</p:tagLst>
</file>

<file path=ppt/tags/tag55.xml><?xml version="1.0" encoding="utf-8"?>
<p:tagLst xmlns:a="http://schemas.openxmlformats.org/drawingml/2006/main" xmlns:r="http://schemas.openxmlformats.org/officeDocument/2006/relationships" xmlns:p="http://schemas.openxmlformats.org/presentationml/2006/main">
  <p:tag name="DVSHAPEID" val="bx3lNk7K2uJ1BP7URvcsK9"/>
</p:tagLst>
</file>

<file path=ppt/tags/tag550.xml><?xml version="1.0" encoding="utf-8"?>
<p:tagLst xmlns:a="http://schemas.openxmlformats.org/drawingml/2006/main" xmlns:r="http://schemas.openxmlformats.org/officeDocument/2006/relationships" xmlns:p="http://schemas.openxmlformats.org/presentationml/2006/main">
  <p:tag name="DVSHAPEID" val="TYExHw2NjsoMbFLk1lFB0V"/>
</p:tagLst>
</file>

<file path=ppt/tags/tag551.xml><?xml version="1.0" encoding="utf-8"?>
<p:tagLst xmlns:a="http://schemas.openxmlformats.org/drawingml/2006/main" xmlns:r="http://schemas.openxmlformats.org/officeDocument/2006/relationships" xmlns:p="http://schemas.openxmlformats.org/presentationml/2006/main">
  <p:tag name="DVSHAPEID" val="ByjKc15rmpwLilVqJlg7zG"/>
</p:tagLst>
</file>

<file path=ppt/tags/tag552.xml><?xml version="1.0" encoding="utf-8"?>
<p:tagLst xmlns:a="http://schemas.openxmlformats.org/drawingml/2006/main" xmlns:r="http://schemas.openxmlformats.org/officeDocument/2006/relationships" xmlns:p="http://schemas.openxmlformats.org/presentationml/2006/main">
  <p:tag name="DVSHAPEID" val="a4mBLhpSqH4Yn6dXj0HS6Y"/>
</p:tagLst>
</file>

<file path=ppt/tags/tag553.xml><?xml version="1.0" encoding="utf-8"?>
<p:tagLst xmlns:a="http://schemas.openxmlformats.org/drawingml/2006/main" xmlns:r="http://schemas.openxmlformats.org/officeDocument/2006/relationships" xmlns:p="http://schemas.openxmlformats.org/presentationml/2006/main">
  <p:tag name="DVSECTIONID" val="Pz4R7W2uMbbPRDH2840trU"/>
</p:tagLst>
</file>

<file path=ppt/tags/tag554.xml><?xml version="1.0" encoding="utf-8"?>
<p:tagLst xmlns:a="http://schemas.openxmlformats.org/drawingml/2006/main" xmlns:r="http://schemas.openxmlformats.org/officeDocument/2006/relationships" xmlns:p="http://schemas.openxmlformats.org/presentationml/2006/main">
  <p:tag name="DVSHAPEID" val="fpmpoACjkSlVofnAfN1tYO"/>
</p:tagLst>
</file>

<file path=ppt/tags/tag555.xml><?xml version="1.0" encoding="utf-8"?>
<p:tagLst xmlns:a="http://schemas.openxmlformats.org/drawingml/2006/main" xmlns:r="http://schemas.openxmlformats.org/officeDocument/2006/relationships" xmlns:p="http://schemas.openxmlformats.org/presentationml/2006/main">
  <p:tag name="DVSHAPEID" val="HkYPdM2gqHzbOWfmTOg7nc"/>
</p:tagLst>
</file>

<file path=ppt/tags/tag556.xml><?xml version="1.0" encoding="utf-8"?>
<p:tagLst xmlns:a="http://schemas.openxmlformats.org/drawingml/2006/main" xmlns:r="http://schemas.openxmlformats.org/officeDocument/2006/relationships" xmlns:p="http://schemas.openxmlformats.org/presentationml/2006/main">
  <p:tag name="DVSHAPEID" val="CrIYzJKTQCZqI1rynQh4rD"/>
</p:tagLst>
</file>

<file path=ppt/tags/tag557.xml><?xml version="1.0" encoding="utf-8"?>
<p:tagLst xmlns:a="http://schemas.openxmlformats.org/drawingml/2006/main" xmlns:r="http://schemas.openxmlformats.org/officeDocument/2006/relationships" xmlns:p="http://schemas.openxmlformats.org/presentationml/2006/main">
  <p:tag name="DVSHAPEID" val="lcqqkTUddRrvIw7ecjvwQX"/>
</p:tagLst>
</file>

<file path=ppt/tags/tag558.xml><?xml version="1.0" encoding="utf-8"?>
<p:tagLst xmlns:a="http://schemas.openxmlformats.org/drawingml/2006/main" xmlns:r="http://schemas.openxmlformats.org/officeDocument/2006/relationships" xmlns:p="http://schemas.openxmlformats.org/presentationml/2006/main">
  <p:tag name="DVSHAPEID" val="boeeUkqqPjKY6vx8oQZCp8"/>
</p:tagLst>
</file>

<file path=ppt/tags/tag559.xml><?xml version="1.0" encoding="utf-8"?>
<p:tagLst xmlns:a="http://schemas.openxmlformats.org/drawingml/2006/main" xmlns:r="http://schemas.openxmlformats.org/officeDocument/2006/relationships" xmlns:p="http://schemas.openxmlformats.org/presentationml/2006/main">
  <p:tag name="DVSECTIONID" val="siXk7YeD6fh428djPBY0Ln"/>
</p:tagLst>
</file>

<file path=ppt/tags/tag56.xml><?xml version="1.0" encoding="utf-8"?>
<p:tagLst xmlns:a="http://schemas.openxmlformats.org/drawingml/2006/main" xmlns:r="http://schemas.openxmlformats.org/officeDocument/2006/relationships" xmlns:p="http://schemas.openxmlformats.org/presentationml/2006/main">
  <p:tag name="DVSHAPEID" val="nAKTbHnkQunnnJmaabOR4f"/>
</p:tagLst>
</file>

<file path=ppt/tags/tag560.xml><?xml version="1.0" encoding="utf-8"?>
<p:tagLst xmlns:a="http://schemas.openxmlformats.org/drawingml/2006/main" xmlns:r="http://schemas.openxmlformats.org/officeDocument/2006/relationships" xmlns:p="http://schemas.openxmlformats.org/presentationml/2006/main">
  <p:tag name="DVSHAPEID" val="ZdjVr8DYyVMo02c6ZANM28"/>
</p:tagLst>
</file>

<file path=ppt/tags/tag561.xml><?xml version="1.0" encoding="utf-8"?>
<p:tagLst xmlns:a="http://schemas.openxmlformats.org/drawingml/2006/main" xmlns:r="http://schemas.openxmlformats.org/officeDocument/2006/relationships" xmlns:p="http://schemas.openxmlformats.org/presentationml/2006/main">
  <p:tag name="DVSHAPEID" val="LJpBH4UFxex3p0VZShNRLO"/>
</p:tagLst>
</file>

<file path=ppt/tags/tag562.xml><?xml version="1.0" encoding="utf-8"?>
<p:tagLst xmlns:a="http://schemas.openxmlformats.org/drawingml/2006/main" xmlns:r="http://schemas.openxmlformats.org/officeDocument/2006/relationships" xmlns:p="http://schemas.openxmlformats.org/presentationml/2006/main">
  <p:tag name="DVSHAPEID" val="bIvuViRpPD5QszvQry3Toy"/>
</p:tagLst>
</file>

<file path=ppt/tags/tag563.xml><?xml version="1.0" encoding="utf-8"?>
<p:tagLst xmlns:a="http://schemas.openxmlformats.org/drawingml/2006/main" xmlns:r="http://schemas.openxmlformats.org/officeDocument/2006/relationships" xmlns:p="http://schemas.openxmlformats.org/presentationml/2006/main">
  <p:tag name="DVSHAPEID" val="QWDba0HvYbnWxG5c8CN7oU"/>
</p:tagLst>
</file>

<file path=ppt/tags/tag564.xml><?xml version="1.0" encoding="utf-8"?>
<p:tagLst xmlns:a="http://schemas.openxmlformats.org/drawingml/2006/main" xmlns:r="http://schemas.openxmlformats.org/officeDocument/2006/relationships" xmlns:p="http://schemas.openxmlformats.org/presentationml/2006/main">
  <p:tag name="DVSHAPEID" val="Xyylt1QeNRqDSyRJ7RHkEU"/>
</p:tagLst>
</file>

<file path=ppt/tags/tag565.xml><?xml version="1.0" encoding="utf-8"?>
<p:tagLst xmlns:a="http://schemas.openxmlformats.org/drawingml/2006/main" xmlns:r="http://schemas.openxmlformats.org/officeDocument/2006/relationships" xmlns:p="http://schemas.openxmlformats.org/presentationml/2006/main">
  <p:tag name="DVSECTIONID" val="6hBZDyfP6fxU7MUNP3g95W"/>
</p:tagLst>
</file>

<file path=ppt/tags/tag566.xml><?xml version="1.0" encoding="utf-8"?>
<p:tagLst xmlns:a="http://schemas.openxmlformats.org/drawingml/2006/main" xmlns:r="http://schemas.openxmlformats.org/officeDocument/2006/relationships" xmlns:p="http://schemas.openxmlformats.org/presentationml/2006/main">
  <p:tag name="DVSHAPEID" val="tw2OKepq5gaWZ4DPwGFKnv"/>
</p:tagLst>
</file>

<file path=ppt/tags/tag567.xml><?xml version="1.0" encoding="utf-8"?>
<p:tagLst xmlns:a="http://schemas.openxmlformats.org/drawingml/2006/main" xmlns:r="http://schemas.openxmlformats.org/officeDocument/2006/relationships" xmlns:p="http://schemas.openxmlformats.org/presentationml/2006/main">
  <p:tag name="DVSHAPEID" val="vUOxkovWq3f242jEgBOmMa"/>
</p:tagLst>
</file>

<file path=ppt/tags/tag568.xml><?xml version="1.0" encoding="utf-8"?>
<p:tagLst xmlns:a="http://schemas.openxmlformats.org/drawingml/2006/main" xmlns:r="http://schemas.openxmlformats.org/officeDocument/2006/relationships" xmlns:p="http://schemas.openxmlformats.org/presentationml/2006/main">
  <p:tag name="DVSHAPEID" val="sWzM6hk1FUxY070dU0V8Q6"/>
</p:tagLst>
</file>

<file path=ppt/tags/tag569.xml><?xml version="1.0" encoding="utf-8"?>
<p:tagLst xmlns:a="http://schemas.openxmlformats.org/drawingml/2006/main" xmlns:r="http://schemas.openxmlformats.org/officeDocument/2006/relationships" xmlns:p="http://schemas.openxmlformats.org/presentationml/2006/main">
  <p:tag name="DVSHAPEID" val="GW0BvRp3V0IlsSYxieBool"/>
</p:tagLst>
</file>

<file path=ppt/tags/tag57.xml><?xml version="1.0" encoding="utf-8"?>
<p:tagLst xmlns:a="http://schemas.openxmlformats.org/drawingml/2006/main" xmlns:r="http://schemas.openxmlformats.org/officeDocument/2006/relationships" xmlns:p="http://schemas.openxmlformats.org/presentationml/2006/main">
  <p:tag name="DVSHAPEID" val="aVkQRUca6Vt1atBT9pmHEe"/>
</p:tagLst>
</file>

<file path=ppt/tags/tag570.xml><?xml version="1.0" encoding="utf-8"?>
<p:tagLst xmlns:a="http://schemas.openxmlformats.org/drawingml/2006/main" xmlns:r="http://schemas.openxmlformats.org/officeDocument/2006/relationships" xmlns:p="http://schemas.openxmlformats.org/presentationml/2006/main">
  <p:tag name="DVSHAPEID" val="v51cE3HOrDklgCMuLsCBZw"/>
</p:tagLst>
</file>

<file path=ppt/tags/tag571.xml><?xml version="1.0" encoding="utf-8"?>
<p:tagLst xmlns:a="http://schemas.openxmlformats.org/drawingml/2006/main" xmlns:r="http://schemas.openxmlformats.org/officeDocument/2006/relationships" xmlns:p="http://schemas.openxmlformats.org/presentationml/2006/main">
  <p:tag name="DVSECTIONID" val="L2Be5GIAKNOvftxnqcDAGx"/>
</p:tagLst>
</file>

<file path=ppt/tags/tag572.xml><?xml version="1.0" encoding="utf-8"?>
<p:tagLst xmlns:a="http://schemas.openxmlformats.org/drawingml/2006/main" xmlns:r="http://schemas.openxmlformats.org/officeDocument/2006/relationships" xmlns:p="http://schemas.openxmlformats.org/presentationml/2006/main">
  <p:tag name="DVSHAPEID" val="TILRhJQoLDKfovGknxGkF0"/>
</p:tagLst>
</file>

<file path=ppt/tags/tag573.xml><?xml version="1.0" encoding="utf-8"?>
<p:tagLst xmlns:a="http://schemas.openxmlformats.org/drawingml/2006/main" xmlns:r="http://schemas.openxmlformats.org/officeDocument/2006/relationships" xmlns:p="http://schemas.openxmlformats.org/presentationml/2006/main">
  <p:tag name="DVSHAPEID" val="8kBbu5CY1zfjATQdAMuYh5"/>
</p:tagLst>
</file>

<file path=ppt/tags/tag574.xml><?xml version="1.0" encoding="utf-8"?>
<p:tagLst xmlns:a="http://schemas.openxmlformats.org/drawingml/2006/main" xmlns:r="http://schemas.openxmlformats.org/officeDocument/2006/relationships" xmlns:p="http://schemas.openxmlformats.org/presentationml/2006/main">
  <p:tag name="DVSHAPEID" val="qntNdy38526Tzrf6fLLMBb"/>
</p:tagLst>
</file>

<file path=ppt/tags/tag575.xml><?xml version="1.0" encoding="utf-8"?>
<p:tagLst xmlns:a="http://schemas.openxmlformats.org/drawingml/2006/main" xmlns:r="http://schemas.openxmlformats.org/officeDocument/2006/relationships" xmlns:p="http://schemas.openxmlformats.org/presentationml/2006/main">
  <p:tag name="DVSHAPEID" val="04VMu9XTPGI3TeHGR3UTuc"/>
</p:tagLst>
</file>

<file path=ppt/tags/tag576.xml><?xml version="1.0" encoding="utf-8"?>
<p:tagLst xmlns:a="http://schemas.openxmlformats.org/drawingml/2006/main" xmlns:r="http://schemas.openxmlformats.org/officeDocument/2006/relationships" xmlns:p="http://schemas.openxmlformats.org/presentationml/2006/main">
  <p:tag name="DVSHAPEID" val="dGjoXtwIdutfnoSr4Tabcq"/>
</p:tagLst>
</file>

<file path=ppt/tags/tag58.xml><?xml version="1.0" encoding="utf-8"?>
<p:tagLst xmlns:a="http://schemas.openxmlformats.org/drawingml/2006/main" xmlns:r="http://schemas.openxmlformats.org/officeDocument/2006/relationships" xmlns:p="http://schemas.openxmlformats.org/presentationml/2006/main">
  <p:tag name="DVSHAPEID" val="EernxHk0DT48qOylQt8Fnr"/>
</p:tagLst>
</file>

<file path=ppt/tags/tag59.xml><?xml version="1.0" encoding="utf-8"?>
<p:tagLst xmlns:a="http://schemas.openxmlformats.org/drawingml/2006/main" xmlns:r="http://schemas.openxmlformats.org/officeDocument/2006/relationships" xmlns:p="http://schemas.openxmlformats.org/presentationml/2006/main">
  <p:tag name="DVSHAPEID" val="982ix3oDORuvZNBpT1DnCn"/>
</p:tagLst>
</file>

<file path=ppt/tags/tag6.xml><?xml version="1.0" encoding="utf-8"?>
<p:tagLst xmlns:a="http://schemas.openxmlformats.org/drawingml/2006/main" xmlns:r="http://schemas.openxmlformats.org/officeDocument/2006/relationships" xmlns:p="http://schemas.openxmlformats.org/presentationml/2006/main">
  <p:tag name="DVSHAPEID" val="n9NUiB2KwWTSedPfvqfZeN"/>
</p:tagLst>
</file>

<file path=ppt/tags/tag60.xml><?xml version="1.0" encoding="utf-8"?>
<p:tagLst xmlns:a="http://schemas.openxmlformats.org/drawingml/2006/main" xmlns:r="http://schemas.openxmlformats.org/officeDocument/2006/relationships" xmlns:p="http://schemas.openxmlformats.org/presentationml/2006/main">
  <p:tag name="DVSHAPEID" val="mA7JdcuoG3nWQydwN5lMY2"/>
</p:tagLst>
</file>

<file path=ppt/tags/tag61.xml><?xml version="1.0" encoding="utf-8"?>
<p:tagLst xmlns:a="http://schemas.openxmlformats.org/drawingml/2006/main" xmlns:r="http://schemas.openxmlformats.org/officeDocument/2006/relationships" xmlns:p="http://schemas.openxmlformats.org/presentationml/2006/main">
  <p:tag name="DVSHAPEID" val="qUuS2huerOuLMsaNQc8qar"/>
</p:tagLst>
</file>

<file path=ppt/tags/tag62.xml><?xml version="1.0" encoding="utf-8"?>
<p:tagLst xmlns:a="http://schemas.openxmlformats.org/drawingml/2006/main" xmlns:r="http://schemas.openxmlformats.org/officeDocument/2006/relationships" xmlns:p="http://schemas.openxmlformats.org/presentationml/2006/main">
  <p:tag name="DVSHAPEID" val="s5LLlZf9DxRYMrVZ570TMD"/>
</p:tagLst>
</file>

<file path=ppt/tags/tag63.xml><?xml version="1.0" encoding="utf-8"?>
<p:tagLst xmlns:a="http://schemas.openxmlformats.org/drawingml/2006/main" xmlns:r="http://schemas.openxmlformats.org/officeDocument/2006/relationships" xmlns:p="http://schemas.openxmlformats.org/presentationml/2006/main">
  <p:tag name="DVSHAPEID" val="lshXyv2VxHPyARhq1eiRdR"/>
</p:tagLst>
</file>

<file path=ppt/tags/tag64.xml><?xml version="1.0" encoding="utf-8"?>
<p:tagLst xmlns:a="http://schemas.openxmlformats.org/drawingml/2006/main" xmlns:r="http://schemas.openxmlformats.org/officeDocument/2006/relationships" xmlns:p="http://schemas.openxmlformats.org/presentationml/2006/main">
  <p:tag name="DVSHAPEID" val="sbqNpa7MsHNPJjtoqJ6H0a"/>
</p:tagLst>
</file>

<file path=ppt/tags/tag65.xml><?xml version="1.0" encoding="utf-8"?>
<p:tagLst xmlns:a="http://schemas.openxmlformats.org/drawingml/2006/main" xmlns:r="http://schemas.openxmlformats.org/officeDocument/2006/relationships" xmlns:p="http://schemas.openxmlformats.org/presentationml/2006/main">
  <p:tag name="DVSHAPEID" val="8eQ3HE5LBUpt06xL6SOLf7"/>
</p:tagLst>
</file>

<file path=ppt/tags/tag66.xml><?xml version="1.0" encoding="utf-8"?>
<p:tagLst xmlns:a="http://schemas.openxmlformats.org/drawingml/2006/main" xmlns:r="http://schemas.openxmlformats.org/officeDocument/2006/relationships" xmlns:p="http://schemas.openxmlformats.org/presentationml/2006/main">
  <p:tag name="DVSHAPEID" val="LL8YWDNyLvRi2bXltsHG6S"/>
</p:tagLst>
</file>

<file path=ppt/tags/tag67.xml><?xml version="1.0" encoding="utf-8"?>
<p:tagLst xmlns:a="http://schemas.openxmlformats.org/drawingml/2006/main" xmlns:r="http://schemas.openxmlformats.org/officeDocument/2006/relationships" xmlns:p="http://schemas.openxmlformats.org/presentationml/2006/main">
  <p:tag name="DVSHAPEID" val="pfinQFDeTeV0t4VIIrY29U"/>
</p:tagLst>
</file>

<file path=ppt/tags/tag68.xml><?xml version="1.0" encoding="utf-8"?>
<p:tagLst xmlns:a="http://schemas.openxmlformats.org/drawingml/2006/main" xmlns:r="http://schemas.openxmlformats.org/officeDocument/2006/relationships" xmlns:p="http://schemas.openxmlformats.org/presentationml/2006/main">
  <p:tag name="DVSHAPEID" val="CI3mOKpm4y1SmTFzN7UxCD"/>
</p:tagLst>
</file>

<file path=ppt/tags/tag69.xml><?xml version="1.0" encoding="utf-8"?>
<p:tagLst xmlns:a="http://schemas.openxmlformats.org/drawingml/2006/main" xmlns:r="http://schemas.openxmlformats.org/officeDocument/2006/relationships" xmlns:p="http://schemas.openxmlformats.org/presentationml/2006/main">
  <p:tag name="DVSHAPEID" val="m1HSqKKfH4IvDAkuRTOwam"/>
</p:tagLst>
</file>

<file path=ppt/tags/tag7.xml><?xml version="1.0" encoding="utf-8"?>
<p:tagLst xmlns:a="http://schemas.openxmlformats.org/drawingml/2006/main" xmlns:r="http://schemas.openxmlformats.org/officeDocument/2006/relationships" xmlns:p="http://schemas.openxmlformats.org/presentationml/2006/main">
  <p:tag name="DVSHAPEID" val="0Uukh9eSL69T9GaPGAhZgP"/>
</p:tagLst>
</file>

<file path=ppt/tags/tag70.xml><?xml version="1.0" encoding="utf-8"?>
<p:tagLst xmlns:a="http://schemas.openxmlformats.org/drawingml/2006/main" xmlns:r="http://schemas.openxmlformats.org/officeDocument/2006/relationships" xmlns:p="http://schemas.openxmlformats.org/presentationml/2006/main">
  <p:tag name="DVSHAPEID" val="ZAH128DR7BhZl1EVkEBOQW"/>
</p:tagLst>
</file>

<file path=ppt/tags/tag71.xml><?xml version="1.0" encoding="utf-8"?>
<p:tagLst xmlns:a="http://schemas.openxmlformats.org/drawingml/2006/main" xmlns:r="http://schemas.openxmlformats.org/officeDocument/2006/relationships" xmlns:p="http://schemas.openxmlformats.org/presentationml/2006/main">
  <p:tag name="DVSHAPEID" val="aRg5eif1I5s017aoIBCQW7"/>
</p:tagLst>
</file>

<file path=ppt/tags/tag72.xml><?xml version="1.0" encoding="utf-8"?>
<p:tagLst xmlns:a="http://schemas.openxmlformats.org/drawingml/2006/main" xmlns:r="http://schemas.openxmlformats.org/officeDocument/2006/relationships" xmlns:p="http://schemas.openxmlformats.org/presentationml/2006/main">
  <p:tag name="DVSHAPEID" val="dEfiQWz9Vmw2qQLXTkB6Tb"/>
</p:tagLst>
</file>

<file path=ppt/tags/tag73.xml><?xml version="1.0" encoding="utf-8"?>
<p:tagLst xmlns:a="http://schemas.openxmlformats.org/drawingml/2006/main" xmlns:r="http://schemas.openxmlformats.org/officeDocument/2006/relationships" xmlns:p="http://schemas.openxmlformats.org/presentationml/2006/main">
  <p:tag name="DVSHAPEID" val="wlZwKVW0cZ02DBQVsjsya6"/>
</p:tagLst>
</file>

<file path=ppt/tags/tag74.xml><?xml version="1.0" encoding="utf-8"?>
<p:tagLst xmlns:a="http://schemas.openxmlformats.org/drawingml/2006/main" xmlns:r="http://schemas.openxmlformats.org/officeDocument/2006/relationships" xmlns:p="http://schemas.openxmlformats.org/presentationml/2006/main">
  <p:tag name="DVSHAPEID" val="uZHkCKHhfQe27TjjbDdU9w"/>
</p:tagLst>
</file>

<file path=ppt/tags/tag75.xml><?xml version="1.0" encoding="utf-8"?>
<p:tagLst xmlns:a="http://schemas.openxmlformats.org/drawingml/2006/main" xmlns:r="http://schemas.openxmlformats.org/officeDocument/2006/relationships" xmlns:p="http://schemas.openxmlformats.org/presentationml/2006/main">
  <p:tag name="DVSHAPEID" val="2nc96XShDk0qR0PpjbiVJ9"/>
</p:tagLst>
</file>

<file path=ppt/tags/tag76.xml><?xml version="1.0" encoding="utf-8"?>
<p:tagLst xmlns:a="http://schemas.openxmlformats.org/drawingml/2006/main" xmlns:r="http://schemas.openxmlformats.org/officeDocument/2006/relationships" xmlns:p="http://schemas.openxmlformats.org/presentationml/2006/main">
  <p:tag name="DVSHAPEID" val="OBuWC97PlfWXWj8sEJpYdU"/>
</p:tagLst>
</file>

<file path=ppt/tags/tag77.xml><?xml version="1.0" encoding="utf-8"?>
<p:tagLst xmlns:a="http://schemas.openxmlformats.org/drawingml/2006/main" xmlns:r="http://schemas.openxmlformats.org/officeDocument/2006/relationships" xmlns:p="http://schemas.openxmlformats.org/presentationml/2006/main">
  <p:tag name="DVSHAPEID" val="1H2itMj1CeMTyBFalI9OYL"/>
</p:tagLst>
</file>

<file path=ppt/tags/tag78.xml><?xml version="1.0" encoding="utf-8"?>
<p:tagLst xmlns:a="http://schemas.openxmlformats.org/drawingml/2006/main" xmlns:r="http://schemas.openxmlformats.org/officeDocument/2006/relationships" xmlns:p="http://schemas.openxmlformats.org/presentationml/2006/main">
  <p:tag name="DVSHAPEID" val="tT4whQxywLWUzMTjFlvkDH"/>
</p:tagLst>
</file>

<file path=ppt/tags/tag79.xml><?xml version="1.0" encoding="utf-8"?>
<p:tagLst xmlns:a="http://schemas.openxmlformats.org/drawingml/2006/main" xmlns:r="http://schemas.openxmlformats.org/officeDocument/2006/relationships" xmlns:p="http://schemas.openxmlformats.org/presentationml/2006/main">
  <p:tag name="DVSHAPEID" val="a2KxMtoGOoVgd9eXutt3I1"/>
</p:tagLst>
</file>

<file path=ppt/tags/tag8.xml><?xml version="1.0" encoding="utf-8"?>
<p:tagLst xmlns:a="http://schemas.openxmlformats.org/drawingml/2006/main" xmlns:r="http://schemas.openxmlformats.org/officeDocument/2006/relationships" xmlns:p="http://schemas.openxmlformats.org/presentationml/2006/main">
  <p:tag name="DVSHAPEID" val="hUdGtvVR8LIA8TqXjSwDbM"/>
</p:tagLst>
</file>

<file path=ppt/tags/tag80.xml><?xml version="1.0" encoding="utf-8"?>
<p:tagLst xmlns:a="http://schemas.openxmlformats.org/drawingml/2006/main" xmlns:r="http://schemas.openxmlformats.org/officeDocument/2006/relationships" xmlns:p="http://schemas.openxmlformats.org/presentationml/2006/main">
  <p:tag name="DVSHAPEID" val="XD1Sg13NjD8MI1LJ33aPWx"/>
</p:tagLst>
</file>

<file path=ppt/tags/tag81.xml><?xml version="1.0" encoding="utf-8"?>
<p:tagLst xmlns:a="http://schemas.openxmlformats.org/drawingml/2006/main" xmlns:r="http://schemas.openxmlformats.org/officeDocument/2006/relationships" xmlns:p="http://schemas.openxmlformats.org/presentationml/2006/main">
  <p:tag name="DVSHAPEID" val="ZjzK5HQ1QzY946vUcmD15h"/>
</p:tagLst>
</file>

<file path=ppt/tags/tag82.xml><?xml version="1.0" encoding="utf-8"?>
<p:tagLst xmlns:a="http://schemas.openxmlformats.org/drawingml/2006/main" xmlns:r="http://schemas.openxmlformats.org/officeDocument/2006/relationships" xmlns:p="http://schemas.openxmlformats.org/presentationml/2006/main">
  <p:tag name="DVSHAPEID" val="8rqccLppSS4qEIjwWlWhNy"/>
</p:tagLst>
</file>

<file path=ppt/tags/tag83.xml><?xml version="1.0" encoding="utf-8"?>
<p:tagLst xmlns:a="http://schemas.openxmlformats.org/drawingml/2006/main" xmlns:r="http://schemas.openxmlformats.org/officeDocument/2006/relationships" xmlns:p="http://schemas.openxmlformats.org/presentationml/2006/main">
  <p:tag name="DVSHAPEID" val="NzWEd9ROcVsHa7kSv5CqG5"/>
</p:tagLst>
</file>

<file path=ppt/tags/tag84.xml><?xml version="1.0" encoding="utf-8"?>
<p:tagLst xmlns:a="http://schemas.openxmlformats.org/drawingml/2006/main" xmlns:r="http://schemas.openxmlformats.org/officeDocument/2006/relationships" xmlns:p="http://schemas.openxmlformats.org/presentationml/2006/main">
  <p:tag name="DVSHAPEID" val="5EsNAGqi4NuzDRfyxfy4G9"/>
</p:tagLst>
</file>

<file path=ppt/tags/tag85.xml><?xml version="1.0" encoding="utf-8"?>
<p:tagLst xmlns:a="http://schemas.openxmlformats.org/drawingml/2006/main" xmlns:r="http://schemas.openxmlformats.org/officeDocument/2006/relationships" xmlns:p="http://schemas.openxmlformats.org/presentationml/2006/main">
  <p:tag name="DVSHAPEID" val="iyBHa9F1sCu4Sx6FBsGtVD"/>
</p:tagLst>
</file>

<file path=ppt/tags/tag86.xml><?xml version="1.0" encoding="utf-8"?>
<p:tagLst xmlns:a="http://schemas.openxmlformats.org/drawingml/2006/main" xmlns:r="http://schemas.openxmlformats.org/officeDocument/2006/relationships" xmlns:p="http://schemas.openxmlformats.org/presentationml/2006/main">
  <p:tag name="DVSHAPEID" val="CmJjILVzWSCtEOlDWxIFjG"/>
</p:tagLst>
</file>

<file path=ppt/tags/tag87.xml><?xml version="1.0" encoding="utf-8"?>
<p:tagLst xmlns:a="http://schemas.openxmlformats.org/drawingml/2006/main" xmlns:r="http://schemas.openxmlformats.org/officeDocument/2006/relationships" xmlns:p="http://schemas.openxmlformats.org/presentationml/2006/main">
  <p:tag name="DVSHAPEID" val="PG39CLhPA1jEVfYQqU6TGC"/>
</p:tagLst>
</file>

<file path=ppt/tags/tag88.xml><?xml version="1.0" encoding="utf-8"?>
<p:tagLst xmlns:a="http://schemas.openxmlformats.org/drawingml/2006/main" xmlns:r="http://schemas.openxmlformats.org/officeDocument/2006/relationships" xmlns:p="http://schemas.openxmlformats.org/presentationml/2006/main">
  <p:tag name="DVSHAPEID" val="rpThjXv9KgjVx3fy8ah6hB"/>
</p:tagLst>
</file>

<file path=ppt/tags/tag89.xml><?xml version="1.0" encoding="utf-8"?>
<p:tagLst xmlns:a="http://schemas.openxmlformats.org/drawingml/2006/main" xmlns:r="http://schemas.openxmlformats.org/officeDocument/2006/relationships" xmlns:p="http://schemas.openxmlformats.org/presentationml/2006/main">
  <p:tag name="DVSHAPEID" val="9ZS6F66Oyq0ceEglrkjrh3"/>
</p:tagLst>
</file>

<file path=ppt/tags/tag9.xml><?xml version="1.0" encoding="utf-8"?>
<p:tagLst xmlns:a="http://schemas.openxmlformats.org/drawingml/2006/main" xmlns:r="http://schemas.openxmlformats.org/officeDocument/2006/relationships" xmlns:p="http://schemas.openxmlformats.org/presentationml/2006/main">
  <p:tag name="DVSHAPEID" val="Il495GJFIfwaDA7BGIWTYn"/>
</p:tagLst>
</file>

<file path=ppt/tags/tag90.xml><?xml version="1.0" encoding="utf-8"?>
<p:tagLst xmlns:a="http://schemas.openxmlformats.org/drawingml/2006/main" xmlns:r="http://schemas.openxmlformats.org/officeDocument/2006/relationships" xmlns:p="http://schemas.openxmlformats.org/presentationml/2006/main">
  <p:tag name="DVSHAPEID" val="kZHVASLWBzlQfTodhp2WHT"/>
</p:tagLst>
</file>

<file path=ppt/tags/tag91.xml><?xml version="1.0" encoding="utf-8"?>
<p:tagLst xmlns:a="http://schemas.openxmlformats.org/drawingml/2006/main" xmlns:r="http://schemas.openxmlformats.org/officeDocument/2006/relationships" xmlns:p="http://schemas.openxmlformats.org/presentationml/2006/main">
  <p:tag name="DVSHAPEID" val="VkOAhNIWMQj5FSoJve2COr"/>
</p:tagLst>
</file>

<file path=ppt/tags/tag92.xml><?xml version="1.0" encoding="utf-8"?>
<p:tagLst xmlns:a="http://schemas.openxmlformats.org/drawingml/2006/main" xmlns:r="http://schemas.openxmlformats.org/officeDocument/2006/relationships" xmlns:p="http://schemas.openxmlformats.org/presentationml/2006/main">
  <p:tag name="DVSHAPEID" val="RnpnWe2Upkmq4n6ZBYdFMv"/>
</p:tagLst>
</file>

<file path=ppt/tags/tag93.xml><?xml version="1.0" encoding="utf-8"?>
<p:tagLst xmlns:a="http://schemas.openxmlformats.org/drawingml/2006/main" xmlns:r="http://schemas.openxmlformats.org/officeDocument/2006/relationships" xmlns:p="http://schemas.openxmlformats.org/presentationml/2006/main">
  <p:tag name="DVSHAPEID" val="x9dwOxTOU45utrbTQuTSqZ"/>
</p:tagLst>
</file>

<file path=ppt/tags/tag94.xml><?xml version="1.0" encoding="utf-8"?>
<p:tagLst xmlns:a="http://schemas.openxmlformats.org/drawingml/2006/main" xmlns:r="http://schemas.openxmlformats.org/officeDocument/2006/relationships" xmlns:p="http://schemas.openxmlformats.org/presentationml/2006/main">
  <p:tag name="DVSHAPEID" val="JeO1DwD4o9EmQf9qqv0Aqh"/>
</p:tagLst>
</file>

<file path=ppt/tags/tag95.xml><?xml version="1.0" encoding="utf-8"?>
<p:tagLst xmlns:a="http://schemas.openxmlformats.org/drawingml/2006/main" xmlns:r="http://schemas.openxmlformats.org/officeDocument/2006/relationships" xmlns:p="http://schemas.openxmlformats.org/presentationml/2006/main">
  <p:tag name="DVSHAPEID" val="lAUFOH7JLU4xqZHMUnaPGW"/>
</p:tagLst>
</file>

<file path=ppt/tags/tag96.xml><?xml version="1.0" encoding="utf-8"?>
<p:tagLst xmlns:a="http://schemas.openxmlformats.org/drawingml/2006/main" xmlns:r="http://schemas.openxmlformats.org/officeDocument/2006/relationships" xmlns:p="http://schemas.openxmlformats.org/presentationml/2006/main">
  <p:tag name="DVSHAPEID" val="P6AVJq3oRPysTe7XIVWFnK"/>
</p:tagLst>
</file>

<file path=ppt/tags/tag97.xml><?xml version="1.0" encoding="utf-8"?>
<p:tagLst xmlns:a="http://schemas.openxmlformats.org/drawingml/2006/main" xmlns:r="http://schemas.openxmlformats.org/officeDocument/2006/relationships" xmlns:p="http://schemas.openxmlformats.org/presentationml/2006/main">
  <p:tag name="DVSHAPEID" val="iiPaIDADqABoKN4SXHFm2e"/>
</p:tagLst>
</file>

<file path=ppt/tags/tag98.xml><?xml version="1.0" encoding="utf-8"?>
<p:tagLst xmlns:a="http://schemas.openxmlformats.org/drawingml/2006/main" xmlns:r="http://schemas.openxmlformats.org/officeDocument/2006/relationships" xmlns:p="http://schemas.openxmlformats.org/presentationml/2006/main">
  <p:tag name="DVSHAPEID" val="ZY5tFWFeT0y5Oi6yHqOepX"/>
</p:tagLst>
</file>

<file path=ppt/tags/tag99.xml><?xml version="1.0" encoding="utf-8"?>
<p:tagLst xmlns:a="http://schemas.openxmlformats.org/drawingml/2006/main" xmlns:r="http://schemas.openxmlformats.org/officeDocument/2006/relationships" xmlns:p="http://schemas.openxmlformats.org/presentationml/2006/main">
  <p:tag name="DVSHAPEID" val="fhJtfDA8U2zjgcOwUxMnxz"/>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1194</TotalTime>
  <Words>2856</Words>
  <Application>Microsoft Office PowerPoint</Application>
  <PresentationFormat>On-screen Show (4:3)</PresentationFormat>
  <Paragraphs>447</Paragraphs>
  <Slides>50</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50</vt:i4>
      </vt:variant>
    </vt:vector>
  </HeadingPairs>
  <TitlesOfParts>
    <vt:vector size="57" baseType="lpstr">
      <vt:lpstr>Arial</vt:lpstr>
      <vt:lpstr>Georgia</vt:lpstr>
      <vt:lpstr>Wingdings 2</vt:lpstr>
      <vt:lpstr>Wingdings</vt:lpstr>
      <vt:lpstr>Calibri</vt:lpstr>
      <vt:lpstr>Tahoma</vt:lpstr>
      <vt:lpstr>Civic</vt:lpstr>
      <vt:lpstr>Big-data Computing: Hadoop Distributed File System</vt:lpstr>
      <vt:lpstr>Reference</vt:lpstr>
      <vt:lpstr>Background</vt:lpstr>
      <vt:lpstr>Examples</vt:lpstr>
      <vt:lpstr>Traditional Storage Solutions</vt:lpstr>
      <vt:lpstr>Solution Space </vt:lpstr>
      <vt:lpstr>Google File System</vt:lpstr>
      <vt:lpstr>Hadoop</vt:lpstr>
      <vt:lpstr>Basic Features: HDFS</vt:lpstr>
      <vt:lpstr>Hadoop</vt:lpstr>
      <vt:lpstr>Hadoop</vt:lpstr>
      <vt:lpstr>What has changed? Hmm…</vt:lpstr>
      <vt:lpstr>Basic Features: HDFS</vt:lpstr>
      <vt:lpstr>Hadoop Distributed File System</vt:lpstr>
      <vt:lpstr>From Brad Hedlund: a very nice picture</vt:lpstr>
      <vt:lpstr>Hadoop (contd.)</vt:lpstr>
      <vt:lpstr>Architecture</vt:lpstr>
      <vt:lpstr>Namenode and Datanodes</vt:lpstr>
      <vt:lpstr>HDFS Architecture</vt:lpstr>
      <vt:lpstr>File system Namespace</vt:lpstr>
      <vt:lpstr>Data Replication</vt:lpstr>
      <vt:lpstr>Replica Placement</vt:lpstr>
      <vt:lpstr>Replica Selection </vt:lpstr>
      <vt:lpstr>Safemode Startup</vt:lpstr>
      <vt:lpstr>Filesystem Metadata</vt:lpstr>
      <vt:lpstr>Namenode </vt:lpstr>
      <vt:lpstr>Datanode</vt:lpstr>
      <vt:lpstr>Protocol</vt:lpstr>
      <vt:lpstr>The Communication Protocol</vt:lpstr>
      <vt:lpstr>Robustness</vt:lpstr>
      <vt:lpstr>Possible Failures</vt:lpstr>
      <vt:lpstr>DataNode failure and heartbeat</vt:lpstr>
      <vt:lpstr>Re-replication</vt:lpstr>
      <vt:lpstr>Cluster Rebalancing</vt:lpstr>
      <vt:lpstr>Data Integrity</vt:lpstr>
      <vt:lpstr>Metadata Disk Failure</vt:lpstr>
      <vt:lpstr>Data Organization</vt:lpstr>
      <vt:lpstr>Data Blocks</vt:lpstr>
      <vt:lpstr>Staging</vt:lpstr>
      <vt:lpstr>Staging (contd.)</vt:lpstr>
      <vt:lpstr>Replication Pipelining</vt:lpstr>
      <vt:lpstr>API (Accessibility)</vt:lpstr>
      <vt:lpstr>FS Shell, Admin and Browser Interface</vt:lpstr>
      <vt:lpstr>Space Reclamation</vt:lpstr>
      <vt:lpstr>MapReduce Engine</vt:lpstr>
      <vt:lpstr>PowerPoint Presentation</vt:lpstr>
      <vt:lpstr>MapReduce Engine</vt:lpstr>
      <vt:lpstr>Job Tracker</vt:lpstr>
      <vt:lpstr>TaskTracker</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Hadoop File System</dc:title>
  <dc:creator>bina</dc:creator>
  <cp:lastModifiedBy>bina</cp:lastModifiedBy>
  <cp:revision>84</cp:revision>
  <dcterms:created xsi:type="dcterms:W3CDTF">2008-11-12T01:34:41Z</dcterms:created>
  <dcterms:modified xsi:type="dcterms:W3CDTF">2017-03-01T03:20:35Z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Tracking">
    <vt:lpwstr>true</vt:lpwstr>
  </property>
  <property fmtid="{D5CDD505-2E9C-101B-9397-08002B2CF9AE}" pid="3" name="Google.Documents.DocumentId">
    <vt:lpwstr>1f5wP2l70uAthN61KV3xnrUIwigNpqXrQaR-zXspYy5c</vt:lpwstr>
  </property>
  <property fmtid="{D5CDD505-2E9C-101B-9397-08002B2CF9AE}" pid="4" name="Google.Documents.RevisionId">
    <vt:lpwstr>06695321405394130328</vt:lpwstr>
  </property>
  <property fmtid="{D5CDD505-2E9C-101B-9397-08002B2CF9AE}" pid="5" name="Google.Documents.PreviousRevisionId">
    <vt:lpwstr>18275391276855103333</vt:lpwstr>
  </property>
  <property fmtid="{D5CDD505-2E9C-101B-9397-08002B2CF9AE}" pid="6" name="Google.Documents.PluginVersion">
    <vt:lpwstr>2.0.2662.553</vt:lpwstr>
  </property>
  <property fmtid="{D5CDD505-2E9C-101B-9397-08002B2CF9AE}" pid="7" name="Google.Documents.MergeIncapabilityFlags">
    <vt:i4>0</vt:i4>
  </property>
</Properties>
</file>