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8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4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79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67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3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9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0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0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3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6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68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1C7EE-8B6C-442E-ADE6-4F1CE06366AC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6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MapReduce Basics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2 Lin and Dyer &amp;</a:t>
            </a:r>
          </a:p>
          <a:p>
            <a:r>
              <a:rPr lang="en-US" dirty="0"/>
              <a:t>http://</a:t>
            </a:r>
            <a:r>
              <a:rPr lang="en-US" dirty="0" smtClean="0"/>
              <a:t>developer.yahoo.com/hadoop/tutorial/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292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 and Dyer’s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1: Please read: sets the context for MR</a:t>
            </a:r>
          </a:p>
          <a:p>
            <a:r>
              <a:rPr lang="en-US" dirty="0" smtClean="0"/>
              <a:t>Chapter 2: MR Basics: analysis of a sample problem analysis/walkthrough</a:t>
            </a:r>
          </a:p>
          <a:p>
            <a:r>
              <a:rPr lang="en-US" dirty="0" smtClean="0"/>
              <a:t>Chapter 3: MR Algorithm Design (up to p.60)</a:t>
            </a:r>
          </a:p>
          <a:p>
            <a:r>
              <a:rPr lang="en-US" dirty="0" smtClean="0"/>
              <a:t>Chapter 4: Inverted index for text retrieval</a:t>
            </a:r>
          </a:p>
          <a:p>
            <a:r>
              <a:rPr lang="en-US" dirty="0" smtClean="0"/>
              <a:t>Chapter 5: Graph algorithms (</a:t>
            </a:r>
            <a:r>
              <a:rPr lang="en-US" dirty="0" err="1" smtClean="0"/>
              <a:t>pagerank</a:t>
            </a:r>
            <a:r>
              <a:rPr lang="en-US" dirty="0" smtClean="0"/>
              <a:t> and other classical algorithms)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32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Divide and Conquer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How do we break up a large problem into smaller tasks? More specifically, how do we decompose the problem so that the smaller tasks can be executed in parallel?</a:t>
            </a:r>
          </a:p>
          <a:p>
            <a:r>
              <a:rPr lang="en-US" dirty="0" smtClean="0"/>
              <a:t>How do we assign tasks to workers distributed across a potentially large number of machines (while keeping in mind that some workers are better suited to running some tasks than others, e.g., due to available resources, locality constraints, etc.)?</a:t>
            </a:r>
          </a:p>
          <a:p>
            <a:r>
              <a:rPr lang="en-US" dirty="0" smtClean="0"/>
              <a:t>How do we ensure that the workers get the data they need?</a:t>
            </a:r>
          </a:p>
          <a:p>
            <a:r>
              <a:rPr lang="en-US" dirty="0" smtClean="0"/>
              <a:t>How do we coordinate synchronization among the different workers?</a:t>
            </a:r>
          </a:p>
          <a:p>
            <a:r>
              <a:rPr lang="en-US" dirty="0" smtClean="0"/>
              <a:t>How do we share partial results from one worker that is needed by another?</a:t>
            </a:r>
          </a:p>
          <a:p>
            <a:r>
              <a:rPr lang="en-US" dirty="0" smtClean="0"/>
              <a:t>How do we accomplish all of the above in the face of software errors and hardware faults?</a:t>
            </a:r>
          </a:p>
        </p:txBody>
      </p:sp>
    </p:spTree>
    <p:extLst>
      <p:ext uri="{BB962C8B-B14F-4D97-AF65-F5344CB8AC3E}">
        <p14:creationId xmlns:p14="http://schemas.microsoft.com/office/powerpoint/2010/main" val="908444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map: (k1,v1) --&gt; [(k2,v2)]</a:t>
            </a:r>
          </a:p>
          <a:p>
            <a:r>
              <a:rPr lang="en-US" dirty="0" smtClean="0"/>
              <a:t>reduce: (k2,[v2])--&gt;[(k3,v3)]</a:t>
            </a:r>
          </a:p>
          <a:p>
            <a:r>
              <a:rPr lang="en-US" dirty="0" smtClean="0"/>
              <a:t>Implicit between map and reduce is the implicit "group by" operation of intermediate keys</a:t>
            </a:r>
          </a:p>
          <a:p>
            <a:r>
              <a:rPr lang="en-US" dirty="0" err="1" smtClean="0"/>
              <a:t>Hadoop</a:t>
            </a:r>
            <a:r>
              <a:rPr lang="en-US" dirty="0" smtClean="0"/>
              <a:t> does not have the GFS restriction that reducer's input key and output key type should be same.</a:t>
            </a:r>
          </a:p>
        </p:txBody>
      </p:sp>
    </p:spTree>
    <p:extLst>
      <p:ext uri="{BB962C8B-B14F-4D97-AF65-F5344CB8AC3E}">
        <p14:creationId xmlns:p14="http://schemas.microsoft.com/office/powerpoint/2010/main" val="3408949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Architecture</a:t>
            </a:r>
            <a:br>
              <a:rPr lang="en-US" sz="2800" dirty="0" smtClean="0"/>
            </a:br>
            <a:r>
              <a:rPr lang="en-US" sz="2800" dirty="0" smtClean="0"/>
              <a:t>http://developer.yahoo.com/hadoop/tutorial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676400"/>
            <a:ext cx="7229475" cy="467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6320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Combiners and </a:t>
            </a:r>
            <a:r>
              <a:rPr lang="en-US" dirty="0" err="1" smtClean="0"/>
              <a:t>Partitioners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Combiner: combines the same “keys” at the output of a mapper</a:t>
            </a:r>
          </a:p>
          <a:p>
            <a:r>
              <a:rPr lang="en-US" dirty="0" smtClean="0"/>
              <a:t>Runs </a:t>
            </a:r>
            <a:r>
              <a:rPr lang="en-US" dirty="0"/>
              <a:t>after the Mapper and before the Reducer. Usage of the Combiner is optional.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Combiner will receive as input all data emitted by the Mapper instances on a given node.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output from the Combiner is then sent to the Reducers, instead of the output from the Mappers.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Combiner is a "mini-reduce" process which operates only on data generated by one machine</a:t>
            </a:r>
            <a:r>
              <a:rPr lang="en-US" dirty="0" smtClean="0"/>
              <a:t>.</a:t>
            </a:r>
          </a:p>
          <a:p>
            <a:r>
              <a:rPr lang="en-US" dirty="0"/>
              <a:t>This process of moving map outputs to the reducers is known as shuffling.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different subset of the intermediate key space is assigned to each reduce node; these subsets (known as "partitions") are the inputs to the reduce tasks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Default partition function is a hash function.</a:t>
            </a:r>
          </a:p>
          <a:p>
            <a:r>
              <a:rPr lang="en-US" dirty="0"/>
              <a:t>Each map task may emit (key, value) pairs to any partition; all values for the same key are always reduced together regardless of which mapper is its origin.</a:t>
            </a:r>
          </a:p>
        </p:txBody>
      </p:sp>
    </p:spTree>
    <p:extLst>
      <p:ext uri="{BB962C8B-B14F-4D97-AF65-F5344CB8AC3E}">
        <p14:creationId xmlns:p14="http://schemas.microsoft.com/office/powerpoint/2010/main" val="3119060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MR Workflow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238" y="838200"/>
            <a:ext cx="6867525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9992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Figure 2.2: Simplified MR process (picture)</a:t>
            </a:r>
          </a:p>
          <a:p>
            <a:r>
              <a:rPr lang="en-US" dirty="0" smtClean="0"/>
              <a:t>Figure 2.3: MR Algorithm (pseudo code)</a:t>
            </a:r>
          </a:p>
          <a:p>
            <a:r>
              <a:rPr lang="en-US" dirty="0" smtClean="0"/>
              <a:t>Figure 2.4: MR process with combiners and </a:t>
            </a:r>
            <a:r>
              <a:rPr lang="en-US" dirty="0" err="1" smtClean="0"/>
              <a:t>partitioners</a:t>
            </a:r>
            <a:r>
              <a:rPr lang="en-US" dirty="0" smtClean="0"/>
              <a:t> (picture)</a:t>
            </a:r>
          </a:p>
          <a:p>
            <a:pPr marL="0" indent="0">
              <a:buNone/>
            </a:pPr>
            <a:r>
              <a:rPr lang="en-US" dirty="0" smtClean="0"/>
              <a:t>Your answers to midterm questions should be in this format.</a:t>
            </a:r>
          </a:p>
          <a:p>
            <a:pPr marL="0" indent="0">
              <a:buNone/>
            </a:pPr>
            <a:r>
              <a:rPr lang="en-US" dirty="0" smtClean="0"/>
              <a:t>Lets go through couple of examples: (</a:t>
            </a:r>
            <a:r>
              <a:rPr lang="en-US" dirty="0" err="1" smtClean="0"/>
              <a:t>i</a:t>
            </a:r>
            <a:r>
              <a:rPr lang="en-US" dirty="0" smtClean="0"/>
              <a:t>) word count (ii) max value for </a:t>
            </a:r>
            <a:r>
              <a:rPr lang="en-US" smtClean="0"/>
              <a:t>each 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643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502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MapReduce Basics </vt:lpstr>
      <vt:lpstr>Lin and Dyer’s text</vt:lpstr>
      <vt:lpstr>Divide and Conquer Algorithm</vt:lpstr>
      <vt:lpstr>Basics</vt:lpstr>
      <vt:lpstr>Architecture http://developer.yahoo.com/hadoop/tutorial </vt:lpstr>
      <vt:lpstr>Combiners and Partitioners</vt:lpstr>
      <vt:lpstr>MR Workflow</vt:lpstr>
      <vt:lpstr>Complete Example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</cp:lastModifiedBy>
  <cp:revision>11</cp:revision>
  <dcterms:created xsi:type="dcterms:W3CDTF">2014-02-20T03:33:04Z</dcterms:created>
  <dcterms:modified xsi:type="dcterms:W3CDTF">2017-03-06T20:07:04Z</dcterms:modified>
</cp:coreProperties>
</file>