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heme/theme2.xml" ContentType="application/vnd.openxmlformats-officedocument.theme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18" r:id="rId2"/>
    <p:sldId id="319" r:id="rId3"/>
    <p:sldId id="321" r:id="rId4"/>
    <p:sldId id="322" r:id="rId5"/>
    <p:sldId id="323" r:id="rId6"/>
    <p:sldId id="32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53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6AD96CE-E196-48EB-8F89-89B312834C06}" type="datetimeFigureOut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5BF2253-434F-435C-9160-C165DF2A86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876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13" Type="http://schemas.openxmlformats.org/officeDocument/2006/relationships/slideMaster" Target="../slideMasters/slideMaster1.xml"/><Relationship Id="rId3" Type="http://schemas.openxmlformats.org/officeDocument/2006/relationships/tags" Target="../tags/tag17.xml"/><Relationship Id="rId7" Type="http://schemas.openxmlformats.org/officeDocument/2006/relationships/tags" Target="../tags/tag21.xml"/><Relationship Id="rId12" Type="http://schemas.openxmlformats.org/officeDocument/2006/relationships/tags" Target="../tags/tag26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11" Type="http://schemas.openxmlformats.org/officeDocument/2006/relationships/tags" Target="../tags/tag25.xml"/><Relationship Id="rId5" Type="http://schemas.openxmlformats.org/officeDocument/2006/relationships/tags" Target="../tags/tag19.xml"/><Relationship Id="rId10" Type="http://schemas.openxmlformats.org/officeDocument/2006/relationships/tags" Target="../tags/tag24.xml"/><Relationship Id="rId4" Type="http://schemas.openxmlformats.org/officeDocument/2006/relationships/tags" Target="../tags/tag18.xml"/><Relationship Id="rId9" Type="http://schemas.openxmlformats.org/officeDocument/2006/relationships/tags" Target="../tags/tag23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4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slideMaster" Target="../slideMasters/slideMaster1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0" Type="http://schemas.openxmlformats.org/officeDocument/2006/relationships/tags" Target="../tags/tag114.xml"/><Relationship Id="rId4" Type="http://schemas.openxmlformats.org/officeDocument/2006/relationships/tags" Target="../tags/tag108.xml"/><Relationship Id="rId9" Type="http://schemas.openxmlformats.org/officeDocument/2006/relationships/tags" Target="../tags/tag11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37.xml"/><Relationship Id="rId13" Type="http://schemas.openxmlformats.org/officeDocument/2006/relationships/tags" Target="../tags/tag42.xml"/><Relationship Id="rId3" Type="http://schemas.openxmlformats.org/officeDocument/2006/relationships/tags" Target="../tags/tag32.xml"/><Relationship Id="rId7" Type="http://schemas.openxmlformats.org/officeDocument/2006/relationships/tags" Target="../tags/tag36.xml"/><Relationship Id="rId12" Type="http://schemas.openxmlformats.org/officeDocument/2006/relationships/tags" Target="../tags/tag41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11" Type="http://schemas.openxmlformats.org/officeDocument/2006/relationships/tags" Target="../tags/tag40.xml"/><Relationship Id="rId5" Type="http://schemas.openxmlformats.org/officeDocument/2006/relationships/tags" Target="../tags/tag34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39.xml"/><Relationship Id="rId4" Type="http://schemas.openxmlformats.org/officeDocument/2006/relationships/tags" Target="../tags/tag33.xml"/><Relationship Id="rId9" Type="http://schemas.openxmlformats.org/officeDocument/2006/relationships/tags" Target="../tags/tag38.xml"/><Relationship Id="rId14" Type="http://schemas.openxmlformats.org/officeDocument/2006/relationships/tags" Target="../tags/tag4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7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55.xml"/><Relationship Id="rId13" Type="http://schemas.openxmlformats.org/officeDocument/2006/relationships/tags" Target="../tags/tag60.xml"/><Relationship Id="rId3" Type="http://schemas.openxmlformats.org/officeDocument/2006/relationships/tags" Target="../tags/tag50.xml"/><Relationship Id="rId7" Type="http://schemas.openxmlformats.org/officeDocument/2006/relationships/tags" Target="../tags/tag54.xml"/><Relationship Id="rId12" Type="http://schemas.openxmlformats.org/officeDocument/2006/relationships/tags" Target="../tags/tag59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11" Type="http://schemas.openxmlformats.org/officeDocument/2006/relationships/tags" Target="../tags/tag58.xml"/><Relationship Id="rId5" Type="http://schemas.openxmlformats.org/officeDocument/2006/relationships/tags" Target="../tags/tag52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57.xml"/><Relationship Id="rId4" Type="http://schemas.openxmlformats.org/officeDocument/2006/relationships/tags" Target="../tags/tag51.xml"/><Relationship Id="rId9" Type="http://schemas.openxmlformats.org/officeDocument/2006/relationships/tags" Target="../tags/tag56.xml"/><Relationship Id="rId14" Type="http://schemas.openxmlformats.org/officeDocument/2006/relationships/tags" Target="../tags/tag6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tags" Target="../tags/tag72.xml"/><Relationship Id="rId3" Type="http://schemas.openxmlformats.org/officeDocument/2006/relationships/tags" Target="../tags/tag67.xml"/><Relationship Id="rId7" Type="http://schemas.openxmlformats.org/officeDocument/2006/relationships/tags" Target="../tags/tag71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6" Type="http://schemas.openxmlformats.org/officeDocument/2006/relationships/tags" Target="../tags/tag70.xml"/><Relationship Id="rId5" Type="http://schemas.openxmlformats.org/officeDocument/2006/relationships/tags" Target="../tags/tag69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68.xml"/><Relationship Id="rId9" Type="http://schemas.openxmlformats.org/officeDocument/2006/relationships/tags" Target="../tags/tag73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81.xml"/><Relationship Id="rId13" Type="http://schemas.openxmlformats.org/officeDocument/2006/relationships/tags" Target="../tags/tag86.xml"/><Relationship Id="rId3" Type="http://schemas.openxmlformats.org/officeDocument/2006/relationships/tags" Target="../tags/tag76.xml"/><Relationship Id="rId7" Type="http://schemas.openxmlformats.org/officeDocument/2006/relationships/tags" Target="../tags/tag80.xml"/><Relationship Id="rId12" Type="http://schemas.openxmlformats.org/officeDocument/2006/relationships/tags" Target="../tags/tag85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6" Type="http://schemas.openxmlformats.org/officeDocument/2006/relationships/tags" Target="../tags/tag79.xml"/><Relationship Id="rId11" Type="http://schemas.openxmlformats.org/officeDocument/2006/relationships/tags" Target="../tags/tag84.xml"/><Relationship Id="rId5" Type="http://schemas.openxmlformats.org/officeDocument/2006/relationships/tags" Target="../tags/tag78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83.xml"/><Relationship Id="rId4" Type="http://schemas.openxmlformats.org/officeDocument/2006/relationships/tags" Target="../tags/tag77.xml"/><Relationship Id="rId9" Type="http://schemas.openxmlformats.org/officeDocument/2006/relationships/tags" Target="../tags/tag82.xml"/><Relationship Id="rId14" Type="http://schemas.openxmlformats.org/officeDocument/2006/relationships/tags" Target="../tags/tag8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95.xml"/><Relationship Id="rId13" Type="http://schemas.openxmlformats.org/officeDocument/2006/relationships/tags" Target="../tags/tag100.xml"/><Relationship Id="rId3" Type="http://schemas.openxmlformats.org/officeDocument/2006/relationships/tags" Target="../tags/tag90.xml"/><Relationship Id="rId7" Type="http://schemas.openxmlformats.org/officeDocument/2006/relationships/tags" Target="../tags/tag94.xml"/><Relationship Id="rId12" Type="http://schemas.openxmlformats.org/officeDocument/2006/relationships/tags" Target="../tags/tag99.xml"/><Relationship Id="rId2" Type="http://schemas.openxmlformats.org/officeDocument/2006/relationships/tags" Target="../tags/tag89.xml"/><Relationship Id="rId1" Type="http://schemas.openxmlformats.org/officeDocument/2006/relationships/tags" Target="../tags/tag88.xml"/><Relationship Id="rId6" Type="http://schemas.openxmlformats.org/officeDocument/2006/relationships/tags" Target="../tags/tag93.xml"/><Relationship Id="rId11" Type="http://schemas.openxmlformats.org/officeDocument/2006/relationships/tags" Target="../tags/tag98.xml"/><Relationship Id="rId5" Type="http://schemas.openxmlformats.org/officeDocument/2006/relationships/tags" Target="../tags/tag92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97.xml"/><Relationship Id="rId4" Type="http://schemas.openxmlformats.org/officeDocument/2006/relationships/tags" Target="../tags/tag91.xml"/><Relationship Id="rId9" Type="http://schemas.openxmlformats.org/officeDocument/2006/relationships/tags" Target="../tags/tag96.xml"/><Relationship Id="rId14" Type="http://schemas.openxmlformats.org/officeDocument/2006/relationships/tags" Target="../tags/tag10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>
            <p:custDataLst>
              <p:tags r:id="rId1"/>
            </p:custDataLst>
          </p:nvPr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5" name="Rectangle 20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6" name="Rectangle 21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7" name="Rectangle 23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>
            <p:custDataLst>
              <p:tags r:id="rId8"/>
            </p:custDataLst>
          </p:nvPr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>
            <p:custDataLst>
              <p:tags r:id="rId9"/>
            </p:custDataLst>
          </p:nvPr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57C35-764A-44CA-9C5D-BFDB5CAD9067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EF381-3BBC-4F4C-BA6A-8C45E09A9C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836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2D77C-A38D-46D7-A062-6C906408D638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16AB6-44D2-41D6-B029-80DD670F0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79991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>
            <p:custDataLst>
              <p:tags r:id="rId1"/>
            </p:custDataLst>
          </p:nvPr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5" name="Rectangle 20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6" name="Rectangle 21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7" name="Rectangle 23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>
            <p:custDataLst>
              <p:tags r:id="rId8"/>
            </p:custDataLst>
          </p:nvPr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>
            <p:custDataLst>
              <p:tags r:id="rId9"/>
            </p:custDataLst>
          </p:nvPr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  <p:custDataLst>
              <p:tags r:id="rId10"/>
            </p:custDataLst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53E3D-82AB-42E6-B933-E099D2801D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  <p:custDataLst>
              <p:tags r:id="rId1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BAC2D-8CAF-48A4-8044-A329BD57538D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</p:spTree>
    <p:extLst>
      <p:ext uri="{BB962C8B-B14F-4D97-AF65-F5344CB8AC3E}">
        <p14:creationId xmlns:p14="http://schemas.microsoft.com/office/powerpoint/2010/main" val="20481223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3F4D5-19CB-44C0-B0A6-9CCCB26FB2AB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509FE-0DEC-47E7-AB88-703C95BDBC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9605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>
            <p:custDataLst>
              <p:tags r:id="rId1"/>
            </p:custDataLst>
          </p:nvPr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5" name="Rectangle 20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6" name="Rectangle 21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7" name="Rectangle 23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8" name="Rectangle 24"/>
          <p:cNvSpPr>
            <a:spLocks noChangeArrowheads="1"/>
          </p:cNvSpPr>
          <p:nvPr>
            <p:custDataLst>
              <p:tags r:id="rId5"/>
            </p:custDataLst>
          </p:nvPr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9" name="Rectangle 25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>
            <p:custDataLst>
              <p:tags r:id="rId10"/>
            </p:custDataLst>
          </p:nvPr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>
            <p:custDataLst>
              <p:tags r:id="rId11"/>
            </p:custDataLst>
          </p:nvPr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  <p:custDataLst>
              <p:tags r:id="rId1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  <p:custDataLst>
              <p:tags r:id="rId1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D9B17-C311-4241-AD4E-707D2143187F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852CD-49D2-4B62-83E0-8BC348634D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68708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F117B-44D0-4C92-A0D4-92EB66C872B9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D8465-4394-49AE-A13E-C70632376A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39712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0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9" name="Rectangle 21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10" name="Rectangle 23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11" name="Rectangle 24"/>
          <p:cNvSpPr>
            <a:spLocks noChangeArrowheads="1"/>
          </p:cNvSpPr>
          <p:nvPr>
            <p:custDataLst>
              <p:tags r:id="rId5"/>
            </p:custDataLst>
          </p:nvPr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12" name="Rectangle 11"/>
          <p:cNvSpPr/>
          <p:nvPr>
            <p:custDataLst>
              <p:tags r:id="rId6"/>
            </p:custDataLst>
          </p:nvPr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Oval 15"/>
          <p:cNvSpPr/>
          <p:nvPr>
            <p:custDataLst>
              <p:tags r:id="rId10"/>
            </p:custDataLst>
          </p:nvPr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>
            <p:custDataLst>
              <p:tags r:id="rId11"/>
            </p:custDataLst>
          </p:nvPr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63552-F295-47EF-9C3B-1BD6F3080795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5C1C3-95A3-4581-B8DA-D436629818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08257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5FDAD-D081-4BE7-B54F-4D2AC7205CBA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33479-E376-48B4-88D5-7B338B1448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118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>
            <p:custDataLst>
              <p:tags r:id="rId1"/>
            </p:custDataLst>
          </p:nvPr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3" name="Rectangle 20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4" name="Rectangle 21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5" name="Rectangle 23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15631-6D66-4F7D-BD6C-C71A24763A02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F7FD86F-6D2A-400B-A344-B52F0E163D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7610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0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7" name="Rectangle 21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8" name="Rectangle 23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9" name="Rectangle 24"/>
          <p:cNvSpPr>
            <a:spLocks noChangeArrowheads="1"/>
          </p:cNvSpPr>
          <p:nvPr>
            <p:custDataLst>
              <p:tags r:id="rId5"/>
            </p:custDataLst>
          </p:nvPr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10" name="Rectangle 9"/>
          <p:cNvSpPr/>
          <p:nvPr>
            <p:custDataLst>
              <p:tags r:id="rId6"/>
            </p:custDataLst>
          </p:nvPr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>
            <p:custDataLst>
              <p:tags r:id="rId9"/>
            </p:custDataLst>
          </p:nvPr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>
            <p:custDataLst>
              <p:tags r:id="rId10"/>
            </p:custDataLst>
          </p:nvPr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  <p:custDataLst>
              <p:tags r:id="rId12"/>
            </p:custDataLst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41083-2B3E-4048-BE53-41C094E0F9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  <p:custDataLst>
              <p:tags r:id="rId1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433A6-2D37-43AE-ADA7-A4F77898C43C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  <p:custDataLst>
              <p:tags r:id="rId14"/>
            </p:custDataLst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</p:spTree>
    <p:extLst>
      <p:ext uri="{BB962C8B-B14F-4D97-AF65-F5344CB8AC3E}">
        <p14:creationId xmlns:p14="http://schemas.microsoft.com/office/powerpoint/2010/main" val="2503589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0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7" name="Rectangle 21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8" name="Rectangle 23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9" name="Rectangle 24"/>
          <p:cNvSpPr>
            <a:spLocks noChangeArrowheads="1"/>
          </p:cNvSpPr>
          <p:nvPr>
            <p:custDataLst>
              <p:tags r:id="rId5"/>
            </p:custDataLst>
          </p:nvPr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>
            <p:custDataLst>
              <p:tags r:id="rId7"/>
            </p:custDataLst>
          </p:nvPr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>
            <p:custDataLst>
              <p:tags r:id="rId9"/>
            </p:custDataLst>
          </p:nvPr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>
            <p:custDataLst>
              <p:tags r:id="rId10"/>
            </p:custDataLst>
          </p:nvPr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  <p:custDataLst>
              <p:tags r:id="rId12"/>
            </p:custDataLst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4B783-D0F1-4F4F-A41A-1C8E2A5C80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  <p:custDataLst>
              <p:tags r:id="rId13"/>
            </p:custDataLst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A533F-07D9-4C26-AB55-C49F0FD054F9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  <p:custDataLst>
              <p:tags r:id="rId14"/>
            </p:custDataLst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</p:spTree>
    <p:extLst>
      <p:ext uri="{BB962C8B-B14F-4D97-AF65-F5344CB8AC3E}">
        <p14:creationId xmlns:p14="http://schemas.microsoft.com/office/powerpoint/2010/main" val="2970656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26" Type="http://schemas.openxmlformats.org/officeDocument/2006/relationships/tags" Target="../tags/tag14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9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5" Type="http://schemas.openxmlformats.org/officeDocument/2006/relationships/tags" Target="../tags/tag13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20" Type="http://schemas.openxmlformats.org/officeDocument/2006/relationships/tags" Target="../tags/tag8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12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23" Type="http://schemas.openxmlformats.org/officeDocument/2006/relationships/tags" Target="../tags/tag11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7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Relationship Id="rId22" Type="http://schemas.openxmlformats.org/officeDocument/2006/relationships/tags" Target="../tags/tag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>
            <p:custDataLst>
              <p:tags r:id="rId13"/>
            </p:custDataLst>
          </p:nvPr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1027" name="Rectangle 15"/>
          <p:cNvSpPr>
            <a:spLocks noChangeArrowheads="1"/>
          </p:cNvSpPr>
          <p:nvPr>
            <p:custDataLst>
              <p:tags r:id="rId14"/>
            </p:custDataLst>
          </p:nvPr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1028" name="Rectangle 17"/>
          <p:cNvSpPr>
            <a:spLocks noChangeArrowheads="1"/>
          </p:cNvSpPr>
          <p:nvPr>
            <p:custDataLst>
              <p:tags r:id="rId15"/>
            </p:custDataLst>
          </p:nvPr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1029" name="Rectangle 18"/>
          <p:cNvSpPr>
            <a:spLocks noChangeArrowheads="1"/>
          </p:cNvSpPr>
          <p:nvPr>
            <p:custDataLst>
              <p:tags r:id="rId16"/>
            </p:custDataLst>
          </p:nvPr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Georgia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  <p:custDataLst>
              <p:tags r:id="rId18"/>
            </p:custDataLst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C78D840-7BEB-4B00-82E0-88A7D8CCCB4E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  <p:custDataLst>
              <p:tags r:id="rId19"/>
            </p:custDataLst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8" name="Rectangle 7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>
            <p:custDataLst>
              <p:tags r:id="rId22"/>
            </p:custDataLst>
          </p:nvPr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>
            <p:custDataLst>
              <p:tags r:id="rId23"/>
            </p:custDataLst>
          </p:nvPr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rgbClr val="7B9899"/>
                </a:solidFill>
                <a:latin typeface="Georgia" panose="02040502050405020303" pitchFamily="18" charset="0"/>
              </a:defRPr>
            </a:lvl1pPr>
          </a:lstStyle>
          <a:p>
            <a:pPr>
              <a:defRPr/>
            </a:pPr>
            <a:fld id="{4A2590EA-CBB2-4B67-AA5D-A890713F03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  <p:custDataLst>
              <p:tags r:id="rId25"/>
            </p:custDataLst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  <p:custDataLst>
              <p:tags r:id="rId26"/>
            </p:custDataLst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5" Type="http://schemas.openxmlformats.org/officeDocument/2006/relationships/tags" Target="../tags/tag121.xml"/><Relationship Id="rId4" Type="http://schemas.openxmlformats.org/officeDocument/2006/relationships/tags" Target="../tags/tag1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eilly.com/ideas/an-introduction-to-hadoop-2-0-understanding-the-new-data-operating-syste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14339" name="Title 2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altLang="en-US" dirty="0" smtClean="0"/>
              <a:t>Execution Framework: </a:t>
            </a:r>
            <a:br>
              <a:rPr lang="en-US" altLang="en-US" dirty="0" smtClean="0"/>
            </a:br>
            <a:r>
              <a:rPr lang="en-US" altLang="en-US" dirty="0" smtClean="0"/>
              <a:t>Hadoop 2.x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3001A1FD-2C51-4C55-B093-312AE657A1BD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cse4/587</a:t>
            </a:r>
          </a:p>
        </p:txBody>
      </p:sp>
      <p:sp>
        <p:nvSpPr>
          <p:cNvPr id="14342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BFD8837-12D5-4490-BFCE-000523881D4F}" type="slidenum">
              <a:rPr lang="en-US" altLang="en-US" sz="1600" smtClean="0">
                <a:solidFill>
                  <a:srgbClr val="7B98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600" smtClean="0">
              <a:solidFill>
                <a:srgbClr val="7B9899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Hadoop 2.x evolves from a distributed filesystem into an operating system that manages not only files/data storage but other resources.</a:t>
            </a:r>
          </a:p>
          <a:p>
            <a:r>
              <a:rPr lang="en-US" dirty="0" smtClean="0"/>
              <a:t>Because of this it can support more than the </a:t>
            </a:r>
            <a:r>
              <a:rPr lang="en-US" dirty="0" err="1" smtClean="0"/>
              <a:t>Mapreduce</a:t>
            </a:r>
            <a:r>
              <a:rPr lang="en-US" dirty="0" smtClean="0"/>
              <a:t> like engines.</a:t>
            </a:r>
          </a:p>
          <a:p>
            <a:r>
              <a:rPr lang="en-US" dirty="0" smtClean="0"/>
              <a:t>It can support Spark, and other programming models.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D3F4D5-19CB-44C0-B0A6-9CCCB26FB2AB}" type="datetime1">
              <a:rPr lang="en-US" smtClean="0"/>
              <a:pPr>
                <a:defRPr/>
              </a:pPr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5509FE-0DEC-47E7-AB88-703C95BDBC50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3210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488950"/>
            <a:ext cx="8534400" cy="758825"/>
          </a:xfrm>
        </p:spPr>
        <p:txBody>
          <a:bodyPr/>
          <a:lstStyle/>
          <a:p>
            <a:r>
              <a:rPr lang="en-US" dirty="0" smtClean="0"/>
              <a:t>Yarn: </a:t>
            </a:r>
            <a:r>
              <a:rPr lang="en-US" dirty="0" smtClean="0"/>
              <a:t>Different applications are supported by YARN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28" y="2438400"/>
            <a:ext cx="8754510" cy="302101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D3F4D5-19CB-44C0-B0A6-9CCCB26FB2AB}" type="datetime1">
              <a:rPr lang="en-US" smtClean="0"/>
              <a:pPr>
                <a:defRPr/>
              </a:pPr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5509FE-0DEC-47E7-AB88-703C95BDBC50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9032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YARN Architecture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49264"/>
            <a:ext cx="7848600" cy="4858056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D3F4D5-19CB-44C0-B0A6-9CCCB26FB2AB}" type="datetime1">
              <a:rPr lang="en-US" smtClean="0"/>
              <a:pPr>
                <a:defRPr/>
              </a:pPr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5509FE-0DEC-47E7-AB88-703C95BDBC50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763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Enables both batch applications such MR and other streaming application run natively on Hadoop.</a:t>
            </a:r>
          </a:p>
          <a:p>
            <a:r>
              <a:rPr lang="en-US" dirty="0" smtClean="0"/>
              <a:t>Resource manager, node manager and application master.</a:t>
            </a:r>
          </a:p>
          <a:p>
            <a:r>
              <a:rPr lang="en-US" dirty="0" smtClean="0"/>
              <a:t>Application manager negotiates on behalf of the application for resources.</a:t>
            </a:r>
          </a:p>
          <a:p>
            <a:r>
              <a:rPr lang="en-US" smtClean="0"/>
              <a:t>Container-based </a:t>
            </a:r>
            <a:r>
              <a:rPr lang="en-US" dirty="0" smtClean="0"/>
              <a:t>execution units.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D3F4D5-19CB-44C0-B0A6-9CCCB26FB2AB}" type="datetime1">
              <a:rPr lang="en-US" smtClean="0"/>
              <a:pPr>
                <a:defRPr/>
              </a:pPr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5509FE-0DEC-47E7-AB88-703C95BDBC50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341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R. </a:t>
            </a:r>
            <a:r>
              <a:rPr lang="en-US" dirty="0" err="1" smtClean="0"/>
              <a:t>Raposa</a:t>
            </a:r>
            <a:r>
              <a:rPr lang="en-US" dirty="0" smtClean="0"/>
              <a:t>, An Introduction to Hadoop 2.0. </a:t>
            </a:r>
            <a:r>
              <a:rPr lang="en-US" dirty="0" smtClean="0">
                <a:hlinkClick r:id="rId2"/>
              </a:rPr>
              <a:t>https://www.oreilly.com/ideas/an-introduction-to-hadoop-2-0-understanding-the-new-data-operating-system</a:t>
            </a:r>
            <a:r>
              <a:rPr lang="en-US" dirty="0" smtClean="0"/>
              <a:t>, O’Reilly, 2017.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D3F4D5-19CB-44C0-B0A6-9CCCB26FB2AB}" type="datetime1">
              <a:rPr lang="en-US" smtClean="0"/>
              <a:pPr>
                <a:defRPr/>
              </a:pPr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5509FE-0DEC-47E7-AB88-703C95BDBC50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780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wx1ozUIRIGNRfs5cun7td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yxhoIgosCDubSCjpf7t3t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RXaYXLGpg2uwGv0cPA8kd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ky9ixFHY6mFxRv4ECndDi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0HSsPX9cVZlDPXmpcMPE9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LAPmtGglhCbq8WCGlZBUF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H8Cdal9fuig4VhCstsVzH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spOpNwqP2ehlSHKgvUb2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a40k3Sv8Y5HYGdoKxDOEf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NAoVIdW1nFBzeKpttxkTg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EU0wSKnydsD8hqV7aibXH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m6YEl4ahklLBVuUckcDP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YfQQIcOHiOkavBOh1ojMU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W6tYyln1IjtBxUxeoioW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nFurdYXZjSAd9RanvPTiD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8kW0E6Nlqv0FJOt78p4I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1kKG31Mz2PDVwaudkQcYr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YSSXmMqpAA2sj5AMLp1p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pkvZpnE9ZVAjjiqJXIq5C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m4NeAwC68zi6zxnYWoMg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V53CjIPYOjE6fGEOLYo6Y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1VUKhVYGqhqmYQaW5b9Ru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fyTwm0o4apdhAiaWrEM7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8ofZmiHMvkHuz1xSycEV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P7zwffyoxGgEGlQKzXhm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8GgSL8Kv4mZ1JMWPK9wLS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1VBP5G4OQ06OZSgntpE2B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QH6IBY54KGar7sBJQvZvj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s11MJ9Q77YaryxSDGJGq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k8T5hOl9VQnPf4GOeWeCz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FT3QcOgOSqrHTTES1LX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3IiOXRuKbXr8SdbdY9lF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oNmNVA4dQB8VBaL2fWL4H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0z1FsE3CCnizjuraWUGY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EQjNqY1Ii0MuNRV4WOuD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ZWB1rWUoUXNVMNLg8paeZ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D2QgB50QoJmbz53qd7Ie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MoIDoFMgNSQdjzabkPo3y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zBeGdHc3wLjhgsyXGk47V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uyEqyXSZ3a7frKbzooJL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zIQxOJEUtI90wJ2cPabZ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1q9xQLST9t8ZVA199l8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anaKUuXx05A5UQHpALxy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kcU6J6tyjtrtcnWRTw56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XQ54oUZwM0hr2XQOLQ4s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zwDYZHGO4WYXTb5LuKQZn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DqDjsJS1sGu8f40EIyzNG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cKkY04Le1MqQcEq4rgDLx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XUIMN68vTYpdeSZtINge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IoRldD6i9VSBNqgehE6vT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qZqy5YyQvjWeckUsSupAP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kD5zdtwB88PgXSVFy8Kiq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EzeVjOMB6iCWEMsvK4jTb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pVn2wcVgPw4KYwlh9HPw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E0d9d3nFZwoQ9iyhhzFPt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STNWasUB4ELThmOnZSS9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4KFdgpqjZAN5gMarZj2uV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m8m2JSqfQc3y8jlgSULns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ZOMGGJbJbEWvpiYYRQMZU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fVCt7bCF8Jk6JoIm2gMFY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FwHHyrFOgfPAzR3dBZ7wv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bjzzfvOwcfqOf5MqDa0js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HdlIeMW2SCRcROd2UHXFS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5lqEaSzpZ6195w3yqdTgP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PNdq6myJEhRG80izB3ttC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bIJGZlhJLBcGvDrKLcQgr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hpo3gQBQNmM3CvGqndrU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wQYKZbjKMMaMrTiLrhnLX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truE8RhgDljrqjhV4q8VN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Ur1W3lPDOxd1VXyBIKyxJ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Ka4n8r81MBsEx2DcNWqZx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epokntIomg6tHQRGcovNK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zhqvXwWB6JTXWFYO3F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x3lNk7K2uJ1BP7URvcsK9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AKTbHnkQunnnJmaabOR4f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VkQRUca6Vt1atBT9pmHE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ernxHk0DT48qOylQt8Fnr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82ix3oDORuvZNBpT1DnC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9NUiB2KwWTSedPfvqfZeN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A7JdcuoG3nWQydwN5lMY2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UuS2huerOuLMsaNQc8qar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5LLlZf9DxRYMrVZ570TMD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shXyv2VxHPyARhq1eiRdR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bqNpa7MsHNPJjtoqJ6H0a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eQ3HE5LBUpt06xL6SOLf7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L8YWDNyLvRi2bXltsHG6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finQFDeTeV0t4VIIrY29U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I3mOKpm4y1SmTFzN7UxCD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1HSqKKfH4IvDAkuRTOwa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ukh9eSL69T9GaPGAhZgP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AH128DR7BhZl1EVkEBOQW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Rg5eif1I5s017aoIBCQW7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EfiQWz9Vmw2qQLXTkB6Tb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lZwKVW0cZ02DBQVsjsya6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HkCKHhfQe27TjjbDdU9w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nc96XShDk0qR0PpjbiVJ9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BuWC97PlfWXWj8sEJpYdU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H2itMj1CeMTyBFalI9OY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T4whQxywLWUzMTjFlvkDH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2KxMtoGOoVgd9eXutt3I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UdGtvVR8LIA8TqXjSwDbM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D1Sg13NjD8MI1LJ33aPWx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jzK5HQ1QzY946vUcmD15h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rqccLppSS4qEIjwWlWhNy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zWEd9ROcVsHa7kSv5CqG5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EsNAGqi4NuzDRfyxfy4G9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yBHa9F1sCu4Sx6FBsGtVD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JjILVzWSCtEOlDWxIFjG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G39CLhPA1jEVfYQqU6TGC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pThjXv9KgjVx3fy8ah6hB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ZS6F66Oyq0ceEglrkjrh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l495GJFIfwaDA7BGIWTYn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ZHVASLWBzlQfTodhp2WHT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kOAhNIWMQj5FSoJve2COr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npnWe2Upkmq4n6ZBYdFMv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9dwOxTOU45utrbTQuTSqZ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eO1DwD4o9EmQf9qqv0Aqh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AUFOH7JLU4xqZHMUnaPG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AVJq3oRPysTe7XIVWFnK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iPaIDADqABoKN4SXHFm2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Y5tFWFeT0y5Oi6yHqOepX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hJtfDA8U2zjgcOwUxMnxz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1229</TotalTime>
  <Words>138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Georgia</vt:lpstr>
      <vt:lpstr>Wingdings</vt:lpstr>
      <vt:lpstr>Wingdings 2</vt:lpstr>
      <vt:lpstr>Civic</vt:lpstr>
      <vt:lpstr>Execution Framework:  Hadoop 2.x </vt:lpstr>
      <vt:lpstr>Introduction</vt:lpstr>
      <vt:lpstr>Yarn: Different applications are supported by YARN</vt:lpstr>
      <vt:lpstr>YARN Architecture</vt:lpstr>
      <vt:lpstr>YARN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Hadoop File System</dc:title>
  <dc:creator>bina</dc:creator>
  <cp:lastModifiedBy>bina</cp:lastModifiedBy>
  <cp:revision>88</cp:revision>
  <dcterms:created xsi:type="dcterms:W3CDTF">2008-11-12T01:34:41Z</dcterms:created>
  <dcterms:modified xsi:type="dcterms:W3CDTF">2017-03-01T21:09:49Z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1f5wP2l70uAthN61KV3xnrUIwigNpqXrQaR-zXspYy5c</vt:lpwstr>
  </property>
  <property fmtid="{D5CDD505-2E9C-101B-9397-08002B2CF9AE}" pid="4" name="Google.Documents.RevisionId">
    <vt:lpwstr>06695321405394130328</vt:lpwstr>
  </property>
  <property fmtid="{D5CDD505-2E9C-101B-9397-08002B2CF9AE}" pid="5" name="Google.Documents.PreviousRevisionId">
    <vt:lpwstr>18275391276855103333</vt:lpwstr>
  </property>
  <property fmtid="{D5CDD505-2E9C-101B-9397-08002B2CF9AE}" pid="6" name="Google.Documents.PluginVersion">
    <vt:lpwstr>2.0.2662.553</vt:lpwstr>
  </property>
  <property fmtid="{D5CDD505-2E9C-101B-9397-08002B2CF9AE}" pid="7" name="Google.Documents.MergeIncapabilityFlags">
    <vt:i4>0</vt:i4>
  </property>
</Properties>
</file>