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9" r:id="rId4"/>
    <p:sldId id="270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71" r:id="rId15"/>
    <p:sldId id="272" r:id="rId16"/>
    <p:sldId id="273" r:id="rId17"/>
    <p:sldId id="281" r:id="rId18"/>
    <p:sldId id="282" r:id="rId19"/>
    <p:sldId id="274" r:id="rId20"/>
    <p:sldId id="277" r:id="rId21"/>
    <p:sldId id="275" r:id="rId22"/>
    <p:sldId id="276" r:id="rId23"/>
    <p:sldId id="280" r:id="rId24"/>
    <p:sldId id="283" r:id="rId25"/>
    <p:sldId id="284" r:id="rId26"/>
    <p:sldId id="285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20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5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780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F702B1A-E458-4BBA-8EAB-77B5141F29FB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7199BAE-2121-408F-AFDC-279E513EC76C}">
      <dgm:prSet/>
      <dgm:spPr/>
      <dgm:t>
        <a:bodyPr/>
        <a:lstStyle/>
        <a:p>
          <a:pPr rtl="0"/>
          <a:r>
            <a:rPr lang="en-US" smtClean="0"/>
            <a:t>Age&gt;14?</a:t>
          </a:r>
          <a:endParaRPr lang="en-US"/>
        </a:p>
      </dgm:t>
    </dgm:pt>
    <dgm:pt modelId="{A5778A07-2C70-4189-8D65-8C2CEE13C311}" type="parTrans" cxnId="{75ACEEEA-464D-42AA-8263-E7AC2B3B5470}">
      <dgm:prSet/>
      <dgm:spPr/>
      <dgm:t>
        <a:bodyPr/>
        <a:lstStyle/>
        <a:p>
          <a:endParaRPr lang="en-US"/>
        </a:p>
      </dgm:t>
    </dgm:pt>
    <dgm:pt modelId="{F268848A-B98B-443B-A965-2C9872094307}" type="sibTrans" cxnId="{75ACEEEA-464D-42AA-8263-E7AC2B3B5470}">
      <dgm:prSet custT="1"/>
      <dgm:spPr/>
      <dgm:t>
        <a:bodyPr/>
        <a:lstStyle/>
        <a:p>
          <a:r>
            <a:rPr lang="en-US" sz="2000" dirty="0" smtClean="0"/>
            <a:t>Y or N?</a:t>
          </a:r>
          <a:endParaRPr lang="en-US" sz="2000" dirty="0"/>
        </a:p>
      </dgm:t>
    </dgm:pt>
    <dgm:pt modelId="{103288F7-B67C-4342-AEA2-AE02D9501E70}">
      <dgm:prSet/>
      <dgm:spPr/>
      <dgm:t>
        <a:bodyPr/>
        <a:lstStyle/>
        <a:p>
          <a:pPr rtl="0"/>
          <a:r>
            <a:rPr lang="en-US" smtClean="0"/>
            <a:t>Height &lt;4?</a:t>
          </a:r>
          <a:endParaRPr lang="en-US"/>
        </a:p>
      </dgm:t>
    </dgm:pt>
    <dgm:pt modelId="{11BBCDD7-E603-48C2-AF5D-F469E783D6E5}" type="parTrans" cxnId="{00F08830-7258-47FF-B761-66E328ECD7B8}">
      <dgm:prSet/>
      <dgm:spPr/>
      <dgm:t>
        <a:bodyPr/>
        <a:lstStyle/>
        <a:p>
          <a:endParaRPr lang="en-US"/>
        </a:p>
      </dgm:t>
    </dgm:pt>
    <dgm:pt modelId="{03E7D238-2073-456B-8843-12DA950B6757}" type="sibTrans" cxnId="{00F08830-7258-47FF-B761-66E328ECD7B8}">
      <dgm:prSet custT="1"/>
      <dgm:spPr/>
      <dgm:t>
        <a:bodyPr/>
        <a:lstStyle/>
        <a:p>
          <a:r>
            <a:rPr lang="en-US" sz="2000" dirty="0" smtClean="0"/>
            <a:t>Y or N?</a:t>
          </a:r>
          <a:endParaRPr lang="en-US" sz="2000" dirty="0"/>
        </a:p>
      </dgm:t>
    </dgm:pt>
    <dgm:pt modelId="{3417A863-0192-45F9-961C-335F865BDEBD}">
      <dgm:prSet custT="1"/>
      <dgm:spPr>
        <a:solidFill>
          <a:srgbClr val="00B050"/>
        </a:solidFill>
      </dgm:spPr>
      <dgm:t>
        <a:bodyPr/>
        <a:lstStyle/>
        <a:p>
          <a:pPr rtl="0"/>
          <a:r>
            <a:rPr lang="en-US" sz="2800" dirty="0" smtClean="0"/>
            <a:t>Class 1 or 2 </a:t>
          </a:r>
          <a:endParaRPr lang="en-US" sz="2800" dirty="0"/>
        </a:p>
      </dgm:t>
    </dgm:pt>
    <dgm:pt modelId="{4B669A85-D908-4A57-96AE-B9D71E32853D}" type="parTrans" cxnId="{CA95ECC5-DBBF-4129-854C-D90838A79E61}">
      <dgm:prSet/>
      <dgm:spPr/>
      <dgm:t>
        <a:bodyPr/>
        <a:lstStyle/>
        <a:p>
          <a:endParaRPr lang="en-US"/>
        </a:p>
      </dgm:t>
    </dgm:pt>
    <dgm:pt modelId="{B6AAFE20-C3B6-4976-9F33-9F4BC27F90F4}" type="sibTrans" cxnId="{CA95ECC5-DBBF-4129-854C-D90838A79E61}">
      <dgm:prSet/>
      <dgm:spPr/>
      <dgm:t>
        <a:bodyPr/>
        <a:lstStyle/>
        <a:p>
          <a:r>
            <a:rPr lang="en-US" dirty="0" smtClean="0"/>
            <a:t>0: 0.5; 1: 0.5</a:t>
          </a:r>
          <a:endParaRPr lang="en-US" dirty="0"/>
        </a:p>
      </dgm:t>
    </dgm:pt>
    <dgm:pt modelId="{E18100A9-23C1-4FDC-95ED-DDDEE3B68981}">
      <dgm:prSet custT="1"/>
      <dgm:spPr>
        <a:solidFill>
          <a:srgbClr val="00B0F0"/>
        </a:solidFill>
      </dgm:spPr>
      <dgm:t>
        <a:bodyPr/>
        <a:lstStyle/>
        <a:p>
          <a:pPr rtl="0"/>
          <a:r>
            <a:rPr lang="en-US" sz="2800" dirty="0" smtClean="0"/>
            <a:t>Class 2</a:t>
          </a:r>
          <a:endParaRPr lang="en-US" sz="2800" dirty="0"/>
        </a:p>
      </dgm:t>
    </dgm:pt>
    <dgm:pt modelId="{1A548ECB-D05A-4824-B136-D522D3F9D402}" type="parTrans" cxnId="{F01DBA71-0474-4414-B7D2-B9AB4A508597}">
      <dgm:prSet/>
      <dgm:spPr/>
      <dgm:t>
        <a:bodyPr/>
        <a:lstStyle/>
        <a:p>
          <a:endParaRPr lang="en-US"/>
        </a:p>
      </dgm:t>
    </dgm:pt>
    <dgm:pt modelId="{216948C9-B8B5-4F4F-BD94-BD33344108FF}" type="sibTrans" cxnId="{F01DBA71-0474-4414-B7D2-B9AB4A508597}">
      <dgm:prSet/>
      <dgm:spPr/>
      <dgm:t>
        <a:bodyPr/>
        <a:lstStyle/>
        <a:p>
          <a:r>
            <a:rPr lang="en-US" dirty="0" smtClean="0"/>
            <a:t>0:0.9; 1; 0.1</a:t>
          </a:r>
          <a:endParaRPr lang="en-US" dirty="0"/>
        </a:p>
      </dgm:t>
    </dgm:pt>
    <dgm:pt modelId="{86850A55-38BF-4E2B-B1A9-F5466FA50002}">
      <dgm:prSet/>
      <dgm:spPr/>
      <dgm:t>
        <a:bodyPr/>
        <a:lstStyle/>
        <a:p>
          <a:pPr rtl="0"/>
          <a:r>
            <a:rPr lang="en-US" dirty="0" smtClean="0"/>
            <a:t>Gender: F?</a:t>
          </a:r>
          <a:endParaRPr lang="en-US" dirty="0"/>
        </a:p>
      </dgm:t>
    </dgm:pt>
    <dgm:pt modelId="{80084DFD-C063-4061-B4A5-B131D849D9F8}" type="parTrans" cxnId="{1D9368A2-B34B-4FCA-9316-3A1862E82C32}">
      <dgm:prSet/>
      <dgm:spPr/>
      <dgm:t>
        <a:bodyPr/>
        <a:lstStyle/>
        <a:p>
          <a:endParaRPr lang="en-US"/>
        </a:p>
      </dgm:t>
    </dgm:pt>
    <dgm:pt modelId="{9C8AEAF6-8678-4AC5-ADB6-71DA246E9FBD}" type="sibTrans" cxnId="{1D9368A2-B34B-4FCA-9316-3A1862E82C32}">
      <dgm:prSet custT="1"/>
      <dgm:spPr/>
      <dgm:t>
        <a:bodyPr/>
        <a:lstStyle/>
        <a:p>
          <a:r>
            <a:rPr lang="en-US" sz="2000" dirty="0" smtClean="0"/>
            <a:t>Y or N?</a:t>
          </a:r>
          <a:endParaRPr lang="en-US" sz="2000" dirty="0"/>
        </a:p>
      </dgm:t>
    </dgm:pt>
    <dgm:pt modelId="{AB33923C-93F8-48E6-996A-790B0798B1E4}">
      <dgm:prSet custT="1"/>
      <dgm:spPr>
        <a:solidFill>
          <a:srgbClr val="00B0F0"/>
        </a:solidFill>
      </dgm:spPr>
      <dgm:t>
        <a:bodyPr/>
        <a:lstStyle/>
        <a:p>
          <a:pPr rtl="0"/>
          <a:r>
            <a:rPr lang="en-US" sz="2800" dirty="0" smtClean="0"/>
            <a:t>Class 3</a:t>
          </a:r>
          <a:endParaRPr lang="en-US" sz="2800" dirty="0"/>
        </a:p>
      </dgm:t>
    </dgm:pt>
    <dgm:pt modelId="{1D38969F-9963-48A6-B949-2AEB58D1527B}" type="parTrans" cxnId="{F02820C8-E5A9-4EBA-BC40-33216587828C}">
      <dgm:prSet/>
      <dgm:spPr/>
      <dgm:t>
        <a:bodyPr/>
        <a:lstStyle/>
        <a:p>
          <a:endParaRPr lang="en-US"/>
        </a:p>
      </dgm:t>
    </dgm:pt>
    <dgm:pt modelId="{3E982DA6-A16D-40A2-839A-FE547C1FE331}" type="sibTrans" cxnId="{F02820C8-E5A9-4EBA-BC40-33216587828C}">
      <dgm:prSet/>
      <dgm:spPr/>
      <dgm:t>
        <a:bodyPr/>
        <a:lstStyle/>
        <a:p>
          <a:r>
            <a:rPr lang="en-US" dirty="0" smtClean="0"/>
            <a:t>0:0.8;1:0.2</a:t>
          </a:r>
          <a:endParaRPr lang="en-US" dirty="0"/>
        </a:p>
      </dgm:t>
    </dgm:pt>
    <dgm:pt modelId="{0DED2A30-DD0E-4EBB-BDAF-7C7F44AB6688}">
      <dgm:prSet custT="1"/>
      <dgm:spPr>
        <a:solidFill>
          <a:srgbClr val="FA20BC"/>
        </a:solidFill>
      </dgm:spPr>
      <dgm:t>
        <a:bodyPr/>
        <a:lstStyle/>
        <a:p>
          <a:pPr rtl="0"/>
          <a:r>
            <a:rPr lang="en-US" sz="2800" dirty="0" smtClean="0"/>
            <a:t>Class 1</a:t>
          </a:r>
          <a:endParaRPr lang="en-US" sz="2800" dirty="0"/>
        </a:p>
      </dgm:t>
    </dgm:pt>
    <dgm:pt modelId="{9D7CCFBC-6B8D-4879-9E28-E61C9F192C63}" type="parTrans" cxnId="{46DF90F3-153A-4073-969E-5251A1AC048E}">
      <dgm:prSet/>
      <dgm:spPr/>
      <dgm:t>
        <a:bodyPr/>
        <a:lstStyle/>
        <a:p>
          <a:endParaRPr lang="en-US"/>
        </a:p>
      </dgm:t>
    </dgm:pt>
    <dgm:pt modelId="{36128B2A-CB1C-48F9-8D83-9048C009E64E}" type="sibTrans" cxnId="{46DF90F3-153A-4073-969E-5251A1AC048E}">
      <dgm:prSet/>
      <dgm:spPr/>
      <dgm:t>
        <a:bodyPr/>
        <a:lstStyle/>
        <a:p>
          <a:r>
            <a:rPr lang="en-US" dirty="0" smtClean="0"/>
            <a:t>0:0.3;1:0.7</a:t>
          </a:r>
          <a:endParaRPr lang="en-US" dirty="0"/>
        </a:p>
      </dgm:t>
    </dgm:pt>
    <dgm:pt modelId="{07A59CAC-180D-41C1-9CCD-A4DF1AC5F9B1}" type="pres">
      <dgm:prSet presAssocID="{DF702B1A-E458-4BBA-8EAB-77B5141F29F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846B82B-93B3-42FF-ACA1-C709145F333F}" type="pres">
      <dgm:prSet presAssocID="{87199BAE-2121-408F-AFDC-279E513EC76C}" presName="hierRoot1" presStyleCnt="0">
        <dgm:presLayoutVars>
          <dgm:hierBranch val="init"/>
        </dgm:presLayoutVars>
      </dgm:prSet>
      <dgm:spPr/>
    </dgm:pt>
    <dgm:pt modelId="{2D232676-DAD8-4051-BEEB-606865AB3A7A}" type="pres">
      <dgm:prSet presAssocID="{87199BAE-2121-408F-AFDC-279E513EC76C}" presName="rootComposite1" presStyleCnt="0"/>
      <dgm:spPr/>
    </dgm:pt>
    <dgm:pt modelId="{3FBDBCEA-94DF-4F67-B83E-8C2C3FC49030}" type="pres">
      <dgm:prSet presAssocID="{87199BAE-2121-408F-AFDC-279E513EC76C}" presName="rootText1" presStyleLbl="node0" presStyleIdx="0" presStyleCnt="1">
        <dgm:presLayoutVars>
          <dgm:chMax/>
          <dgm:chPref val="3"/>
        </dgm:presLayoutVars>
      </dgm:prSet>
      <dgm:spPr/>
    </dgm:pt>
    <dgm:pt modelId="{298362F8-4844-424A-BDA5-CAC8FC00E7E1}" type="pres">
      <dgm:prSet presAssocID="{87199BAE-2121-408F-AFDC-279E513EC76C}" presName="titleText1" presStyleLbl="fgAcc0" presStyleIdx="0" presStyleCnt="1" custLinFactNeighborX="-10070" custLinFactNeighborY="-8803">
        <dgm:presLayoutVars>
          <dgm:chMax val="0"/>
          <dgm:chPref val="0"/>
        </dgm:presLayoutVars>
      </dgm:prSet>
      <dgm:spPr/>
    </dgm:pt>
    <dgm:pt modelId="{9A6725FD-5F8F-4DEE-A2CD-F3BDDEB64865}" type="pres">
      <dgm:prSet presAssocID="{87199BAE-2121-408F-AFDC-279E513EC76C}" presName="rootConnector1" presStyleLbl="node1" presStyleIdx="0" presStyleCnt="6"/>
      <dgm:spPr/>
    </dgm:pt>
    <dgm:pt modelId="{29503D36-DC60-4E3F-85CD-54C493FF0CEC}" type="pres">
      <dgm:prSet presAssocID="{87199BAE-2121-408F-AFDC-279E513EC76C}" presName="hierChild2" presStyleCnt="0"/>
      <dgm:spPr/>
    </dgm:pt>
    <dgm:pt modelId="{7D10756A-6B59-424B-970B-C867330F073A}" type="pres">
      <dgm:prSet presAssocID="{11BBCDD7-E603-48C2-AF5D-F469E783D6E5}" presName="Name37" presStyleLbl="parChTrans1D2" presStyleIdx="0" presStyleCnt="2"/>
      <dgm:spPr/>
    </dgm:pt>
    <dgm:pt modelId="{6BF88C3F-A856-4F4A-9138-3995D43CBECC}" type="pres">
      <dgm:prSet presAssocID="{103288F7-B67C-4342-AEA2-AE02D9501E70}" presName="hierRoot2" presStyleCnt="0">
        <dgm:presLayoutVars>
          <dgm:hierBranch val="init"/>
        </dgm:presLayoutVars>
      </dgm:prSet>
      <dgm:spPr/>
    </dgm:pt>
    <dgm:pt modelId="{FC353932-5352-4C89-83AD-079EE9CD633B}" type="pres">
      <dgm:prSet presAssocID="{103288F7-B67C-4342-AEA2-AE02D9501E70}" presName="rootComposite" presStyleCnt="0"/>
      <dgm:spPr/>
    </dgm:pt>
    <dgm:pt modelId="{2F311E98-746D-40EC-8AFB-50DC0081ED8B}" type="pres">
      <dgm:prSet presAssocID="{103288F7-B67C-4342-AEA2-AE02D9501E70}" presName="rootText" presStyleLbl="node1" presStyleIdx="0" presStyleCnt="6">
        <dgm:presLayoutVars>
          <dgm:chMax/>
          <dgm:chPref val="3"/>
        </dgm:presLayoutVars>
      </dgm:prSet>
      <dgm:spPr/>
    </dgm:pt>
    <dgm:pt modelId="{D5F183B6-6F59-47BB-A5F7-5A4A55A57A2A}" type="pres">
      <dgm:prSet presAssocID="{103288F7-B67C-4342-AEA2-AE02D9501E70}" presName="titleText2" presStyleLbl="fgAcc1" presStyleIdx="0" presStyleCnt="6">
        <dgm:presLayoutVars>
          <dgm:chMax val="0"/>
          <dgm:chPref val="0"/>
        </dgm:presLayoutVars>
      </dgm:prSet>
      <dgm:spPr/>
    </dgm:pt>
    <dgm:pt modelId="{EA3CB830-7DBA-474F-87C2-EE2190886642}" type="pres">
      <dgm:prSet presAssocID="{103288F7-B67C-4342-AEA2-AE02D9501E70}" presName="rootConnector" presStyleLbl="node2" presStyleIdx="0" presStyleCnt="0"/>
      <dgm:spPr/>
    </dgm:pt>
    <dgm:pt modelId="{9E7B8D02-E4A3-44C5-9E33-326E23DFE500}" type="pres">
      <dgm:prSet presAssocID="{103288F7-B67C-4342-AEA2-AE02D9501E70}" presName="hierChild4" presStyleCnt="0"/>
      <dgm:spPr/>
    </dgm:pt>
    <dgm:pt modelId="{7C288394-1DA4-4A53-8BAF-2D1ED588DD97}" type="pres">
      <dgm:prSet presAssocID="{4B669A85-D908-4A57-96AE-B9D71E32853D}" presName="Name37" presStyleLbl="parChTrans1D3" presStyleIdx="0" presStyleCnt="4"/>
      <dgm:spPr/>
    </dgm:pt>
    <dgm:pt modelId="{726FFB9D-EC9F-498E-B467-0B9E0C56E08C}" type="pres">
      <dgm:prSet presAssocID="{3417A863-0192-45F9-961C-335F865BDEBD}" presName="hierRoot2" presStyleCnt="0">
        <dgm:presLayoutVars>
          <dgm:hierBranch val="init"/>
        </dgm:presLayoutVars>
      </dgm:prSet>
      <dgm:spPr/>
    </dgm:pt>
    <dgm:pt modelId="{31733A5E-C6B8-4654-8AAB-D5FE05F3069F}" type="pres">
      <dgm:prSet presAssocID="{3417A863-0192-45F9-961C-335F865BDEBD}" presName="rootComposite" presStyleCnt="0"/>
      <dgm:spPr/>
    </dgm:pt>
    <dgm:pt modelId="{0A54B650-949C-4619-9C0D-E937662584CA}" type="pres">
      <dgm:prSet presAssocID="{3417A863-0192-45F9-961C-335F865BDEBD}" presName="rootText" presStyleLbl="node1" presStyleIdx="1" presStyleCnt="6">
        <dgm:presLayoutVars>
          <dgm:chMax/>
          <dgm:chPref val="3"/>
        </dgm:presLayoutVars>
      </dgm:prSet>
      <dgm:spPr/>
      <dgm:t>
        <a:bodyPr/>
        <a:lstStyle/>
        <a:p>
          <a:endParaRPr lang="en-US"/>
        </a:p>
      </dgm:t>
    </dgm:pt>
    <dgm:pt modelId="{9BC809D3-7109-46AB-85FC-30ABFA044743}" type="pres">
      <dgm:prSet presAssocID="{3417A863-0192-45F9-961C-335F865BDEBD}" presName="titleText2" presStyleLbl="fgAcc1" presStyleIdx="1" presStyleCnt="6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FDBC5FB7-105A-4E04-B845-7EE81770BF4D}" type="pres">
      <dgm:prSet presAssocID="{3417A863-0192-45F9-961C-335F865BDEBD}" presName="rootConnector" presStyleLbl="node3" presStyleIdx="0" presStyleCnt="0"/>
      <dgm:spPr/>
    </dgm:pt>
    <dgm:pt modelId="{25D7A79D-C6FA-444A-AAE6-0A80F0CF8740}" type="pres">
      <dgm:prSet presAssocID="{3417A863-0192-45F9-961C-335F865BDEBD}" presName="hierChild4" presStyleCnt="0"/>
      <dgm:spPr/>
    </dgm:pt>
    <dgm:pt modelId="{89DC5EEB-8A9A-4ADC-A538-DA68B153358A}" type="pres">
      <dgm:prSet presAssocID="{3417A863-0192-45F9-961C-335F865BDEBD}" presName="hierChild5" presStyleCnt="0"/>
      <dgm:spPr/>
    </dgm:pt>
    <dgm:pt modelId="{D7A60477-42A2-4686-B3DD-7BB885B549AB}" type="pres">
      <dgm:prSet presAssocID="{1A548ECB-D05A-4824-B136-D522D3F9D402}" presName="Name37" presStyleLbl="parChTrans1D3" presStyleIdx="1" presStyleCnt="4"/>
      <dgm:spPr/>
    </dgm:pt>
    <dgm:pt modelId="{9EC5063F-0DFB-4780-9C96-F8C89123C0D3}" type="pres">
      <dgm:prSet presAssocID="{E18100A9-23C1-4FDC-95ED-DDDEE3B68981}" presName="hierRoot2" presStyleCnt="0">
        <dgm:presLayoutVars>
          <dgm:hierBranch val="init"/>
        </dgm:presLayoutVars>
      </dgm:prSet>
      <dgm:spPr/>
    </dgm:pt>
    <dgm:pt modelId="{A22EE23C-7ED6-4099-BC9E-86BF6C6DE131}" type="pres">
      <dgm:prSet presAssocID="{E18100A9-23C1-4FDC-95ED-DDDEE3B68981}" presName="rootComposite" presStyleCnt="0"/>
      <dgm:spPr/>
    </dgm:pt>
    <dgm:pt modelId="{54A2D5B9-EB3B-42B1-B16B-0739B372535D}" type="pres">
      <dgm:prSet presAssocID="{E18100A9-23C1-4FDC-95ED-DDDEE3B68981}" presName="rootText" presStyleLbl="node1" presStyleIdx="2" presStyleCnt="6">
        <dgm:presLayoutVars>
          <dgm:chMax/>
          <dgm:chPref val="3"/>
        </dgm:presLayoutVars>
      </dgm:prSet>
      <dgm:spPr/>
    </dgm:pt>
    <dgm:pt modelId="{80E96302-15A9-4781-B811-53F2EEF2443D}" type="pres">
      <dgm:prSet presAssocID="{E18100A9-23C1-4FDC-95ED-DDDEE3B68981}" presName="titleText2" presStyleLbl="fgAcc1" presStyleIdx="2" presStyleCnt="6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BD17715E-5C8C-4CA3-9CAB-7F88B7B8786A}" type="pres">
      <dgm:prSet presAssocID="{E18100A9-23C1-4FDC-95ED-DDDEE3B68981}" presName="rootConnector" presStyleLbl="node3" presStyleIdx="0" presStyleCnt="0"/>
      <dgm:spPr/>
    </dgm:pt>
    <dgm:pt modelId="{1B10D5D2-797F-456E-B995-4D5B0932E58E}" type="pres">
      <dgm:prSet presAssocID="{E18100A9-23C1-4FDC-95ED-DDDEE3B68981}" presName="hierChild4" presStyleCnt="0"/>
      <dgm:spPr/>
    </dgm:pt>
    <dgm:pt modelId="{5260208B-E13F-40D2-A1FA-D0C3305BAF9B}" type="pres">
      <dgm:prSet presAssocID="{E18100A9-23C1-4FDC-95ED-DDDEE3B68981}" presName="hierChild5" presStyleCnt="0"/>
      <dgm:spPr/>
    </dgm:pt>
    <dgm:pt modelId="{EDA98E7C-A72B-4D64-A6C7-B6CDF582169D}" type="pres">
      <dgm:prSet presAssocID="{103288F7-B67C-4342-AEA2-AE02D9501E70}" presName="hierChild5" presStyleCnt="0"/>
      <dgm:spPr/>
    </dgm:pt>
    <dgm:pt modelId="{1F2F6F3A-F053-4AAA-B551-4470D8DD4E30}" type="pres">
      <dgm:prSet presAssocID="{80084DFD-C063-4061-B4A5-B131D849D9F8}" presName="Name37" presStyleLbl="parChTrans1D2" presStyleIdx="1" presStyleCnt="2"/>
      <dgm:spPr/>
    </dgm:pt>
    <dgm:pt modelId="{EE41BD61-93AB-4CF6-8376-7FCE71343635}" type="pres">
      <dgm:prSet presAssocID="{86850A55-38BF-4E2B-B1A9-F5466FA50002}" presName="hierRoot2" presStyleCnt="0">
        <dgm:presLayoutVars>
          <dgm:hierBranch val="init"/>
        </dgm:presLayoutVars>
      </dgm:prSet>
      <dgm:spPr/>
    </dgm:pt>
    <dgm:pt modelId="{9971B7CC-4B1D-4CC6-91C4-7A7584F8C047}" type="pres">
      <dgm:prSet presAssocID="{86850A55-38BF-4E2B-B1A9-F5466FA50002}" presName="rootComposite" presStyleCnt="0"/>
      <dgm:spPr/>
    </dgm:pt>
    <dgm:pt modelId="{49DD2117-D3DA-4EB6-B957-A103ABCA1CC5}" type="pres">
      <dgm:prSet presAssocID="{86850A55-38BF-4E2B-B1A9-F5466FA50002}" presName="rootText" presStyleLbl="node1" presStyleIdx="3" presStyleCnt="6">
        <dgm:presLayoutVars>
          <dgm:chMax/>
          <dgm:chPref val="3"/>
        </dgm:presLayoutVars>
      </dgm:prSet>
      <dgm:spPr/>
    </dgm:pt>
    <dgm:pt modelId="{CD5EBA04-EBF6-4AF3-AB3D-23CA60BA717F}" type="pres">
      <dgm:prSet presAssocID="{86850A55-38BF-4E2B-B1A9-F5466FA50002}" presName="titleText2" presStyleLbl="fgAcc1" presStyleIdx="3" presStyleCnt="6">
        <dgm:presLayoutVars>
          <dgm:chMax val="0"/>
          <dgm:chPref val="0"/>
        </dgm:presLayoutVars>
      </dgm:prSet>
      <dgm:spPr/>
    </dgm:pt>
    <dgm:pt modelId="{939232A4-CC5E-44EA-ABC5-28501FBB601B}" type="pres">
      <dgm:prSet presAssocID="{86850A55-38BF-4E2B-B1A9-F5466FA50002}" presName="rootConnector" presStyleLbl="node2" presStyleIdx="0" presStyleCnt="0"/>
      <dgm:spPr/>
    </dgm:pt>
    <dgm:pt modelId="{1398AA61-BCAD-4C53-B77E-93DDF203AAD3}" type="pres">
      <dgm:prSet presAssocID="{86850A55-38BF-4E2B-B1A9-F5466FA50002}" presName="hierChild4" presStyleCnt="0"/>
      <dgm:spPr/>
    </dgm:pt>
    <dgm:pt modelId="{212CF476-FB1F-4EC0-9B11-CE4E0E554A07}" type="pres">
      <dgm:prSet presAssocID="{1D38969F-9963-48A6-B949-2AEB58D1527B}" presName="Name37" presStyleLbl="parChTrans1D3" presStyleIdx="2" presStyleCnt="4"/>
      <dgm:spPr/>
    </dgm:pt>
    <dgm:pt modelId="{BA9E0E15-6D64-4216-A459-37E81A917E35}" type="pres">
      <dgm:prSet presAssocID="{AB33923C-93F8-48E6-996A-790B0798B1E4}" presName="hierRoot2" presStyleCnt="0">
        <dgm:presLayoutVars>
          <dgm:hierBranch val="init"/>
        </dgm:presLayoutVars>
      </dgm:prSet>
      <dgm:spPr/>
    </dgm:pt>
    <dgm:pt modelId="{F81FCD18-FBF5-4CAF-830E-9A42E1E24566}" type="pres">
      <dgm:prSet presAssocID="{AB33923C-93F8-48E6-996A-790B0798B1E4}" presName="rootComposite" presStyleCnt="0"/>
      <dgm:spPr/>
    </dgm:pt>
    <dgm:pt modelId="{F00998BD-767D-476E-B667-3DDD1A0538DB}" type="pres">
      <dgm:prSet presAssocID="{AB33923C-93F8-48E6-996A-790B0798B1E4}" presName="rootText" presStyleLbl="node1" presStyleIdx="4" presStyleCnt="6">
        <dgm:presLayoutVars>
          <dgm:chMax/>
          <dgm:chPref val="3"/>
        </dgm:presLayoutVars>
      </dgm:prSet>
      <dgm:spPr/>
    </dgm:pt>
    <dgm:pt modelId="{9C0D318E-BC56-4E18-BF87-3B9A8C3C6C09}" type="pres">
      <dgm:prSet presAssocID="{AB33923C-93F8-48E6-996A-790B0798B1E4}" presName="titleText2" presStyleLbl="fgAcc1" presStyleIdx="4" presStyleCnt="6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AEEE523B-DC98-4E6F-84D5-4538512735C1}" type="pres">
      <dgm:prSet presAssocID="{AB33923C-93F8-48E6-996A-790B0798B1E4}" presName="rootConnector" presStyleLbl="node3" presStyleIdx="0" presStyleCnt="0"/>
      <dgm:spPr/>
    </dgm:pt>
    <dgm:pt modelId="{A33FBD8B-6CEE-4678-B618-E8687663C02A}" type="pres">
      <dgm:prSet presAssocID="{AB33923C-93F8-48E6-996A-790B0798B1E4}" presName="hierChild4" presStyleCnt="0"/>
      <dgm:spPr/>
    </dgm:pt>
    <dgm:pt modelId="{5F110EBE-4C25-452F-B177-E92DEABF3EEC}" type="pres">
      <dgm:prSet presAssocID="{AB33923C-93F8-48E6-996A-790B0798B1E4}" presName="hierChild5" presStyleCnt="0"/>
      <dgm:spPr/>
    </dgm:pt>
    <dgm:pt modelId="{B05EB31F-49C9-49A6-B382-8385B3EC8547}" type="pres">
      <dgm:prSet presAssocID="{9D7CCFBC-6B8D-4879-9E28-E61C9F192C63}" presName="Name37" presStyleLbl="parChTrans1D3" presStyleIdx="3" presStyleCnt="4"/>
      <dgm:spPr/>
    </dgm:pt>
    <dgm:pt modelId="{5EAE8A11-9D04-4918-8E35-DB8A84F0E6BD}" type="pres">
      <dgm:prSet presAssocID="{0DED2A30-DD0E-4EBB-BDAF-7C7F44AB6688}" presName="hierRoot2" presStyleCnt="0">
        <dgm:presLayoutVars>
          <dgm:hierBranch val="init"/>
        </dgm:presLayoutVars>
      </dgm:prSet>
      <dgm:spPr/>
    </dgm:pt>
    <dgm:pt modelId="{008AF775-3471-4D5F-9C72-A2C61362CD15}" type="pres">
      <dgm:prSet presAssocID="{0DED2A30-DD0E-4EBB-BDAF-7C7F44AB6688}" presName="rootComposite" presStyleCnt="0"/>
      <dgm:spPr/>
    </dgm:pt>
    <dgm:pt modelId="{3F329341-D91A-435E-B296-BD45823DDA3C}" type="pres">
      <dgm:prSet presAssocID="{0DED2A30-DD0E-4EBB-BDAF-7C7F44AB6688}" presName="rootText" presStyleLbl="node1" presStyleIdx="5" presStyleCnt="6">
        <dgm:presLayoutVars>
          <dgm:chMax/>
          <dgm:chPref val="3"/>
        </dgm:presLayoutVars>
      </dgm:prSet>
      <dgm:spPr/>
      <dgm:t>
        <a:bodyPr/>
        <a:lstStyle/>
        <a:p>
          <a:endParaRPr lang="en-US"/>
        </a:p>
      </dgm:t>
    </dgm:pt>
    <dgm:pt modelId="{5630C914-FD4D-4169-BFBE-B15437DB8DCF}" type="pres">
      <dgm:prSet presAssocID="{0DED2A30-DD0E-4EBB-BDAF-7C7F44AB6688}" presName="titleText2" presStyleLbl="fgAcc1" presStyleIdx="5" presStyleCnt="6">
        <dgm:presLayoutVars>
          <dgm:chMax val="0"/>
          <dgm:chPref val="0"/>
        </dgm:presLayoutVars>
      </dgm:prSet>
      <dgm:spPr/>
    </dgm:pt>
    <dgm:pt modelId="{F8938D6B-2012-405C-A15F-8AB62F13690B}" type="pres">
      <dgm:prSet presAssocID="{0DED2A30-DD0E-4EBB-BDAF-7C7F44AB6688}" presName="rootConnector" presStyleLbl="node3" presStyleIdx="0" presStyleCnt="0"/>
      <dgm:spPr/>
    </dgm:pt>
    <dgm:pt modelId="{DC75A23D-BA22-4E01-97D1-58A16332237C}" type="pres">
      <dgm:prSet presAssocID="{0DED2A30-DD0E-4EBB-BDAF-7C7F44AB6688}" presName="hierChild4" presStyleCnt="0"/>
      <dgm:spPr/>
    </dgm:pt>
    <dgm:pt modelId="{87225391-4DB4-499C-8796-784BFAE22CBD}" type="pres">
      <dgm:prSet presAssocID="{0DED2A30-DD0E-4EBB-BDAF-7C7F44AB6688}" presName="hierChild5" presStyleCnt="0"/>
      <dgm:spPr/>
    </dgm:pt>
    <dgm:pt modelId="{6B0D10AA-DDEF-4526-8324-9A719B23BA2D}" type="pres">
      <dgm:prSet presAssocID="{86850A55-38BF-4E2B-B1A9-F5466FA50002}" presName="hierChild5" presStyleCnt="0"/>
      <dgm:spPr/>
    </dgm:pt>
    <dgm:pt modelId="{0E227239-BB63-4B05-AD2A-115B0570BFBF}" type="pres">
      <dgm:prSet presAssocID="{87199BAE-2121-408F-AFDC-279E513EC76C}" presName="hierChild3" presStyleCnt="0"/>
      <dgm:spPr/>
    </dgm:pt>
  </dgm:ptLst>
  <dgm:cxnLst>
    <dgm:cxn modelId="{00F08830-7258-47FF-B761-66E328ECD7B8}" srcId="{87199BAE-2121-408F-AFDC-279E513EC76C}" destId="{103288F7-B67C-4342-AEA2-AE02D9501E70}" srcOrd="0" destOrd="0" parTransId="{11BBCDD7-E603-48C2-AF5D-F469E783D6E5}" sibTransId="{03E7D238-2073-456B-8843-12DA950B6757}"/>
    <dgm:cxn modelId="{2F0CC6CF-C79E-4E46-98B4-0881482BDC21}" type="presOf" srcId="{3417A863-0192-45F9-961C-335F865BDEBD}" destId="{0A54B650-949C-4619-9C0D-E937662584CA}" srcOrd="0" destOrd="0" presId="urn:microsoft.com/office/officeart/2008/layout/NameandTitleOrganizationalChart"/>
    <dgm:cxn modelId="{96AA5EE5-E747-4CE4-874E-C8E8CBB38D06}" type="presOf" srcId="{4B669A85-D908-4A57-96AE-B9D71E32853D}" destId="{7C288394-1DA4-4A53-8BAF-2D1ED588DD97}" srcOrd="0" destOrd="0" presId="urn:microsoft.com/office/officeart/2008/layout/NameandTitleOrganizationalChart"/>
    <dgm:cxn modelId="{FC1AAE56-FAE8-43B1-8407-C4C711349FB4}" type="presOf" srcId="{AB33923C-93F8-48E6-996A-790B0798B1E4}" destId="{AEEE523B-DC98-4E6F-84D5-4538512735C1}" srcOrd="1" destOrd="0" presId="urn:microsoft.com/office/officeart/2008/layout/NameandTitleOrganizationalChart"/>
    <dgm:cxn modelId="{A5C01A24-D045-47C0-97B8-6407F708FECF}" type="presOf" srcId="{3E982DA6-A16D-40A2-839A-FE547C1FE331}" destId="{9C0D318E-BC56-4E18-BF87-3B9A8C3C6C09}" srcOrd="0" destOrd="0" presId="urn:microsoft.com/office/officeart/2008/layout/NameandTitleOrganizationalChart"/>
    <dgm:cxn modelId="{CBDB0B25-4D88-4AAC-91E3-93DCB60AE814}" type="presOf" srcId="{80084DFD-C063-4061-B4A5-B131D849D9F8}" destId="{1F2F6F3A-F053-4AAA-B551-4470D8DD4E30}" srcOrd="0" destOrd="0" presId="urn:microsoft.com/office/officeart/2008/layout/NameandTitleOrganizationalChart"/>
    <dgm:cxn modelId="{54609345-7151-44BA-B402-8EC32A6EA489}" type="presOf" srcId="{11BBCDD7-E603-48C2-AF5D-F469E783D6E5}" destId="{7D10756A-6B59-424B-970B-C867330F073A}" srcOrd="0" destOrd="0" presId="urn:microsoft.com/office/officeart/2008/layout/NameandTitleOrganizationalChart"/>
    <dgm:cxn modelId="{AC23F0BF-7132-4D8B-8A88-15842AAD7997}" type="presOf" srcId="{86850A55-38BF-4E2B-B1A9-F5466FA50002}" destId="{49DD2117-D3DA-4EB6-B957-A103ABCA1CC5}" srcOrd="0" destOrd="0" presId="urn:microsoft.com/office/officeart/2008/layout/NameandTitleOrganizationalChart"/>
    <dgm:cxn modelId="{30CD211E-ABC2-4048-8288-A2242BE9CB74}" type="presOf" srcId="{103288F7-B67C-4342-AEA2-AE02D9501E70}" destId="{EA3CB830-7DBA-474F-87C2-EE2190886642}" srcOrd="1" destOrd="0" presId="urn:microsoft.com/office/officeart/2008/layout/NameandTitleOrganizationalChart"/>
    <dgm:cxn modelId="{C5DCA91F-1936-4C68-9C81-4F1EDBB463E6}" type="presOf" srcId="{1A548ECB-D05A-4824-B136-D522D3F9D402}" destId="{D7A60477-42A2-4686-B3DD-7BB885B549AB}" srcOrd="0" destOrd="0" presId="urn:microsoft.com/office/officeart/2008/layout/NameandTitleOrganizationalChart"/>
    <dgm:cxn modelId="{3DE0D212-F6E4-43CF-AE89-FDCB6301034A}" type="presOf" srcId="{3417A863-0192-45F9-961C-335F865BDEBD}" destId="{FDBC5FB7-105A-4E04-B845-7EE81770BF4D}" srcOrd="1" destOrd="0" presId="urn:microsoft.com/office/officeart/2008/layout/NameandTitleOrganizationalChart"/>
    <dgm:cxn modelId="{1D9368A2-B34B-4FCA-9316-3A1862E82C32}" srcId="{87199BAE-2121-408F-AFDC-279E513EC76C}" destId="{86850A55-38BF-4E2B-B1A9-F5466FA50002}" srcOrd="1" destOrd="0" parTransId="{80084DFD-C063-4061-B4A5-B131D849D9F8}" sibTransId="{9C8AEAF6-8678-4AC5-ADB6-71DA246E9FBD}"/>
    <dgm:cxn modelId="{75ACEEEA-464D-42AA-8263-E7AC2B3B5470}" srcId="{DF702B1A-E458-4BBA-8EAB-77B5141F29FB}" destId="{87199BAE-2121-408F-AFDC-279E513EC76C}" srcOrd="0" destOrd="0" parTransId="{A5778A07-2C70-4189-8D65-8C2CEE13C311}" sibTransId="{F268848A-B98B-443B-A965-2C9872094307}"/>
    <dgm:cxn modelId="{C5AABBD8-13E3-4BD6-BC43-22097FA3CCFE}" type="presOf" srcId="{86850A55-38BF-4E2B-B1A9-F5466FA50002}" destId="{939232A4-CC5E-44EA-ABC5-28501FBB601B}" srcOrd="1" destOrd="0" presId="urn:microsoft.com/office/officeart/2008/layout/NameandTitleOrganizationalChart"/>
    <dgm:cxn modelId="{A8ACDA7E-D771-477D-9E83-7A51E27E3BF8}" type="presOf" srcId="{87199BAE-2121-408F-AFDC-279E513EC76C}" destId="{3FBDBCEA-94DF-4F67-B83E-8C2C3FC49030}" srcOrd="0" destOrd="0" presId="urn:microsoft.com/office/officeart/2008/layout/NameandTitleOrganizationalChart"/>
    <dgm:cxn modelId="{7F445200-6412-40D9-B82A-45343AEC68F8}" type="presOf" srcId="{B6AAFE20-C3B6-4976-9F33-9F4BC27F90F4}" destId="{9BC809D3-7109-46AB-85FC-30ABFA044743}" srcOrd="0" destOrd="0" presId="urn:microsoft.com/office/officeart/2008/layout/NameandTitleOrganizationalChart"/>
    <dgm:cxn modelId="{F02820C8-E5A9-4EBA-BC40-33216587828C}" srcId="{86850A55-38BF-4E2B-B1A9-F5466FA50002}" destId="{AB33923C-93F8-48E6-996A-790B0798B1E4}" srcOrd="0" destOrd="0" parTransId="{1D38969F-9963-48A6-B949-2AEB58D1527B}" sibTransId="{3E982DA6-A16D-40A2-839A-FE547C1FE331}"/>
    <dgm:cxn modelId="{8ECAF42C-2DF1-41EC-9459-56047400C70E}" type="presOf" srcId="{E18100A9-23C1-4FDC-95ED-DDDEE3B68981}" destId="{BD17715E-5C8C-4CA3-9CAB-7F88B7B8786A}" srcOrd="1" destOrd="0" presId="urn:microsoft.com/office/officeart/2008/layout/NameandTitleOrganizationalChart"/>
    <dgm:cxn modelId="{7F8DF3A0-1CBD-4564-86CE-7E7F5C681EB1}" type="presOf" srcId="{03E7D238-2073-456B-8843-12DA950B6757}" destId="{D5F183B6-6F59-47BB-A5F7-5A4A55A57A2A}" srcOrd="0" destOrd="0" presId="urn:microsoft.com/office/officeart/2008/layout/NameandTitleOrganizationalChart"/>
    <dgm:cxn modelId="{0238D135-412F-493C-A044-B2E4E9D4C427}" type="presOf" srcId="{216948C9-B8B5-4F4F-BD94-BD33344108FF}" destId="{80E96302-15A9-4781-B811-53F2EEF2443D}" srcOrd="0" destOrd="0" presId="urn:microsoft.com/office/officeart/2008/layout/NameandTitleOrganizationalChart"/>
    <dgm:cxn modelId="{46DF90F3-153A-4073-969E-5251A1AC048E}" srcId="{86850A55-38BF-4E2B-B1A9-F5466FA50002}" destId="{0DED2A30-DD0E-4EBB-BDAF-7C7F44AB6688}" srcOrd="1" destOrd="0" parTransId="{9D7CCFBC-6B8D-4879-9E28-E61C9F192C63}" sibTransId="{36128B2A-CB1C-48F9-8D83-9048C009E64E}"/>
    <dgm:cxn modelId="{6E118983-9F20-4601-A416-1236C8B6792A}" type="presOf" srcId="{0DED2A30-DD0E-4EBB-BDAF-7C7F44AB6688}" destId="{3F329341-D91A-435E-B296-BD45823DDA3C}" srcOrd="0" destOrd="0" presId="urn:microsoft.com/office/officeart/2008/layout/NameandTitleOrganizationalChart"/>
    <dgm:cxn modelId="{CA95ECC5-DBBF-4129-854C-D90838A79E61}" srcId="{103288F7-B67C-4342-AEA2-AE02D9501E70}" destId="{3417A863-0192-45F9-961C-335F865BDEBD}" srcOrd="0" destOrd="0" parTransId="{4B669A85-D908-4A57-96AE-B9D71E32853D}" sibTransId="{B6AAFE20-C3B6-4976-9F33-9F4BC27F90F4}"/>
    <dgm:cxn modelId="{187439CE-6109-4632-8225-3FDB4394FED6}" type="presOf" srcId="{AB33923C-93F8-48E6-996A-790B0798B1E4}" destId="{F00998BD-767D-476E-B667-3DDD1A0538DB}" srcOrd="0" destOrd="0" presId="urn:microsoft.com/office/officeart/2008/layout/NameandTitleOrganizationalChart"/>
    <dgm:cxn modelId="{B1124378-FBD6-40BA-AB39-4C427D963A9E}" type="presOf" srcId="{DF702B1A-E458-4BBA-8EAB-77B5141F29FB}" destId="{07A59CAC-180D-41C1-9CCD-A4DF1AC5F9B1}" srcOrd="0" destOrd="0" presId="urn:microsoft.com/office/officeart/2008/layout/NameandTitleOrganizationalChart"/>
    <dgm:cxn modelId="{9BB1CB98-9C52-40FB-8354-FB2D62C12A86}" type="presOf" srcId="{36128B2A-CB1C-48F9-8D83-9048C009E64E}" destId="{5630C914-FD4D-4169-BFBE-B15437DB8DCF}" srcOrd="0" destOrd="0" presId="urn:microsoft.com/office/officeart/2008/layout/NameandTitleOrganizationalChart"/>
    <dgm:cxn modelId="{F01DBA71-0474-4414-B7D2-B9AB4A508597}" srcId="{103288F7-B67C-4342-AEA2-AE02D9501E70}" destId="{E18100A9-23C1-4FDC-95ED-DDDEE3B68981}" srcOrd="1" destOrd="0" parTransId="{1A548ECB-D05A-4824-B136-D522D3F9D402}" sibTransId="{216948C9-B8B5-4F4F-BD94-BD33344108FF}"/>
    <dgm:cxn modelId="{75EDB695-6371-498B-8DB2-59FAEFF5F533}" type="presOf" srcId="{E18100A9-23C1-4FDC-95ED-DDDEE3B68981}" destId="{54A2D5B9-EB3B-42B1-B16B-0739B372535D}" srcOrd="0" destOrd="0" presId="urn:microsoft.com/office/officeart/2008/layout/NameandTitleOrganizationalChart"/>
    <dgm:cxn modelId="{0ACC6C10-B089-4A44-B9E0-1B52957E5297}" type="presOf" srcId="{0DED2A30-DD0E-4EBB-BDAF-7C7F44AB6688}" destId="{F8938D6B-2012-405C-A15F-8AB62F13690B}" srcOrd="1" destOrd="0" presId="urn:microsoft.com/office/officeart/2008/layout/NameandTitleOrganizationalChart"/>
    <dgm:cxn modelId="{DDF6B52F-F7FE-4785-8BF7-C419E385BE71}" type="presOf" srcId="{9D7CCFBC-6B8D-4879-9E28-E61C9F192C63}" destId="{B05EB31F-49C9-49A6-B382-8385B3EC8547}" srcOrd="0" destOrd="0" presId="urn:microsoft.com/office/officeart/2008/layout/NameandTitleOrganizationalChart"/>
    <dgm:cxn modelId="{02B2CD77-1C01-43B4-9424-2EBA5F47E533}" type="presOf" srcId="{9C8AEAF6-8678-4AC5-ADB6-71DA246E9FBD}" destId="{CD5EBA04-EBF6-4AF3-AB3D-23CA60BA717F}" srcOrd="0" destOrd="0" presId="urn:microsoft.com/office/officeart/2008/layout/NameandTitleOrganizationalChart"/>
    <dgm:cxn modelId="{1BD34EA9-7FD2-4F31-A9B6-1BEE6F6FC840}" type="presOf" srcId="{F268848A-B98B-443B-A965-2C9872094307}" destId="{298362F8-4844-424A-BDA5-CAC8FC00E7E1}" srcOrd="0" destOrd="0" presId="urn:microsoft.com/office/officeart/2008/layout/NameandTitleOrganizationalChart"/>
    <dgm:cxn modelId="{C098A23E-5E40-4076-86D3-C96735532B3A}" type="presOf" srcId="{1D38969F-9963-48A6-B949-2AEB58D1527B}" destId="{212CF476-FB1F-4EC0-9B11-CE4E0E554A07}" srcOrd="0" destOrd="0" presId="urn:microsoft.com/office/officeart/2008/layout/NameandTitleOrganizationalChart"/>
    <dgm:cxn modelId="{824F1679-1BE4-4FB8-ACB4-259D6191C5AC}" type="presOf" srcId="{103288F7-B67C-4342-AEA2-AE02D9501E70}" destId="{2F311E98-746D-40EC-8AFB-50DC0081ED8B}" srcOrd="0" destOrd="0" presId="urn:microsoft.com/office/officeart/2008/layout/NameandTitleOrganizationalChart"/>
    <dgm:cxn modelId="{8FC4C1E0-5ED5-49BB-92D5-317806316780}" type="presOf" srcId="{87199BAE-2121-408F-AFDC-279E513EC76C}" destId="{9A6725FD-5F8F-4DEE-A2CD-F3BDDEB64865}" srcOrd="1" destOrd="0" presId="urn:microsoft.com/office/officeart/2008/layout/NameandTitleOrganizationalChart"/>
    <dgm:cxn modelId="{2E499DFB-1B70-43DF-B00C-2A61BCFA9D9F}" type="presParOf" srcId="{07A59CAC-180D-41C1-9CCD-A4DF1AC5F9B1}" destId="{9846B82B-93B3-42FF-ACA1-C709145F333F}" srcOrd="0" destOrd="0" presId="urn:microsoft.com/office/officeart/2008/layout/NameandTitleOrganizationalChart"/>
    <dgm:cxn modelId="{73926FCE-B56F-47C4-A948-3526A177C648}" type="presParOf" srcId="{9846B82B-93B3-42FF-ACA1-C709145F333F}" destId="{2D232676-DAD8-4051-BEEB-606865AB3A7A}" srcOrd="0" destOrd="0" presId="urn:microsoft.com/office/officeart/2008/layout/NameandTitleOrganizationalChart"/>
    <dgm:cxn modelId="{66B6B634-B956-4329-A58A-16C1E20FBEA8}" type="presParOf" srcId="{2D232676-DAD8-4051-BEEB-606865AB3A7A}" destId="{3FBDBCEA-94DF-4F67-B83E-8C2C3FC49030}" srcOrd="0" destOrd="0" presId="urn:microsoft.com/office/officeart/2008/layout/NameandTitleOrganizationalChart"/>
    <dgm:cxn modelId="{CF91CB85-F44F-40FB-9A0E-11D166AC40CB}" type="presParOf" srcId="{2D232676-DAD8-4051-BEEB-606865AB3A7A}" destId="{298362F8-4844-424A-BDA5-CAC8FC00E7E1}" srcOrd="1" destOrd="0" presId="urn:microsoft.com/office/officeart/2008/layout/NameandTitleOrganizationalChart"/>
    <dgm:cxn modelId="{63862998-0BF4-462C-B6AB-B9C9D45E1BF7}" type="presParOf" srcId="{2D232676-DAD8-4051-BEEB-606865AB3A7A}" destId="{9A6725FD-5F8F-4DEE-A2CD-F3BDDEB64865}" srcOrd="2" destOrd="0" presId="urn:microsoft.com/office/officeart/2008/layout/NameandTitleOrganizationalChart"/>
    <dgm:cxn modelId="{65E05E42-D2B0-4B6F-AE38-85E99FEF6494}" type="presParOf" srcId="{9846B82B-93B3-42FF-ACA1-C709145F333F}" destId="{29503D36-DC60-4E3F-85CD-54C493FF0CEC}" srcOrd="1" destOrd="0" presId="urn:microsoft.com/office/officeart/2008/layout/NameandTitleOrganizationalChart"/>
    <dgm:cxn modelId="{C7FC0259-E5F5-4B7E-91EE-08A05DF68F57}" type="presParOf" srcId="{29503D36-DC60-4E3F-85CD-54C493FF0CEC}" destId="{7D10756A-6B59-424B-970B-C867330F073A}" srcOrd="0" destOrd="0" presId="urn:microsoft.com/office/officeart/2008/layout/NameandTitleOrganizationalChart"/>
    <dgm:cxn modelId="{E2136F53-F1DF-47AA-AE6A-A2C189BC2867}" type="presParOf" srcId="{29503D36-DC60-4E3F-85CD-54C493FF0CEC}" destId="{6BF88C3F-A856-4F4A-9138-3995D43CBECC}" srcOrd="1" destOrd="0" presId="urn:microsoft.com/office/officeart/2008/layout/NameandTitleOrganizationalChart"/>
    <dgm:cxn modelId="{7BED2DD1-7804-4CF6-8F7E-701435A5B5C5}" type="presParOf" srcId="{6BF88C3F-A856-4F4A-9138-3995D43CBECC}" destId="{FC353932-5352-4C89-83AD-079EE9CD633B}" srcOrd="0" destOrd="0" presId="urn:microsoft.com/office/officeart/2008/layout/NameandTitleOrganizationalChart"/>
    <dgm:cxn modelId="{ABE8B8A4-4DEB-4F80-AA52-F7B9663443F4}" type="presParOf" srcId="{FC353932-5352-4C89-83AD-079EE9CD633B}" destId="{2F311E98-746D-40EC-8AFB-50DC0081ED8B}" srcOrd="0" destOrd="0" presId="urn:microsoft.com/office/officeart/2008/layout/NameandTitleOrganizationalChart"/>
    <dgm:cxn modelId="{E63001A2-1579-4403-AA77-EB1B0D8DBBBD}" type="presParOf" srcId="{FC353932-5352-4C89-83AD-079EE9CD633B}" destId="{D5F183B6-6F59-47BB-A5F7-5A4A55A57A2A}" srcOrd="1" destOrd="0" presId="urn:microsoft.com/office/officeart/2008/layout/NameandTitleOrganizationalChart"/>
    <dgm:cxn modelId="{7D1398F9-F2DA-441C-A0C8-21650D848097}" type="presParOf" srcId="{FC353932-5352-4C89-83AD-079EE9CD633B}" destId="{EA3CB830-7DBA-474F-87C2-EE2190886642}" srcOrd="2" destOrd="0" presId="urn:microsoft.com/office/officeart/2008/layout/NameandTitleOrganizationalChart"/>
    <dgm:cxn modelId="{3B2B7B8E-7E14-4A32-BD5C-C9EAF1B766DA}" type="presParOf" srcId="{6BF88C3F-A856-4F4A-9138-3995D43CBECC}" destId="{9E7B8D02-E4A3-44C5-9E33-326E23DFE500}" srcOrd="1" destOrd="0" presId="urn:microsoft.com/office/officeart/2008/layout/NameandTitleOrganizationalChart"/>
    <dgm:cxn modelId="{E3838285-B8A7-4F9C-8AB6-B0D5ECD22BA4}" type="presParOf" srcId="{9E7B8D02-E4A3-44C5-9E33-326E23DFE500}" destId="{7C288394-1DA4-4A53-8BAF-2D1ED588DD97}" srcOrd="0" destOrd="0" presId="urn:microsoft.com/office/officeart/2008/layout/NameandTitleOrganizationalChart"/>
    <dgm:cxn modelId="{9696B7FE-931B-4EF5-9E0A-7C0541162315}" type="presParOf" srcId="{9E7B8D02-E4A3-44C5-9E33-326E23DFE500}" destId="{726FFB9D-EC9F-498E-B467-0B9E0C56E08C}" srcOrd="1" destOrd="0" presId="urn:microsoft.com/office/officeart/2008/layout/NameandTitleOrganizationalChart"/>
    <dgm:cxn modelId="{01B6F7DE-3F4E-45BA-B4E2-D19814EE0000}" type="presParOf" srcId="{726FFB9D-EC9F-498E-B467-0B9E0C56E08C}" destId="{31733A5E-C6B8-4654-8AAB-D5FE05F3069F}" srcOrd="0" destOrd="0" presId="urn:microsoft.com/office/officeart/2008/layout/NameandTitleOrganizationalChart"/>
    <dgm:cxn modelId="{364BF259-4801-485B-BCE6-63F868744214}" type="presParOf" srcId="{31733A5E-C6B8-4654-8AAB-D5FE05F3069F}" destId="{0A54B650-949C-4619-9C0D-E937662584CA}" srcOrd="0" destOrd="0" presId="urn:microsoft.com/office/officeart/2008/layout/NameandTitleOrganizationalChart"/>
    <dgm:cxn modelId="{9BF73A64-E07B-409C-9F62-7B87DDD71B6D}" type="presParOf" srcId="{31733A5E-C6B8-4654-8AAB-D5FE05F3069F}" destId="{9BC809D3-7109-46AB-85FC-30ABFA044743}" srcOrd="1" destOrd="0" presId="urn:microsoft.com/office/officeart/2008/layout/NameandTitleOrganizationalChart"/>
    <dgm:cxn modelId="{94F1B259-ACF4-4D2C-AFF2-20325B0A94ED}" type="presParOf" srcId="{31733A5E-C6B8-4654-8AAB-D5FE05F3069F}" destId="{FDBC5FB7-105A-4E04-B845-7EE81770BF4D}" srcOrd="2" destOrd="0" presId="urn:microsoft.com/office/officeart/2008/layout/NameandTitleOrganizationalChart"/>
    <dgm:cxn modelId="{B94EF395-4C1A-4FC3-83BD-989A4D503A8A}" type="presParOf" srcId="{726FFB9D-EC9F-498E-B467-0B9E0C56E08C}" destId="{25D7A79D-C6FA-444A-AAE6-0A80F0CF8740}" srcOrd="1" destOrd="0" presId="urn:microsoft.com/office/officeart/2008/layout/NameandTitleOrganizationalChart"/>
    <dgm:cxn modelId="{95F83F19-54C8-40B0-8715-6D38620B7D3A}" type="presParOf" srcId="{726FFB9D-EC9F-498E-B467-0B9E0C56E08C}" destId="{89DC5EEB-8A9A-4ADC-A538-DA68B153358A}" srcOrd="2" destOrd="0" presId="urn:microsoft.com/office/officeart/2008/layout/NameandTitleOrganizationalChart"/>
    <dgm:cxn modelId="{D6B02C04-2E67-4C25-B0C6-3E38863089BC}" type="presParOf" srcId="{9E7B8D02-E4A3-44C5-9E33-326E23DFE500}" destId="{D7A60477-42A2-4686-B3DD-7BB885B549AB}" srcOrd="2" destOrd="0" presId="urn:microsoft.com/office/officeart/2008/layout/NameandTitleOrganizationalChart"/>
    <dgm:cxn modelId="{478EB4FF-B938-47C2-A933-7D9570A320E4}" type="presParOf" srcId="{9E7B8D02-E4A3-44C5-9E33-326E23DFE500}" destId="{9EC5063F-0DFB-4780-9C96-F8C89123C0D3}" srcOrd="3" destOrd="0" presId="urn:microsoft.com/office/officeart/2008/layout/NameandTitleOrganizationalChart"/>
    <dgm:cxn modelId="{AEE7F3C2-B012-4A78-A681-8BDAFC5E8693}" type="presParOf" srcId="{9EC5063F-0DFB-4780-9C96-F8C89123C0D3}" destId="{A22EE23C-7ED6-4099-BC9E-86BF6C6DE131}" srcOrd="0" destOrd="0" presId="urn:microsoft.com/office/officeart/2008/layout/NameandTitleOrganizationalChart"/>
    <dgm:cxn modelId="{3BD5FACA-3E18-4826-AE34-911AAB1D3A17}" type="presParOf" srcId="{A22EE23C-7ED6-4099-BC9E-86BF6C6DE131}" destId="{54A2D5B9-EB3B-42B1-B16B-0739B372535D}" srcOrd="0" destOrd="0" presId="urn:microsoft.com/office/officeart/2008/layout/NameandTitleOrganizationalChart"/>
    <dgm:cxn modelId="{0E682A7D-B320-4E12-BD85-ADD84A98257B}" type="presParOf" srcId="{A22EE23C-7ED6-4099-BC9E-86BF6C6DE131}" destId="{80E96302-15A9-4781-B811-53F2EEF2443D}" srcOrd="1" destOrd="0" presId="urn:microsoft.com/office/officeart/2008/layout/NameandTitleOrganizationalChart"/>
    <dgm:cxn modelId="{1F78FE87-7AEB-433C-88E6-4BAC3DEB2B4D}" type="presParOf" srcId="{A22EE23C-7ED6-4099-BC9E-86BF6C6DE131}" destId="{BD17715E-5C8C-4CA3-9CAB-7F88B7B8786A}" srcOrd="2" destOrd="0" presId="urn:microsoft.com/office/officeart/2008/layout/NameandTitleOrganizationalChart"/>
    <dgm:cxn modelId="{D61B7EA1-6ED1-4BC5-8C3D-3664D9F48A3F}" type="presParOf" srcId="{9EC5063F-0DFB-4780-9C96-F8C89123C0D3}" destId="{1B10D5D2-797F-456E-B995-4D5B0932E58E}" srcOrd="1" destOrd="0" presId="urn:microsoft.com/office/officeart/2008/layout/NameandTitleOrganizationalChart"/>
    <dgm:cxn modelId="{D413B623-FDE4-4C93-A453-F1A19DAF6147}" type="presParOf" srcId="{9EC5063F-0DFB-4780-9C96-F8C89123C0D3}" destId="{5260208B-E13F-40D2-A1FA-D0C3305BAF9B}" srcOrd="2" destOrd="0" presId="urn:microsoft.com/office/officeart/2008/layout/NameandTitleOrganizationalChart"/>
    <dgm:cxn modelId="{DB1BB4E1-5A4F-405D-894D-B4D13059C506}" type="presParOf" srcId="{6BF88C3F-A856-4F4A-9138-3995D43CBECC}" destId="{EDA98E7C-A72B-4D64-A6C7-B6CDF582169D}" srcOrd="2" destOrd="0" presId="urn:microsoft.com/office/officeart/2008/layout/NameandTitleOrganizationalChart"/>
    <dgm:cxn modelId="{6C2C011A-A139-48EA-A329-2D23AB6ED728}" type="presParOf" srcId="{29503D36-DC60-4E3F-85CD-54C493FF0CEC}" destId="{1F2F6F3A-F053-4AAA-B551-4470D8DD4E30}" srcOrd="2" destOrd="0" presId="urn:microsoft.com/office/officeart/2008/layout/NameandTitleOrganizationalChart"/>
    <dgm:cxn modelId="{D084326B-85C7-4AA9-98CF-E49111759F0D}" type="presParOf" srcId="{29503D36-DC60-4E3F-85CD-54C493FF0CEC}" destId="{EE41BD61-93AB-4CF6-8376-7FCE71343635}" srcOrd="3" destOrd="0" presId="urn:microsoft.com/office/officeart/2008/layout/NameandTitleOrganizationalChart"/>
    <dgm:cxn modelId="{71F96E7D-D8B7-44A4-818C-83584EE39652}" type="presParOf" srcId="{EE41BD61-93AB-4CF6-8376-7FCE71343635}" destId="{9971B7CC-4B1D-4CC6-91C4-7A7584F8C047}" srcOrd="0" destOrd="0" presId="urn:microsoft.com/office/officeart/2008/layout/NameandTitleOrganizationalChart"/>
    <dgm:cxn modelId="{6105933C-5122-4BF5-A25F-95379F89F18D}" type="presParOf" srcId="{9971B7CC-4B1D-4CC6-91C4-7A7584F8C047}" destId="{49DD2117-D3DA-4EB6-B957-A103ABCA1CC5}" srcOrd="0" destOrd="0" presId="urn:microsoft.com/office/officeart/2008/layout/NameandTitleOrganizationalChart"/>
    <dgm:cxn modelId="{4418DD3A-A9F5-4A12-9E41-DF32E1CD32D6}" type="presParOf" srcId="{9971B7CC-4B1D-4CC6-91C4-7A7584F8C047}" destId="{CD5EBA04-EBF6-4AF3-AB3D-23CA60BA717F}" srcOrd="1" destOrd="0" presId="urn:microsoft.com/office/officeart/2008/layout/NameandTitleOrganizationalChart"/>
    <dgm:cxn modelId="{5F3D9615-CE21-4CFE-AC1C-BA4C87008BC9}" type="presParOf" srcId="{9971B7CC-4B1D-4CC6-91C4-7A7584F8C047}" destId="{939232A4-CC5E-44EA-ABC5-28501FBB601B}" srcOrd="2" destOrd="0" presId="urn:microsoft.com/office/officeart/2008/layout/NameandTitleOrganizationalChart"/>
    <dgm:cxn modelId="{4B9A97F4-E7FE-425D-A8E0-183912F0C538}" type="presParOf" srcId="{EE41BD61-93AB-4CF6-8376-7FCE71343635}" destId="{1398AA61-BCAD-4C53-B77E-93DDF203AAD3}" srcOrd="1" destOrd="0" presId="urn:microsoft.com/office/officeart/2008/layout/NameandTitleOrganizationalChart"/>
    <dgm:cxn modelId="{49022D1A-0521-4562-8F2D-B781424F5EDF}" type="presParOf" srcId="{1398AA61-BCAD-4C53-B77E-93DDF203AAD3}" destId="{212CF476-FB1F-4EC0-9B11-CE4E0E554A07}" srcOrd="0" destOrd="0" presId="urn:microsoft.com/office/officeart/2008/layout/NameandTitleOrganizationalChart"/>
    <dgm:cxn modelId="{C8150222-8C79-4AF8-B696-B7F4B7730092}" type="presParOf" srcId="{1398AA61-BCAD-4C53-B77E-93DDF203AAD3}" destId="{BA9E0E15-6D64-4216-A459-37E81A917E35}" srcOrd="1" destOrd="0" presId="urn:microsoft.com/office/officeart/2008/layout/NameandTitleOrganizationalChart"/>
    <dgm:cxn modelId="{F4676D12-7404-434D-832F-A701DB08C70D}" type="presParOf" srcId="{BA9E0E15-6D64-4216-A459-37E81A917E35}" destId="{F81FCD18-FBF5-4CAF-830E-9A42E1E24566}" srcOrd="0" destOrd="0" presId="urn:microsoft.com/office/officeart/2008/layout/NameandTitleOrganizationalChart"/>
    <dgm:cxn modelId="{2C03ECE6-B0D8-423B-8AEE-22DE61C22E86}" type="presParOf" srcId="{F81FCD18-FBF5-4CAF-830E-9A42E1E24566}" destId="{F00998BD-767D-476E-B667-3DDD1A0538DB}" srcOrd="0" destOrd="0" presId="urn:microsoft.com/office/officeart/2008/layout/NameandTitleOrganizationalChart"/>
    <dgm:cxn modelId="{BA0FF193-4CC0-42B0-8610-85B258A56925}" type="presParOf" srcId="{F81FCD18-FBF5-4CAF-830E-9A42E1E24566}" destId="{9C0D318E-BC56-4E18-BF87-3B9A8C3C6C09}" srcOrd="1" destOrd="0" presId="urn:microsoft.com/office/officeart/2008/layout/NameandTitleOrganizationalChart"/>
    <dgm:cxn modelId="{59F5DD98-99E2-4A1F-A15F-68602B36E565}" type="presParOf" srcId="{F81FCD18-FBF5-4CAF-830E-9A42E1E24566}" destId="{AEEE523B-DC98-4E6F-84D5-4538512735C1}" srcOrd="2" destOrd="0" presId="urn:microsoft.com/office/officeart/2008/layout/NameandTitleOrganizationalChart"/>
    <dgm:cxn modelId="{0C93A5F2-8978-4360-BA5F-DB90CD6975E6}" type="presParOf" srcId="{BA9E0E15-6D64-4216-A459-37E81A917E35}" destId="{A33FBD8B-6CEE-4678-B618-E8687663C02A}" srcOrd="1" destOrd="0" presId="urn:microsoft.com/office/officeart/2008/layout/NameandTitleOrganizationalChart"/>
    <dgm:cxn modelId="{F3CA50DC-F46D-49AB-AFA1-6B7568144C1A}" type="presParOf" srcId="{BA9E0E15-6D64-4216-A459-37E81A917E35}" destId="{5F110EBE-4C25-452F-B177-E92DEABF3EEC}" srcOrd="2" destOrd="0" presId="urn:microsoft.com/office/officeart/2008/layout/NameandTitleOrganizationalChart"/>
    <dgm:cxn modelId="{BBF7BD87-4B31-44E8-8EE6-DE8A24B5C2FB}" type="presParOf" srcId="{1398AA61-BCAD-4C53-B77E-93DDF203AAD3}" destId="{B05EB31F-49C9-49A6-B382-8385B3EC8547}" srcOrd="2" destOrd="0" presId="urn:microsoft.com/office/officeart/2008/layout/NameandTitleOrganizationalChart"/>
    <dgm:cxn modelId="{383B7A2A-52A2-4415-9B95-29217D6ED8DF}" type="presParOf" srcId="{1398AA61-BCAD-4C53-B77E-93DDF203AAD3}" destId="{5EAE8A11-9D04-4918-8E35-DB8A84F0E6BD}" srcOrd="3" destOrd="0" presId="urn:microsoft.com/office/officeart/2008/layout/NameandTitleOrganizationalChart"/>
    <dgm:cxn modelId="{2C1DFA03-F54F-4FEE-BE13-257BAEB914FB}" type="presParOf" srcId="{5EAE8A11-9D04-4918-8E35-DB8A84F0E6BD}" destId="{008AF775-3471-4D5F-9C72-A2C61362CD15}" srcOrd="0" destOrd="0" presId="urn:microsoft.com/office/officeart/2008/layout/NameandTitleOrganizationalChart"/>
    <dgm:cxn modelId="{B1867AE6-8761-43A7-8DB1-FE58D7BFD233}" type="presParOf" srcId="{008AF775-3471-4D5F-9C72-A2C61362CD15}" destId="{3F329341-D91A-435E-B296-BD45823DDA3C}" srcOrd="0" destOrd="0" presId="urn:microsoft.com/office/officeart/2008/layout/NameandTitleOrganizationalChart"/>
    <dgm:cxn modelId="{C6540689-ED53-4C1B-A24B-AF5B7511F274}" type="presParOf" srcId="{008AF775-3471-4D5F-9C72-A2C61362CD15}" destId="{5630C914-FD4D-4169-BFBE-B15437DB8DCF}" srcOrd="1" destOrd="0" presId="urn:microsoft.com/office/officeart/2008/layout/NameandTitleOrganizationalChart"/>
    <dgm:cxn modelId="{9388B62B-8703-4C50-98DE-52BC9F4EA844}" type="presParOf" srcId="{008AF775-3471-4D5F-9C72-A2C61362CD15}" destId="{F8938D6B-2012-405C-A15F-8AB62F13690B}" srcOrd="2" destOrd="0" presId="urn:microsoft.com/office/officeart/2008/layout/NameandTitleOrganizationalChart"/>
    <dgm:cxn modelId="{F7257C51-08F0-4B47-8705-22F9A3BD697C}" type="presParOf" srcId="{5EAE8A11-9D04-4918-8E35-DB8A84F0E6BD}" destId="{DC75A23D-BA22-4E01-97D1-58A16332237C}" srcOrd="1" destOrd="0" presId="urn:microsoft.com/office/officeart/2008/layout/NameandTitleOrganizationalChart"/>
    <dgm:cxn modelId="{41C535AB-B6EA-4AD5-9454-48F8243E2EA6}" type="presParOf" srcId="{5EAE8A11-9D04-4918-8E35-DB8A84F0E6BD}" destId="{87225391-4DB4-499C-8796-784BFAE22CBD}" srcOrd="2" destOrd="0" presId="urn:microsoft.com/office/officeart/2008/layout/NameandTitleOrganizationalChart"/>
    <dgm:cxn modelId="{2F7343C3-8763-4C15-928D-4D46F2A9EC40}" type="presParOf" srcId="{EE41BD61-93AB-4CF6-8376-7FCE71343635}" destId="{6B0D10AA-DDEF-4526-8324-9A719B23BA2D}" srcOrd="2" destOrd="0" presId="urn:microsoft.com/office/officeart/2008/layout/NameandTitleOrganizationalChart"/>
    <dgm:cxn modelId="{2169B999-EACE-4AA4-9406-4233E2DA5116}" type="presParOf" srcId="{9846B82B-93B3-42FF-ACA1-C709145F333F}" destId="{0E227239-BB63-4B05-AD2A-115B0570BFBF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5EB31F-49C9-49A6-B382-8385B3EC8547}">
      <dsp:nvSpPr>
        <dsp:cNvPr id="0" name=""/>
        <dsp:cNvSpPr/>
      </dsp:nvSpPr>
      <dsp:spPr>
        <a:xfrm>
          <a:off x="8469972" y="2937936"/>
          <a:ext cx="1454555" cy="6486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6700"/>
              </a:lnTo>
              <a:lnTo>
                <a:pt x="1454555" y="386700"/>
              </a:lnTo>
              <a:lnTo>
                <a:pt x="1454555" y="648659"/>
              </a:lnTo>
            </a:path>
          </a:pathLst>
        </a:custGeom>
        <a:noFill/>
        <a:ln w="11429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2CF476-FB1F-4EC0-9B11-CE4E0E554A07}">
      <dsp:nvSpPr>
        <dsp:cNvPr id="0" name=""/>
        <dsp:cNvSpPr/>
      </dsp:nvSpPr>
      <dsp:spPr>
        <a:xfrm>
          <a:off x="7015417" y="2937936"/>
          <a:ext cx="1454555" cy="648659"/>
        </a:xfrm>
        <a:custGeom>
          <a:avLst/>
          <a:gdLst/>
          <a:ahLst/>
          <a:cxnLst/>
          <a:rect l="0" t="0" r="0" b="0"/>
          <a:pathLst>
            <a:path>
              <a:moveTo>
                <a:pt x="1454555" y="0"/>
              </a:moveTo>
              <a:lnTo>
                <a:pt x="1454555" y="386700"/>
              </a:lnTo>
              <a:lnTo>
                <a:pt x="0" y="386700"/>
              </a:lnTo>
              <a:lnTo>
                <a:pt x="0" y="648659"/>
              </a:lnTo>
            </a:path>
          </a:pathLst>
        </a:custGeom>
        <a:noFill/>
        <a:ln w="11429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2F6F3A-F053-4AAA-B551-4470D8DD4E30}">
      <dsp:nvSpPr>
        <dsp:cNvPr id="0" name=""/>
        <dsp:cNvSpPr/>
      </dsp:nvSpPr>
      <dsp:spPr>
        <a:xfrm>
          <a:off x="5560862" y="1166598"/>
          <a:ext cx="2909110" cy="6486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6700"/>
              </a:lnTo>
              <a:lnTo>
                <a:pt x="2909110" y="386700"/>
              </a:lnTo>
              <a:lnTo>
                <a:pt x="2909110" y="648659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A60477-42A2-4686-B3DD-7BB885B549AB}">
      <dsp:nvSpPr>
        <dsp:cNvPr id="0" name=""/>
        <dsp:cNvSpPr/>
      </dsp:nvSpPr>
      <dsp:spPr>
        <a:xfrm>
          <a:off x="2651751" y="2937936"/>
          <a:ext cx="1454555" cy="6486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6700"/>
              </a:lnTo>
              <a:lnTo>
                <a:pt x="1454555" y="386700"/>
              </a:lnTo>
              <a:lnTo>
                <a:pt x="1454555" y="648659"/>
              </a:lnTo>
            </a:path>
          </a:pathLst>
        </a:custGeom>
        <a:noFill/>
        <a:ln w="11429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288394-1DA4-4A53-8BAF-2D1ED588DD97}">
      <dsp:nvSpPr>
        <dsp:cNvPr id="0" name=""/>
        <dsp:cNvSpPr/>
      </dsp:nvSpPr>
      <dsp:spPr>
        <a:xfrm>
          <a:off x="1197196" y="2937936"/>
          <a:ext cx="1454555" cy="648659"/>
        </a:xfrm>
        <a:custGeom>
          <a:avLst/>
          <a:gdLst/>
          <a:ahLst/>
          <a:cxnLst/>
          <a:rect l="0" t="0" r="0" b="0"/>
          <a:pathLst>
            <a:path>
              <a:moveTo>
                <a:pt x="1454555" y="0"/>
              </a:moveTo>
              <a:lnTo>
                <a:pt x="1454555" y="386700"/>
              </a:lnTo>
              <a:lnTo>
                <a:pt x="0" y="386700"/>
              </a:lnTo>
              <a:lnTo>
                <a:pt x="0" y="648659"/>
              </a:lnTo>
            </a:path>
          </a:pathLst>
        </a:custGeom>
        <a:noFill/>
        <a:ln w="11429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10756A-6B59-424B-970B-C867330F073A}">
      <dsp:nvSpPr>
        <dsp:cNvPr id="0" name=""/>
        <dsp:cNvSpPr/>
      </dsp:nvSpPr>
      <dsp:spPr>
        <a:xfrm>
          <a:off x="2651751" y="1166598"/>
          <a:ext cx="2909110" cy="648659"/>
        </a:xfrm>
        <a:custGeom>
          <a:avLst/>
          <a:gdLst/>
          <a:ahLst/>
          <a:cxnLst/>
          <a:rect l="0" t="0" r="0" b="0"/>
          <a:pathLst>
            <a:path>
              <a:moveTo>
                <a:pt x="2909110" y="0"/>
              </a:moveTo>
              <a:lnTo>
                <a:pt x="2909110" y="386700"/>
              </a:lnTo>
              <a:lnTo>
                <a:pt x="0" y="386700"/>
              </a:lnTo>
              <a:lnTo>
                <a:pt x="0" y="648659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BDBCEA-94DF-4F67-B83E-8C2C3FC49030}">
      <dsp:nvSpPr>
        <dsp:cNvPr id="0" name=""/>
        <dsp:cNvSpPr/>
      </dsp:nvSpPr>
      <dsp:spPr>
        <a:xfrm>
          <a:off x="4476683" y="43918"/>
          <a:ext cx="2168357" cy="11226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158423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smtClean="0"/>
            <a:t>Age&gt;14?</a:t>
          </a:r>
          <a:endParaRPr lang="en-US" sz="3600" kern="1200"/>
        </a:p>
      </dsp:txBody>
      <dsp:txXfrm>
        <a:off x="4476683" y="43918"/>
        <a:ext cx="2168357" cy="1122679"/>
      </dsp:txXfrm>
    </dsp:sp>
    <dsp:sp modelId="{298362F8-4844-424A-BDA5-CAC8FC00E7E1}">
      <dsp:nvSpPr>
        <dsp:cNvPr id="0" name=""/>
        <dsp:cNvSpPr/>
      </dsp:nvSpPr>
      <dsp:spPr>
        <a:xfrm>
          <a:off x="4713836" y="884170"/>
          <a:ext cx="1951521" cy="37422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12700" rIns="50800" bIns="12700" numCol="1" spcCol="1270" anchor="ctr" anchorCtr="0">
          <a:noAutofit/>
        </a:bodyPr>
        <a:lstStyle/>
        <a:p>
          <a:pPr lvl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Y or N?</a:t>
          </a:r>
          <a:endParaRPr lang="en-US" sz="2000" kern="1200" dirty="0"/>
        </a:p>
      </dsp:txBody>
      <dsp:txXfrm>
        <a:off x="4713836" y="884170"/>
        <a:ext cx="1951521" cy="374226"/>
      </dsp:txXfrm>
    </dsp:sp>
    <dsp:sp modelId="{2F311E98-746D-40EC-8AFB-50DC0081ED8B}">
      <dsp:nvSpPr>
        <dsp:cNvPr id="0" name=""/>
        <dsp:cNvSpPr/>
      </dsp:nvSpPr>
      <dsp:spPr>
        <a:xfrm>
          <a:off x="1567573" y="1815257"/>
          <a:ext cx="2168357" cy="11226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158423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smtClean="0"/>
            <a:t>Height &lt;4?</a:t>
          </a:r>
          <a:endParaRPr lang="en-US" sz="3600" kern="1200"/>
        </a:p>
      </dsp:txBody>
      <dsp:txXfrm>
        <a:off x="1567573" y="1815257"/>
        <a:ext cx="2168357" cy="1122679"/>
      </dsp:txXfrm>
    </dsp:sp>
    <dsp:sp modelId="{D5F183B6-6F59-47BB-A5F7-5A4A55A57A2A}">
      <dsp:nvSpPr>
        <dsp:cNvPr id="0" name=""/>
        <dsp:cNvSpPr/>
      </dsp:nvSpPr>
      <dsp:spPr>
        <a:xfrm>
          <a:off x="2001244" y="2688452"/>
          <a:ext cx="1951521" cy="37422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12700" rIns="50800" bIns="12700" numCol="1" spcCol="1270" anchor="ctr" anchorCtr="0">
          <a:noAutofit/>
        </a:bodyPr>
        <a:lstStyle/>
        <a:p>
          <a:pPr lvl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Y or N?</a:t>
          </a:r>
          <a:endParaRPr lang="en-US" sz="2000" kern="1200" dirty="0"/>
        </a:p>
      </dsp:txBody>
      <dsp:txXfrm>
        <a:off x="2001244" y="2688452"/>
        <a:ext cx="1951521" cy="374226"/>
      </dsp:txXfrm>
    </dsp:sp>
    <dsp:sp modelId="{0A54B650-949C-4619-9C0D-E937662584CA}">
      <dsp:nvSpPr>
        <dsp:cNvPr id="0" name=""/>
        <dsp:cNvSpPr/>
      </dsp:nvSpPr>
      <dsp:spPr>
        <a:xfrm>
          <a:off x="113018" y="3586595"/>
          <a:ext cx="2168357" cy="1122679"/>
        </a:xfrm>
        <a:prstGeom prst="rect">
          <a:avLst/>
        </a:prstGeom>
        <a:solidFill>
          <a:srgbClr val="00B050"/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58423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Class 1 or 2 </a:t>
          </a:r>
          <a:endParaRPr lang="en-US" sz="2800" kern="1200" dirty="0"/>
        </a:p>
      </dsp:txBody>
      <dsp:txXfrm>
        <a:off x="113018" y="3586595"/>
        <a:ext cx="2168357" cy="1122679"/>
      </dsp:txXfrm>
    </dsp:sp>
    <dsp:sp modelId="{9BC809D3-7109-46AB-85FC-30ABFA044743}">
      <dsp:nvSpPr>
        <dsp:cNvPr id="0" name=""/>
        <dsp:cNvSpPr/>
      </dsp:nvSpPr>
      <dsp:spPr>
        <a:xfrm>
          <a:off x="546689" y="4459790"/>
          <a:ext cx="1951521" cy="37422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0" tIns="15875" rIns="63500" bIns="15875" numCol="1" spcCol="1270" anchor="ctr" anchorCtr="0">
          <a:noAutofit/>
        </a:bodyPr>
        <a:lstStyle/>
        <a:p>
          <a:pPr lvl="0" algn="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0: 0.5; 1: 0.5</a:t>
          </a:r>
          <a:endParaRPr lang="en-US" sz="2500" kern="1200" dirty="0"/>
        </a:p>
      </dsp:txBody>
      <dsp:txXfrm>
        <a:off x="546689" y="4459790"/>
        <a:ext cx="1951521" cy="374226"/>
      </dsp:txXfrm>
    </dsp:sp>
    <dsp:sp modelId="{54A2D5B9-EB3B-42B1-B16B-0739B372535D}">
      <dsp:nvSpPr>
        <dsp:cNvPr id="0" name=""/>
        <dsp:cNvSpPr/>
      </dsp:nvSpPr>
      <dsp:spPr>
        <a:xfrm>
          <a:off x="3022128" y="3586595"/>
          <a:ext cx="2168357" cy="1122679"/>
        </a:xfrm>
        <a:prstGeom prst="rect">
          <a:avLst/>
        </a:prstGeom>
        <a:solidFill>
          <a:srgbClr val="00B0F0"/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58423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Class 2</a:t>
          </a:r>
          <a:endParaRPr lang="en-US" sz="2800" kern="1200" dirty="0"/>
        </a:p>
      </dsp:txBody>
      <dsp:txXfrm>
        <a:off x="3022128" y="3586595"/>
        <a:ext cx="2168357" cy="1122679"/>
      </dsp:txXfrm>
    </dsp:sp>
    <dsp:sp modelId="{80E96302-15A9-4781-B811-53F2EEF2443D}">
      <dsp:nvSpPr>
        <dsp:cNvPr id="0" name=""/>
        <dsp:cNvSpPr/>
      </dsp:nvSpPr>
      <dsp:spPr>
        <a:xfrm>
          <a:off x="3455799" y="4459790"/>
          <a:ext cx="1951521" cy="37422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040" tIns="16510" rIns="66040" bIns="16510" numCol="1" spcCol="1270" anchor="ctr" anchorCtr="0">
          <a:noAutofit/>
        </a:bodyPr>
        <a:lstStyle/>
        <a:p>
          <a:pPr lvl="0" algn="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0:0.9; 1; 0.1</a:t>
          </a:r>
          <a:endParaRPr lang="en-US" sz="2600" kern="1200" dirty="0"/>
        </a:p>
      </dsp:txBody>
      <dsp:txXfrm>
        <a:off x="3455799" y="4459790"/>
        <a:ext cx="1951521" cy="374226"/>
      </dsp:txXfrm>
    </dsp:sp>
    <dsp:sp modelId="{49DD2117-D3DA-4EB6-B957-A103ABCA1CC5}">
      <dsp:nvSpPr>
        <dsp:cNvPr id="0" name=""/>
        <dsp:cNvSpPr/>
      </dsp:nvSpPr>
      <dsp:spPr>
        <a:xfrm>
          <a:off x="7385793" y="1815257"/>
          <a:ext cx="2168357" cy="11226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158423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Gender: F?</a:t>
          </a:r>
          <a:endParaRPr lang="en-US" sz="3600" kern="1200" dirty="0"/>
        </a:p>
      </dsp:txBody>
      <dsp:txXfrm>
        <a:off x="7385793" y="1815257"/>
        <a:ext cx="2168357" cy="1122679"/>
      </dsp:txXfrm>
    </dsp:sp>
    <dsp:sp modelId="{CD5EBA04-EBF6-4AF3-AB3D-23CA60BA717F}">
      <dsp:nvSpPr>
        <dsp:cNvPr id="0" name=""/>
        <dsp:cNvSpPr/>
      </dsp:nvSpPr>
      <dsp:spPr>
        <a:xfrm>
          <a:off x="7819465" y="2688452"/>
          <a:ext cx="1951521" cy="37422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12700" rIns="50800" bIns="12700" numCol="1" spcCol="1270" anchor="ctr" anchorCtr="0">
          <a:noAutofit/>
        </a:bodyPr>
        <a:lstStyle/>
        <a:p>
          <a:pPr lvl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Y or N?</a:t>
          </a:r>
          <a:endParaRPr lang="en-US" sz="2000" kern="1200" dirty="0"/>
        </a:p>
      </dsp:txBody>
      <dsp:txXfrm>
        <a:off x="7819465" y="2688452"/>
        <a:ext cx="1951521" cy="374226"/>
      </dsp:txXfrm>
    </dsp:sp>
    <dsp:sp modelId="{F00998BD-767D-476E-B667-3DDD1A0538DB}">
      <dsp:nvSpPr>
        <dsp:cNvPr id="0" name=""/>
        <dsp:cNvSpPr/>
      </dsp:nvSpPr>
      <dsp:spPr>
        <a:xfrm>
          <a:off x="5931238" y="3586595"/>
          <a:ext cx="2168357" cy="1122679"/>
        </a:xfrm>
        <a:prstGeom prst="rect">
          <a:avLst/>
        </a:prstGeom>
        <a:solidFill>
          <a:srgbClr val="00B0F0"/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58423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Class 3</a:t>
          </a:r>
          <a:endParaRPr lang="en-US" sz="2800" kern="1200" dirty="0"/>
        </a:p>
      </dsp:txBody>
      <dsp:txXfrm>
        <a:off x="5931238" y="3586595"/>
        <a:ext cx="2168357" cy="1122679"/>
      </dsp:txXfrm>
    </dsp:sp>
    <dsp:sp modelId="{9C0D318E-BC56-4E18-BF87-3B9A8C3C6C09}">
      <dsp:nvSpPr>
        <dsp:cNvPr id="0" name=""/>
        <dsp:cNvSpPr/>
      </dsp:nvSpPr>
      <dsp:spPr>
        <a:xfrm>
          <a:off x="6364910" y="4459790"/>
          <a:ext cx="1951521" cy="37422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040" tIns="16510" rIns="66040" bIns="16510" numCol="1" spcCol="1270" anchor="ctr" anchorCtr="0">
          <a:noAutofit/>
        </a:bodyPr>
        <a:lstStyle/>
        <a:p>
          <a:pPr lvl="0" algn="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0:0.8;1:0.2</a:t>
          </a:r>
          <a:endParaRPr lang="en-US" sz="2600" kern="1200" dirty="0"/>
        </a:p>
      </dsp:txBody>
      <dsp:txXfrm>
        <a:off x="6364910" y="4459790"/>
        <a:ext cx="1951521" cy="374226"/>
      </dsp:txXfrm>
    </dsp:sp>
    <dsp:sp modelId="{3F329341-D91A-435E-B296-BD45823DDA3C}">
      <dsp:nvSpPr>
        <dsp:cNvPr id="0" name=""/>
        <dsp:cNvSpPr/>
      </dsp:nvSpPr>
      <dsp:spPr>
        <a:xfrm>
          <a:off x="8840348" y="3586595"/>
          <a:ext cx="2168357" cy="1122679"/>
        </a:xfrm>
        <a:prstGeom prst="rect">
          <a:avLst/>
        </a:prstGeom>
        <a:solidFill>
          <a:srgbClr val="FA20BC"/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58423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Class 1</a:t>
          </a:r>
          <a:endParaRPr lang="en-US" sz="2800" kern="1200" dirty="0"/>
        </a:p>
      </dsp:txBody>
      <dsp:txXfrm>
        <a:off x="8840348" y="3586595"/>
        <a:ext cx="2168357" cy="1122679"/>
      </dsp:txXfrm>
    </dsp:sp>
    <dsp:sp modelId="{5630C914-FD4D-4169-BFBE-B15437DB8DCF}">
      <dsp:nvSpPr>
        <dsp:cNvPr id="0" name=""/>
        <dsp:cNvSpPr/>
      </dsp:nvSpPr>
      <dsp:spPr>
        <a:xfrm>
          <a:off x="9274020" y="4459790"/>
          <a:ext cx="1951521" cy="37422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040" tIns="16510" rIns="66040" bIns="16510" numCol="1" spcCol="1270" anchor="ctr" anchorCtr="0">
          <a:noAutofit/>
        </a:bodyPr>
        <a:lstStyle/>
        <a:p>
          <a:pPr lvl="0" algn="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0:0.3;1:0.7</a:t>
          </a:r>
          <a:endParaRPr lang="en-US" sz="2600" kern="1200" dirty="0"/>
        </a:p>
      </dsp:txBody>
      <dsp:txXfrm>
        <a:off x="9274020" y="4459790"/>
        <a:ext cx="1951521" cy="3742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1988800" y="3048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828800" y="2819400"/>
            <a:ext cx="85344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50718-9CA8-4C23-B606-94ECDF5FC338}" type="datetime1">
              <a:rPr lang="en-US" smtClean="0"/>
              <a:pPr/>
              <a:t>4/22/2018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207264" y="2420112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5689600" y="2115312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5815584" y="2209800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5791200" y="2199451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381000"/>
            <a:ext cx="103632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7055686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B99F1-361C-4667-890B-DA1845615F76}" type="datetime1">
              <a:rPr lang="en-US" smtClean="0"/>
              <a:pPr/>
              <a:t>4/22/2018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80860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9347200" y="0"/>
            <a:ext cx="28448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6403340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9119616" y="2925763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9245600" y="3020251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21216" y="3009902"/>
            <a:ext cx="609600" cy="441325"/>
          </a:xfrm>
        </p:spPr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6400" y="304800"/>
            <a:ext cx="87376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1343B-6D76-4124-A3C9-4D5725BEE8A0}" type="datetime1">
              <a:rPr lang="en-US" smtClean="0"/>
              <a:pPr/>
              <a:t>4/22/2018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55200" y="304802"/>
            <a:ext cx="1930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0101091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pPr/>
              <a:t>4/22/2018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815584" y="1026373"/>
            <a:ext cx="609600" cy="441325"/>
          </a:xfrm>
        </p:spPr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02336" y="1527048"/>
            <a:ext cx="1133856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8076745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11988800" y="1905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203200" y="2286000"/>
            <a:ext cx="11777472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07264" y="142352"/>
            <a:ext cx="11777472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4568" y="2743200"/>
            <a:ext cx="8640232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E6A58-47AA-490C-B20F-C5028FFC8817}" type="datetime1">
              <a:rPr lang="en-US" smtClean="0"/>
              <a:pPr/>
              <a:t>4/22/2018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203200" y="2438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689600" y="2115312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5815584" y="2209800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91200" y="2199451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533400"/>
            <a:ext cx="103632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7871671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721600" y="6409944"/>
            <a:ext cx="4059936" cy="365760"/>
          </a:xfrm>
        </p:spPr>
        <p:txBody>
          <a:bodyPr/>
          <a:lstStyle/>
          <a:p>
            <a:fld id="{1D7DC8AA-9849-4334-B4E8-CC07F675D342}" type="datetime1">
              <a:rPr lang="en-US" smtClean="0"/>
              <a:pPr/>
              <a:t>4/22/2018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6084107" y="1575653"/>
            <a:ext cx="11895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402336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6400800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8955468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6096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12192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03200" y="1371600"/>
            <a:ext cx="11777472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94564" y="6391656"/>
            <a:ext cx="11777472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2336" y="1524000"/>
            <a:ext cx="5386917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388441" y="1524000"/>
            <a:ext cx="5389033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9C945-E7AF-4652-B6F0-D53119E7991F}" type="datetime1">
              <a:rPr lang="en-US" smtClean="0"/>
              <a:pPr/>
              <a:t>4/22/2018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6400" y="6409944"/>
            <a:ext cx="47752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203200" y="128016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402336" y="2471383"/>
            <a:ext cx="5388864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6400800" y="2471383"/>
            <a:ext cx="53848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5689600" y="956036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5815584" y="1050524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5791200" y="1042417"/>
            <a:ext cx="609600" cy="441325"/>
          </a:xfrm>
        </p:spPr>
        <p:txBody>
          <a:bodyPr/>
          <a:lstStyle>
            <a:lvl1pPr algn="ctr">
              <a:defRPr/>
            </a:lvl1pPr>
          </a:lstStyle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4241493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17D12-04A0-4744-BADB-ACDA14779257}" type="datetime1">
              <a:rPr lang="en-US" smtClean="0"/>
              <a:pPr/>
              <a:t>4/22/2018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791200" y="1036021"/>
            <a:ext cx="609600" cy="441325"/>
          </a:xfrm>
        </p:spPr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4079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03200" y="158496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48450-CC2E-45D6-9582-FEF47C03AE95}" type="datetime1">
              <a:rPr lang="en-US" smtClean="0"/>
              <a:pPr/>
              <a:t>4/22/2018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5689600" y="6324600"/>
            <a:ext cx="8128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C01A47E-AA38-4C56-AC5F-9CAB7147FF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389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203200" y="152400"/>
            <a:ext cx="11777472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914400"/>
            <a:ext cx="31496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08000" y="1981201"/>
            <a:ext cx="31496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203200" y="533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4165600" y="685800"/>
            <a:ext cx="75184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1853184" y="323088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28800" y="312739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99136" y="6388386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C985D-EE99-42D9-8428-67611D469A9D}" type="datetime1">
              <a:rPr lang="en-US" smtClean="0"/>
              <a:pPr/>
              <a:t>4/22/2018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511040" cy="36576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0081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203200" y="533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203200" y="152400"/>
            <a:ext cx="11777472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1853184" y="323088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28800" y="312739"/>
            <a:ext cx="609600" cy="441325"/>
          </a:xfrm>
        </p:spPr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0" y="5029200"/>
            <a:ext cx="78232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00500" y="609600"/>
            <a:ext cx="78232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0" y="990600"/>
            <a:ext cx="32512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99136" y="6388386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717536" y="6404984"/>
            <a:ext cx="4059936" cy="365760"/>
          </a:xfrm>
        </p:spPr>
        <p:txBody>
          <a:bodyPr/>
          <a:lstStyle/>
          <a:p>
            <a:fld id="{FA5AF53D-C237-436B-9437-8FD33DD6D4C6}" type="datetime1">
              <a:rPr lang="en-US" smtClean="0"/>
              <a:pPr/>
              <a:t>4/22/2018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779264" cy="36576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764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1"/>
            <a:ext cx="12192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99136" y="6388386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721600" y="6404984"/>
            <a:ext cx="4059936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C6DB6BC-B13D-4F39-83B6-91DA8610485E}" type="datetime1">
              <a:rPr lang="en-US" smtClean="0"/>
              <a:pPr/>
              <a:t>4/22/2018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06400" y="6410848"/>
            <a:ext cx="4775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203200" y="1276743"/>
            <a:ext cx="1177747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5689600" y="956036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815584" y="1050524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5791200" y="1040175"/>
            <a:ext cx="6096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02336" y="1524000"/>
            <a:ext cx="113792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675509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robotics.stanford.edu/~ang/papers/nips01-discriminativegenerative.pdf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dcalc.org/manual/logistic_regression.php" TargetMode="External"/><Relationship Id="rId2" Type="http://schemas.openxmlformats.org/officeDocument/2006/relationships/hyperlink" Target="https://www.medcalc.org/manual/logit_transformation_table.php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6</a:t>
            </a:r>
            <a:r>
              <a:rPr lang="en-US" dirty="0"/>
              <a:t> </a:t>
            </a:r>
            <a:r>
              <a:rPr lang="en-US" dirty="0" smtClean="0"/>
              <a:t>and 8</a:t>
            </a:r>
            <a:r>
              <a:rPr lang="en-US" dirty="0" smtClean="0"/>
              <a:t> skip 7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6A32F-BB04-4165-8E1A-9772D1E91662}" type="datetime1">
              <a:rPr lang="en-US" smtClean="0"/>
              <a:pPr/>
              <a:t>4/22/2018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2F348-C460-45F3-8828-0E2321C46B9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1</a:t>
            </a:fld>
            <a:endParaRPr lang="en-US" dirty="0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Machine Learning Overview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173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vs multiclass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pPr/>
              <a:t>4/22/2018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10</a:t>
            </a:fld>
            <a:endParaRPr lang="en-US" dirty="0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Binary classification is about 1 or 0, yes or no; example: email classification spam or not spam</a:t>
            </a:r>
          </a:p>
          <a:p>
            <a:r>
              <a:rPr lang="en-US" dirty="0" smtClean="0"/>
              <a:t>Multiclass: when a problem has k labels such as in our Lab3, the standard solution is to train k binary classifiers: one for each label X, classifying points as being X or not X.</a:t>
            </a:r>
          </a:p>
          <a:p>
            <a:r>
              <a:rPr lang="en-US" dirty="0" smtClean="0"/>
              <a:t>Take a look at this output data about news classification: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87017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pPr/>
              <a:t>4/22/2018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11</a:t>
            </a:fld>
            <a:endParaRPr lang="en-US" dirty="0">
              <a:solidFill>
                <a:srgbClr val="8CADAE">
                  <a:shade val="75000"/>
                </a:srgb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9454" y="340794"/>
            <a:ext cx="5261623" cy="598380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786255" y="1219200"/>
            <a:ext cx="4052713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Here the classes are WORLD, BIZ,</a:t>
            </a:r>
          </a:p>
          <a:p>
            <a:r>
              <a:rPr lang="en-US" dirty="0" smtClean="0"/>
              <a:t>USA, SPAM, SPORT</a:t>
            </a:r>
          </a:p>
          <a:p>
            <a:endParaRPr lang="en-US" dirty="0"/>
          </a:p>
          <a:p>
            <a:r>
              <a:rPr lang="en-US" dirty="0" smtClean="0"/>
              <a:t>Actually 4 known classes + other</a:t>
            </a:r>
          </a:p>
          <a:p>
            <a:endParaRPr lang="en-US" dirty="0"/>
          </a:p>
          <a:p>
            <a:r>
              <a:rPr lang="en-US" dirty="0" smtClean="0"/>
              <a:t>You could also classify it as:</a:t>
            </a:r>
          </a:p>
          <a:p>
            <a:r>
              <a:rPr lang="en-US" dirty="0" smtClean="0"/>
              <a:t>WORLD vs </a:t>
            </a:r>
            <a:r>
              <a:rPr lang="en-US" dirty="0" err="1" smtClean="0"/>
              <a:t>nonWORLD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Many binary classifications making</a:t>
            </a:r>
          </a:p>
          <a:p>
            <a:r>
              <a:rPr lang="en-US" dirty="0" smtClean="0"/>
              <a:t>a multi-classifier</a:t>
            </a:r>
          </a:p>
          <a:p>
            <a:endParaRPr lang="en-US" dirty="0"/>
          </a:p>
          <a:p>
            <a:r>
              <a:rPr lang="en-US" dirty="0" smtClean="0"/>
              <a:t>The % may not be this sharp in your</a:t>
            </a:r>
          </a:p>
          <a:p>
            <a:r>
              <a:rPr lang="en-US" dirty="0"/>
              <a:t>o</a:t>
            </a:r>
            <a:r>
              <a:rPr lang="en-US" dirty="0" smtClean="0"/>
              <a:t>utput. It will be fuzzy.</a:t>
            </a:r>
          </a:p>
          <a:p>
            <a:endParaRPr lang="en-US" dirty="0"/>
          </a:p>
          <a:p>
            <a:r>
              <a:rPr lang="en-US" dirty="0" smtClean="0"/>
              <a:t>{0.3, 0.4, 0.05, 0.14, 0.1} for example.</a:t>
            </a:r>
          </a:p>
          <a:p>
            <a:r>
              <a:rPr lang="en-US" dirty="0" smtClean="0"/>
              <a:t>You choose the highest!</a:t>
            </a:r>
          </a:p>
        </p:txBody>
      </p:sp>
    </p:spTree>
    <p:extLst>
      <p:ext uri="{BB962C8B-B14F-4D97-AF65-F5344CB8AC3E}">
        <p14:creationId xmlns:p14="http://schemas.microsoft.com/office/powerpoint/2010/main" val="33718645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Decision Tree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48450-CC2E-45D6-9582-FEF47C03AE95}" type="datetime1">
              <a:rPr lang="en-US" smtClean="0"/>
              <a:pPr/>
              <a:t>4/22/2018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Tree structure for multi-class classification</a:t>
            </a:r>
          </a:p>
          <a:p>
            <a:r>
              <a:rPr lang="en-US" dirty="0" smtClean="0"/>
              <a:t>Cooke county chart determining the severity of a stroke in an emergency room situation.</a:t>
            </a:r>
          </a:p>
          <a:p>
            <a:r>
              <a:rPr lang="en-US" dirty="0" smtClean="0"/>
              <a:t>Lets look at the example discussed in your text: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0127728"/>
              </p:ext>
            </p:extLst>
          </p:nvPr>
        </p:nvGraphicFramePr>
        <p:xfrm>
          <a:off x="1136073" y="4109411"/>
          <a:ext cx="8128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5600"/>
                <a:gridCol w="1625600"/>
                <a:gridCol w="1625600"/>
                <a:gridCol w="1625600"/>
                <a:gridCol w="1625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SubjectId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Height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Gender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Class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..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89867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Multi-class Decision Tree 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pPr/>
              <a:t>4/22/2018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13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630253303"/>
              </p:ext>
            </p:extLst>
          </p:nvPr>
        </p:nvGraphicFramePr>
        <p:xfrm>
          <a:off x="402336" y="1527048"/>
          <a:ext cx="11338560" cy="48779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278254" y="1527048"/>
            <a:ext cx="514596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Features: Age&gt;14?, Female? Height&lt;4?</a:t>
            </a:r>
          </a:p>
          <a:p>
            <a:r>
              <a:rPr lang="en-US" dirty="0" smtClean="0"/>
              <a:t>Of course, you have to transform the </a:t>
            </a:r>
          </a:p>
          <a:p>
            <a:r>
              <a:rPr lang="en-US" dirty="0"/>
              <a:t>t</a:t>
            </a:r>
            <a:r>
              <a:rPr lang="en-US" dirty="0" smtClean="0"/>
              <a:t>able into data format usable by the decision</a:t>
            </a:r>
          </a:p>
          <a:p>
            <a:r>
              <a:rPr lang="en-US" dirty="0"/>
              <a:t>t</a:t>
            </a:r>
            <a:r>
              <a:rPr lang="en-US" dirty="0" smtClean="0"/>
              <a:t>ree;  more features, more depth, more accuracy.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8114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Logistic </a:t>
            </a:r>
            <a:r>
              <a:rPr lang="en-US" dirty="0" smtClean="0"/>
              <a:t>Regression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What is it?</a:t>
            </a:r>
          </a:p>
          <a:p>
            <a:pPr lvl="1"/>
            <a:r>
              <a:rPr lang="en-US" dirty="0" smtClean="0"/>
              <a:t>It is an approach for calculating the odds of event happening </a:t>
            </a:r>
            <a:r>
              <a:rPr lang="en-US" dirty="0" err="1" smtClean="0"/>
              <a:t>vs</a:t>
            </a:r>
            <a:r>
              <a:rPr lang="en-US" dirty="0" smtClean="0"/>
              <a:t> other possibilities…Odds ratio is an important concept</a:t>
            </a:r>
          </a:p>
          <a:p>
            <a:pPr lvl="1"/>
            <a:r>
              <a:rPr lang="en-US" dirty="0" smtClean="0"/>
              <a:t>Lets discuss this with examples</a:t>
            </a:r>
          </a:p>
          <a:p>
            <a:r>
              <a:rPr lang="en-US" dirty="0" smtClean="0"/>
              <a:t>Why are we studying it?</a:t>
            </a:r>
          </a:p>
          <a:p>
            <a:pPr lvl="1"/>
            <a:r>
              <a:rPr lang="en-US" dirty="0" smtClean="0"/>
              <a:t>To use it for classification</a:t>
            </a:r>
          </a:p>
          <a:p>
            <a:pPr lvl="1"/>
            <a:r>
              <a:rPr lang="en-US" dirty="0" smtClean="0"/>
              <a:t>It is a discriminative classification </a:t>
            </a:r>
            <a:r>
              <a:rPr lang="en-US" dirty="0" err="1" smtClean="0"/>
              <a:t>vs</a:t>
            </a:r>
            <a:r>
              <a:rPr lang="en-US" dirty="0" smtClean="0"/>
              <a:t> Naïve Bayes’ generative classification scheme (what is this?) </a:t>
            </a:r>
          </a:p>
          <a:p>
            <a:pPr lvl="1"/>
            <a:r>
              <a:rPr lang="en-US" dirty="0" smtClean="0"/>
              <a:t>Linear (continuous).. Logistic (categorical): Logit function bridges this gap</a:t>
            </a:r>
          </a:p>
          <a:p>
            <a:pPr lvl="1"/>
            <a:r>
              <a:rPr lang="en-US" dirty="0" smtClean="0">
                <a:hlinkClick r:id="rId2"/>
              </a:rPr>
              <a:t>According to Andrew Ng and Michael Jordon </a:t>
            </a:r>
            <a:r>
              <a:rPr lang="en-US" dirty="0" smtClean="0"/>
              <a:t>logistics regression classification has better error rates in certain situations than Naïve Bayes (</a:t>
            </a:r>
            <a:r>
              <a:rPr lang="en-US" dirty="0" err="1" smtClean="0"/>
              <a:t>eg</a:t>
            </a:r>
            <a:r>
              <a:rPr lang="en-US" dirty="0" smtClean="0"/>
              <a:t>. large data sets) Big data? Lets discuss this…</a:t>
            </a:r>
          </a:p>
          <a:p>
            <a:r>
              <a:rPr lang="en-US" dirty="0" smtClean="0"/>
              <a:t>Goal of logistic regression based classification is to fit the regression curve according to the training data collected (dependent vs independent variables) . </a:t>
            </a:r>
            <a:endParaRPr lang="en-US" dirty="0" smtClean="0"/>
          </a:p>
          <a:p>
            <a:pPr lvl="1"/>
            <a:r>
              <a:rPr lang="en-US" dirty="0" smtClean="0"/>
              <a:t>During </a:t>
            </a:r>
            <a:r>
              <a:rPr lang="en-US" dirty="0" smtClean="0"/>
              <a:t>production this curve will be used to predict the class of a dependent </a:t>
            </a:r>
            <a:r>
              <a:rPr lang="en-US" dirty="0" smtClean="0"/>
              <a:t>variable.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360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Logistic Regression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7236" y="1600200"/>
            <a:ext cx="10074564" cy="5105400"/>
          </a:xfrm>
        </p:spPr>
        <p:txBody>
          <a:bodyPr>
            <a:normAutofit fontScale="55000" lnSpcReduction="20000"/>
          </a:bodyPr>
          <a:lstStyle/>
          <a:p>
            <a:r>
              <a:rPr lang="en-US" sz="3800" dirty="0"/>
              <a:t>M</a:t>
            </a:r>
            <a:r>
              <a:rPr lang="en-US" sz="3800" dirty="0"/>
              <a:t>ortality of injured patients</a:t>
            </a:r>
          </a:p>
          <a:p>
            <a:r>
              <a:rPr lang="en-US" sz="3800" dirty="0"/>
              <a:t>I</a:t>
            </a:r>
            <a:r>
              <a:rPr lang="en-US" sz="3800" dirty="0"/>
              <a:t>f a patient has a given disease </a:t>
            </a:r>
            <a:r>
              <a:rPr lang="en-US" sz="3800" dirty="0" smtClean="0"/>
              <a:t>(</a:t>
            </a:r>
            <a:r>
              <a:rPr lang="en-US" sz="3800" dirty="0"/>
              <a:t>R</a:t>
            </a:r>
            <a:r>
              <a:rPr lang="en-US" sz="3800" dirty="0" smtClean="0"/>
              <a:t>ecall that we </a:t>
            </a:r>
            <a:r>
              <a:rPr lang="en-US" sz="3800" dirty="0"/>
              <a:t>did this using Bayes) (binary classification using a variety of data like age, gender, BMI, blood tests etc.)</a:t>
            </a:r>
          </a:p>
          <a:p>
            <a:r>
              <a:rPr lang="en-US" sz="3800" dirty="0"/>
              <a:t>I</a:t>
            </a:r>
            <a:r>
              <a:rPr lang="en-US" sz="3800" dirty="0"/>
              <a:t>f a person will vote Democratic or Republican</a:t>
            </a:r>
          </a:p>
          <a:p>
            <a:r>
              <a:rPr lang="en-US" sz="3800" dirty="0"/>
              <a:t>T</a:t>
            </a:r>
            <a:r>
              <a:rPr lang="en-US" sz="3800" dirty="0"/>
              <a:t>he odds of a failure of a process, system or a product</a:t>
            </a:r>
          </a:p>
          <a:p>
            <a:r>
              <a:rPr lang="en-US" sz="3800" dirty="0"/>
              <a:t>A customer’s propensity to purchase a product</a:t>
            </a:r>
          </a:p>
          <a:p>
            <a:r>
              <a:rPr lang="en-US" sz="3800" dirty="0"/>
              <a:t>Odds of a person staying in the workforce</a:t>
            </a:r>
          </a:p>
          <a:p>
            <a:r>
              <a:rPr lang="en-US" sz="3800" dirty="0"/>
              <a:t>O</a:t>
            </a:r>
            <a:r>
              <a:rPr lang="en-US" sz="3800" dirty="0"/>
              <a:t>dds of a homeowner defaulting on a loan</a:t>
            </a:r>
            <a:endParaRPr lang="en-US" sz="3800" dirty="0"/>
          </a:p>
          <a:p>
            <a:r>
              <a:rPr lang="en-US" sz="3800" dirty="0"/>
              <a:t>Conditional Random Field (CRF) an extension of logistic regression to sequential data, are used in NLP. It is labeling a sequence of items so that an entity can be recognized (named entity recognition).</a:t>
            </a:r>
          </a:p>
          <a:p>
            <a:pPr fontAlgn="base"/>
            <a:r>
              <a:rPr lang="en-US" sz="3800" dirty="0"/>
              <a:t>T</a:t>
            </a:r>
            <a:r>
              <a:rPr lang="en-US" sz="3800" dirty="0"/>
              <a:t>he </a:t>
            </a:r>
            <a:r>
              <a:rPr lang="en-US" sz="3800" dirty="0"/>
              <a:t>appropriate regression analysis to conduct when the dependent variable is dichotomous (binary).  </a:t>
            </a:r>
            <a:endParaRPr lang="en-US" sz="3800" dirty="0" smtClean="0"/>
          </a:p>
          <a:p>
            <a:pPr fontAlgn="base"/>
            <a:r>
              <a:rPr lang="en-US" sz="3800" dirty="0" smtClean="0"/>
              <a:t>Like </a:t>
            </a:r>
            <a:r>
              <a:rPr lang="en-US" sz="3800" dirty="0"/>
              <a:t>all regression analyses, the logistic regression is a predictive analysis.  </a:t>
            </a:r>
            <a:r>
              <a:rPr lang="en-US" sz="3800" dirty="0"/>
              <a:t>Logistic regression is used to describe data and to explain the relationship between one dependent binary variable and one or more nominal, ordinal, interval or ratio-level independent variables.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2249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/>
                  <a:t>Odds ratio: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𝑝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i="1"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den>
                    </m:f>
                  </m:oMath>
                </a14:m>
                <a:endParaRPr lang="en-US" dirty="0" smtClean="0"/>
              </a:p>
              <a:p>
                <a:r>
                  <a:rPr lang="en-US" dirty="0" smtClean="0"/>
                  <a:t>Basic function is: logit </a:t>
                </a:r>
                <a:r>
                  <a:rPr lang="en-US" dirty="0" smtClean="0">
                    <a:sym typeface="Wingdings" pitchFamily="2" charset="2"/>
                  </a:rPr>
                  <a:t> logistic regression</a:t>
                </a:r>
                <a:endParaRPr lang="en-US" dirty="0" smtClean="0"/>
              </a:p>
              <a:p>
                <a:r>
                  <a:rPr lang="en-US" dirty="0" smtClean="0"/>
                  <a:t>Definition: </a:t>
                </a:r>
              </a:p>
              <a:p>
                <a:r>
                  <a:rPr lang="en-US" dirty="0" err="1" smtClean="0"/>
                  <a:t>logit</a:t>
                </a:r>
                <a:r>
                  <a:rPr lang="en-US" dirty="0" smtClean="0"/>
                  <a:t>(p) = log(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𝑝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den>
                    </m:f>
                  </m:oMath>
                </a14:m>
                <a:r>
                  <a:rPr lang="en-US" dirty="0" smtClean="0"/>
                  <a:t>) = log(p) – log(1-p)</a:t>
                </a:r>
              </a:p>
              <a:p>
                <a:r>
                  <a:rPr lang="en-US" dirty="0" smtClean="0"/>
                  <a:t>The logit function takes x values in the range [0,1] and transforms them to y values along the entire real line</a:t>
                </a:r>
              </a:p>
              <a:p>
                <a:r>
                  <a:rPr lang="en-US" dirty="0" smtClean="0"/>
                  <a:t>Inverse logit does the reverse, takes a x value along the real line and transforms them in the range [1,0]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538" t="-267" r="-10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00427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Logit Use 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Media6Degrees is tech company in online ( and now mobile) advertising space</a:t>
            </a:r>
          </a:p>
          <a:p>
            <a:r>
              <a:rPr lang="en-US" dirty="0" smtClean="0"/>
              <a:t>This chapter is written for data science problem in this domain</a:t>
            </a:r>
            <a:r>
              <a:rPr lang="en-US" dirty="0"/>
              <a:t> </a:t>
            </a:r>
            <a:r>
              <a:rPr lang="en-US" dirty="0" smtClean="0"/>
              <a:t>by its CIO.</a:t>
            </a:r>
          </a:p>
          <a:p>
            <a:r>
              <a:rPr lang="en-US" dirty="0" smtClean="0"/>
              <a:t>The problem: need to match MD6 clients with users of the products by the clients.</a:t>
            </a:r>
          </a:p>
          <a:p>
            <a:r>
              <a:rPr lang="en-US" dirty="0" smtClean="0"/>
              <a:t>In general, ad companies want to target users based on user’s likelihood to click.</a:t>
            </a:r>
          </a:p>
          <a:p>
            <a:r>
              <a:rPr lang="en-US" dirty="0" smtClean="0"/>
              <a:t>Problem simplifies: probability that a user will click on a given ad. 1 or 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2428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Core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Feature engineering: figuring out which features to use</a:t>
            </a:r>
          </a:p>
          <a:p>
            <a:r>
              <a:rPr lang="en-US" dirty="0" smtClean="0"/>
              <a:t>User-level conversion prediction: predicting when someone will click</a:t>
            </a:r>
          </a:p>
          <a:p>
            <a:r>
              <a:rPr lang="en-US" dirty="0" smtClean="0"/>
              <a:t>Bidding; How much is it worth to show a given ad to a given user? </a:t>
            </a:r>
            <a:r>
              <a:rPr lang="en-US" dirty="0" smtClean="0"/>
              <a:t> Monetizing?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6799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Lets derive this from first principles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Let ci be the set of labels .. For binary classification (yes or no) it is </a:t>
            </a:r>
            <a:r>
              <a:rPr lang="en-US" dirty="0" err="1" smtClean="0"/>
              <a:t>i</a:t>
            </a:r>
            <a:r>
              <a:rPr lang="en-US" dirty="0" smtClean="0"/>
              <a:t> = 0, 1, clicked or not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Let xi be the features for user </a:t>
            </a:r>
            <a:r>
              <a:rPr lang="en-US" dirty="0" err="1" smtClean="0"/>
              <a:t>i</a:t>
            </a:r>
            <a:r>
              <a:rPr lang="en-US" dirty="0" smtClean="0"/>
              <a:t> , here it is the </a:t>
            </a:r>
            <a:r>
              <a:rPr lang="en-US" dirty="0" err="1" smtClean="0"/>
              <a:t>urls</a:t>
            </a:r>
            <a:r>
              <a:rPr lang="en-US" dirty="0" smtClean="0"/>
              <a:t> he/she visited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P(</a:t>
            </a:r>
            <a:r>
              <a:rPr lang="en-US" dirty="0" err="1" smtClean="0"/>
              <a:t>ci|xi</a:t>
            </a:r>
            <a:r>
              <a:rPr lang="en-US" dirty="0" smtClean="0"/>
              <a:t>) =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P(ci=1|xi) </a:t>
            </a:r>
            <a:r>
              <a:rPr lang="en-US" dirty="0" smtClean="0"/>
              <a:t>= eqn4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P(ci=0|xi) = </a:t>
            </a:r>
            <a:r>
              <a:rPr lang="en-US" dirty="0" smtClean="0"/>
              <a:t>eqn5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l</a:t>
            </a:r>
            <a:r>
              <a:rPr lang="en-US" dirty="0" smtClean="0"/>
              <a:t>og Odds ratio = log (eqn4/eqn5)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l</a:t>
            </a:r>
            <a:r>
              <a:rPr lang="en-US" dirty="0" smtClean="0"/>
              <a:t>ogit(P(ci=1|xi) = </a:t>
            </a:r>
            <a:r>
              <a:rPr lang="el-GR" dirty="0" smtClean="0"/>
              <a:t>α</a:t>
            </a:r>
            <a:r>
              <a:rPr lang="en-US" dirty="0" smtClean="0"/>
              <a:t> + </a:t>
            </a:r>
            <a:r>
              <a:rPr lang="el-GR" dirty="0" smtClean="0"/>
              <a:t>β</a:t>
            </a:r>
            <a:r>
              <a:rPr lang="en-US" baseline="30000" dirty="0" smtClean="0"/>
              <a:t>t</a:t>
            </a:r>
            <a:r>
              <a:rPr lang="en-US" dirty="0" smtClean="0"/>
              <a:t> Xi where xi are features of user </a:t>
            </a:r>
            <a:r>
              <a:rPr lang="en-US" dirty="0" err="1" smtClean="0"/>
              <a:t>i</a:t>
            </a:r>
            <a:r>
              <a:rPr lang="en-US" dirty="0" smtClean="0"/>
              <a:t> and </a:t>
            </a:r>
            <a:r>
              <a:rPr lang="el-GR" dirty="0"/>
              <a:t>β</a:t>
            </a:r>
            <a:r>
              <a:rPr lang="en-US" baseline="30000" dirty="0" smtClean="0"/>
              <a:t>t </a:t>
            </a:r>
            <a:r>
              <a:rPr lang="en-US" dirty="0" smtClean="0"/>
              <a:t> is vector of weights/likelihood of the features.</a:t>
            </a:r>
          </a:p>
          <a:p>
            <a:pPr marL="514350" indent="-514350">
              <a:buFont typeface="+mj-lt"/>
              <a:buAutoNum type="arabicPeriod"/>
            </a:pPr>
            <a:r>
              <a:rPr lang="en-US" baseline="30000" dirty="0" smtClean="0"/>
              <a:t> </a:t>
            </a:r>
            <a:r>
              <a:rPr lang="en-US" dirty="0" smtClean="0"/>
              <a:t>Now the task is to determine </a:t>
            </a:r>
            <a:r>
              <a:rPr lang="el-GR" dirty="0"/>
              <a:t>α</a:t>
            </a:r>
            <a:r>
              <a:rPr lang="en-US" dirty="0"/>
              <a:t> </a:t>
            </a:r>
            <a:r>
              <a:rPr lang="en-US" dirty="0" smtClean="0"/>
              <a:t> and  </a:t>
            </a:r>
            <a:r>
              <a:rPr lang="el-GR" dirty="0" smtClean="0"/>
              <a:t>β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M</a:t>
            </a:r>
            <a:r>
              <a:rPr lang="en-US" dirty="0" smtClean="0"/>
              <a:t>ethods </a:t>
            </a:r>
            <a:r>
              <a:rPr lang="en-US" dirty="0" smtClean="0"/>
              <a:t>are available for this.. Out of the scope our </a:t>
            </a:r>
            <a:r>
              <a:rPr lang="en-US" dirty="0" smtClean="0"/>
              <a:t>discussion.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Use </a:t>
            </a:r>
            <a:r>
              <a:rPr lang="en-US" dirty="0" smtClean="0"/>
              <a:t>the logistic regression curve in step 7 to estimate probabilities and determine the class according to rules applicable to the problem</a:t>
            </a:r>
            <a:r>
              <a:rPr lang="en-US" dirty="0" smtClean="0"/>
              <a:t>.</a:t>
            </a:r>
          </a:p>
          <a:p>
            <a:r>
              <a:rPr lang="en-US" dirty="0"/>
              <a:t>In the </a:t>
            </a:r>
            <a:r>
              <a:rPr lang="en-US" dirty="0" smtClean="0"/>
              <a:t>logit </a:t>
            </a:r>
            <a:r>
              <a:rPr lang="en-US" dirty="0"/>
              <a:t>equation, </a:t>
            </a:r>
            <a:r>
              <a:rPr lang="el-GR" dirty="0"/>
              <a:t>α</a:t>
            </a:r>
            <a:r>
              <a:rPr lang="en-US" dirty="0"/>
              <a:t>  is base click rate and  </a:t>
            </a:r>
            <a:r>
              <a:rPr lang="el-GR" dirty="0" smtClean="0"/>
              <a:t>β</a:t>
            </a:r>
            <a:r>
              <a:rPr lang="en-US" dirty="0" smtClean="0"/>
              <a:t> </a:t>
            </a:r>
            <a:r>
              <a:rPr lang="en-US" dirty="0"/>
              <a:t>the slope of the logit curve/function. 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63163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Objectives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pPr/>
              <a:t>4/22/2018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2</a:t>
            </a:fld>
            <a:endParaRPr lang="en-US" dirty="0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Common features of ML algorithms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8522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Features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2362200" y="1600200"/>
          <a:ext cx="3657600" cy="17716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29527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click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url1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url2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url3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url4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url5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95275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95275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95275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95275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95275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743201" y="4114800"/>
            <a:ext cx="877836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“train” data</a:t>
            </a:r>
          </a:p>
          <a:p>
            <a:r>
              <a:rPr lang="en-US" dirty="0"/>
              <a:t>Fit the model using the command</a:t>
            </a:r>
          </a:p>
          <a:p>
            <a:r>
              <a:rPr lang="en-US" dirty="0"/>
              <a:t>Fit1 &lt;- </a:t>
            </a:r>
            <a:r>
              <a:rPr lang="en-US" dirty="0" err="1"/>
              <a:t>glm</a:t>
            </a:r>
            <a:r>
              <a:rPr lang="en-US" dirty="0"/>
              <a:t>(click~ url1+url2 + url3+url4+url5, data=“train”, family=binomial(</a:t>
            </a:r>
            <a:r>
              <a:rPr lang="en-US" dirty="0" err="1"/>
              <a:t>logit</a:t>
            </a:r>
            <a:r>
              <a:rPr lang="en-US" dirty="0"/>
              <a:t>))</a:t>
            </a:r>
          </a:p>
          <a:p>
            <a:endParaRPr lang="en-US" dirty="0"/>
          </a:p>
          <a:p>
            <a:r>
              <a:rPr lang="en-US" dirty="0" smtClean="0"/>
              <a:t>In the Fit1 logit equation, </a:t>
            </a:r>
            <a:r>
              <a:rPr lang="el-GR" dirty="0" smtClean="0"/>
              <a:t>α</a:t>
            </a:r>
            <a:r>
              <a:rPr lang="en-US" dirty="0" smtClean="0"/>
              <a:t>  is base click rate and  </a:t>
            </a:r>
          </a:p>
          <a:p>
            <a:r>
              <a:rPr lang="el-GR" dirty="0" smtClean="0"/>
              <a:t>β</a:t>
            </a:r>
            <a:r>
              <a:rPr lang="en-US" dirty="0" smtClean="0"/>
              <a:t> the slope of the logit curve/function. 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467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 on 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Ages of people taking Regents exam, single feature Age</a:t>
            </a:r>
          </a:p>
          <a:p>
            <a:r>
              <a:rPr lang="en-US" dirty="0" smtClean="0"/>
              <a:t>Age Total Regents</a:t>
            </a:r>
          </a:p>
          <a:p>
            <a:r>
              <a:rPr lang="en-US" dirty="0" smtClean="0"/>
              <a:t>Do EDA</a:t>
            </a:r>
          </a:p>
          <a:p>
            <a:r>
              <a:rPr lang="en-US" dirty="0" smtClean="0"/>
              <a:t>Observe the outcome, if sigmoid</a:t>
            </a:r>
            <a:r>
              <a:rPr lang="en-US" dirty="0" smtClean="0">
                <a:sym typeface="Wingdings" pitchFamily="2" charset="2"/>
              </a:rPr>
              <a:t></a:t>
            </a:r>
            <a:endParaRPr lang="en-US" dirty="0" smtClean="0"/>
          </a:p>
          <a:p>
            <a:r>
              <a:rPr lang="en-US" dirty="0" smtClean="0"/>
              <a:t>Fit the logistic regression model</a:t>
            </a:r>
            <a:r>
              <a:rPr lang="en-US" dirty="0" smtClean="0">
                <a:sym typeface="Wingdings" pitchFamily="2" charset="2"/>
              </a:rPr>
              <a:t> use the fit/plot to classify</a:t>
            </a:r>
          </a:p>
          <a:p>
            <a:r>
              <a:rPr lang="en-US" dirty="0" smtClean="0">
                <a:sym typeface="Wingdings" pitchFamily="2" charset="2"/>
              </a:rPr>
              <a:t>This is for small data of 25, how about Big data? MR?</a:t>
            </a:r>
          </a:p>
          <a:p>
            <a:r>
              <a:rPr lang="en-US" dirty="0" smtClean="0">
                <a:sym typeface="Wingdings" pitchFamily="2" charset="2"/>
              </a:rPr>
              <a:t>Realtime response? Twitter model</a:t>
            </a:r>
          </a:p>
        </p:txBody>
      </p:sp>
    </p:spTree>
    <p:extLst>
      <p:ext uri="{BB962C8B-B14F-4D97-AF65-F5344CB8AC3E}">
        <p14:creationId xmlns:p14="http://schemas.microsoft.com/office/powerpoint/2010/main" val="1960711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 code: data file “exam.csv”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data1 &lt;- read.csv("c://Users/</a:t>
            </a:r>
            <a:r>
              <a:rPr lang="en-US" dirty="0" err="1"/>
              <a:t>bina</a:t>
            </a:r>
            <a:r>
              <a:rPr lang="en-US" dirty="0"/>
              <a:t>/exam.csv")</a:t>
            </a:r>
          </a:p>
          <a:p>
            <a:r>
              <a:rPr lang="en-US" dirty="0"/>
              <a:t>summary(data1)</a:t>
            </a:r>
          </a:p>
          <a:p>
            <a:r>
              <a:rPr lang="en-US" dirty="0"/>
              <a:t>head(data1)</a:t>
            </a:r>
          </a:p>
          <a:p>
            <a:r>
              <a:rPr lang="en-US" dirty="0"/>
              <a:t>plot(Regents/Total ~Age, data=data1)</a:t>
            </a:r>
          </a:p>
          <a:p>
            <a:r>
              <a:rPr lang="en-US" dirty="0" err="1"/>
              <a:t>glm.out</a:t>
            </a:r>
            <a:r>
              <a:rPr lang="en-US" dirty="0"/>
              <a:t> = </a:t>
            </a:r>
            <a:r>
              <a:rPr lang="en-US" dirty="0" err="1"/>
              <a:t>glm</a:t>
            </a:r>
            <a:r>
              <a:rPr lang="en-US" dirty="0"/>
              <a:t>(</a:t>
            </a:r>
            <a:r>
              <a:rPr lang="en-US" dirty="0" err="1"/>
              <a:t>cbind</a:t>
            </a:r>
            <a:r>
              <a:rPr lang="en-US" dirty="0"/>
              <a:t>(Regents, Total-Regents) ~Age, family=binomial(</a:t>
            </a:r>
            <a:r>
              <a:rPr lang="en-US" dirty="0" err="1"/>
              <a:t>logit</a:t>
            </a:r>
            <a:r>
              <a:rPr lang="en-US" dirty="0"/>
              <a:t>), data=data1)</a:t>
            </a:r>
          </a:p>
          <a:p>
            <a:r>
              <a:rPr lang="en-US" dirty="0"/>
              <a:t>plot(Regents/Total ~ Age, data = data1)</a:t>
            </a:r>
          </a:p>
          <a:p>
            <a:r>
              <a:rPr lang="en-US" dirty="0"/>
              <a:t>lines(data1$Age, </a:t>
            </a:r>
            <a:r>
              <a:rPr lang="en-US" dirty="0" err="1"/>
              <a:t>glm.out$fitted</a:t>
            </a:r>
            <a:r>
              <a:rPr lang="en-US" dirty="0"/>
              <a:t>, col="red")</a:t>
            </a:r>
          </a:p>
          <a:p>
            <a:r>
              <a:rPr lang="en-US" dirty="0"/>
              <a:t>title(main="Regents Data with fitted Logistic Regression Line")</a:t>
            </a:r>
          </a:p>
          <a:p>
            <a:endParaRPr lang="en-US" dirty="0"/>
          </a:p>
          <a:p>
            <a:r>
              <a:rPr lang="en-US" dirty="0"/>
              <a:t>summary(</a:t>
            </a:r>
            <a:r>
              <a:rPr lang="en-US" dirty="0" err="1"/>
              <a:t>glm.out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36554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Logistic Regression Calculation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logistic regression equation </a:t>
            </a:r>
            <a:r>
              <a:rPr lang="en-US" dirty="0" smtClean="0"/>
              <a:t>for lung cancer odds:</a:t>
            </a:r>
            <a:endParaRPr lang="en-US" dirty="0"/>
          </a:p>
          <a:p>
            <a:r>
              <a:rPr lang="en-US" dirty="0"/>
              <a:t>logit(p) = −4.48 + 0.11 x AGE + 1.16 x SMOKING</a:t>
            </a:r>
          </a:p>
          <a:p>
            <a:endParaRPr lang="en-US" dirty="0"/>
          </a:p>
          <a:p>
            <a:r>
              <a:rPr lang="en-US" dirty="0"/>
              <a:t>So for 40 years old </a:t>
            </a:r>
            <a:r>
              <a:rPr lang="en-US" dirty="0" smtClean="0"/>
              <a:t>cases </a:t>
            </a:r>
            <a:r>
              <a:rPr lang="en-US" dirty="0"/>
              <a:t>who do smoke logit(p) equals 1.08. Logit(p) can be back-transformed to p by the following formula</a:t>
            </a:r>
            <a:r>
              <a:rPr lang="en-US" dirty="0" smtClean="0"/>
              <a:t>: </a:t>
            </a:r>
            <a:endParaRPr lang="en-US" dirty="0"/>
          </a:p>
          <a:p>
            <a:r>
              <a:rPr lang="en-US" dirty="0"/>
              <a:t>Logit(p) </a:t>
            </a:r>
            <a:r>
              <a:rPr lang="en-US" dirty="0" smtClean="0"/>
              <a:t>back transformation</a:t>
            </a:r>
            <a:endParaRPr lang="en-US" dirty="0"/>
          </a:p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www.medcalc.org/manual/logit_transformation_table.php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Alternatively, you can use the Logit table. For logit(p)=1.08 the probability p of having a positive outcome </a:t>
            </a:r>
            <a:r>
              <a:rPr lang="en-US" dirty="0" smtClean="0"/>
              <a:t>(for cancer) equals </a:t>
            </a:r>
            <a:r>
              <a:rPr lang="en-US" dirty="0"/>
              <a:t>0.75</a:t>
            </a:r>
            <a:r>
              <a:rPr lang="en-US" dirty="0" smtClean="0"/>
              <a:t>.</a:t>
            </a:r>
          </a:p>
          <a:p>
            <a:r>
              <a:rPr lang="en-US" dirty="0"/>
              <a:t>Reference: </a:t>
            </a:r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www.medcalc.org/manual/logistic_regression.php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236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Rank the ads according to click logistic regression, and display them accordingly</a:t>
            </a:r>
          </a:p>
          <a:p>
            <a:r>
              <a:rPr lang="en-US" dirty="0" smtClean="0"/>
              <a:t>Measures of evaluation: </a:t>
            </a:r>
          </a:p>
          <a:p>
            <a:r>
              <a:rPr lang="en-US" dirty="0" smtClean="0"/>
              <a:t>{lift, accuracy, precision, recall, f-score)</a:t>
            </a:r>
          </a:p>
          <a:p>
            <a:r>
              <a:rPr lang="en-US" dirty="0" smtClean="0"/>
              <a:t>Error evaluation: in fact often the equation is written in with an error </a:t>
            </a:r>
            <a:r>
              <a:rPr lang="en-US" dirty="0" smtClean="0"/>
              <a:t>factor</a:t>
            </a:r>
            <a:r>
              <a:rPr lang="en-US" dirty="0" smtClean="0"/>
              <a:t>.</a:t>
            </a:r>
          </a:p>
          <a:p>
            <a:r>
              <a:rPr lang="en-US" dirty="0" smtClean="0"/>
              <a:t>For example, for logit we rewrite the equation as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/>
              <a:t>logit(P(ci=1|xi) = </a:t>
            </a:r>
            <a:r>
              <a:rPr lang="el-GR" dirty="0"/>
              <a:t>α</a:t>
            </a:r>
            <a:r>
              <a:rPr lang="en-US" dirty="0"/>
              <a:t> + </a:t>
            </a:r>
            <a:r>
              <a:rPr lang="el-GR" dirty="0"/>
              <a:t>β</a:t>
            </a:r>
            <a:r>
              <a:rPr lang="en-US" baseline="30000" dirty="0"/>
              <a:t>t</a:t>
            </a:r>
            <a:r>
              <a:rPr lang="en-US" dirty="0"/>
              <a:t> </a:t>
            </a:r>
            <a:r>
              <a:rPr lang="en-US" dirty="0" smtClean="0"/>
              <a:t>Xi + err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20975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(contd.)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Lift: How much more people are clicking (or buying) because of the introduction of the model?</a:t>
            </a:r>
          </a:p>
          <a:p>
            <a:r>
              <a:rPr lang="en-US" dirty="0" smtClean="0"/>
              <a:t>Accuracy: How often is the correct outcome predicted?</a:t>
            </a:r>
          </a:p>
          <a:p>
            <a:r>
              <a:rPr lang="en-US" dirty="0" smtClean="0"/>
              <a:t>Precision: #True positives/ (#True positives+ #False positives)</a:t>
            </a:r>
          </a:p>
          <a:p>
            <a:r>
              <a:rPr lang="en-US" dirty="0" smtClean="0"/>
              <a:t>Recall: #True positives/(#True positives + #False negatives)</a:t>
            </a:r>
          </a:p>
          <a:p>
            <a:r>
              <a:rPr lang="en-US" dirty="0" smtClean="0"/>
              <a:t>F-score: mean of precision and accuracy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5293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Confusion Matrix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pPr/>
              <a:t>4/23/2018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26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053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big Picture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Read Chapter </a:t>
            </a:r>
            <a:r>
              <a:rPr lang="en-US" dirty="0" smtClean="0"/>
              <a:t>6,8</a:t>
            </a:r>
            <a:endParaRPr lang="en-US" dirty="0" smtClean="0"/>
          </a:p>
          <a:p>
            <a:r>
              <a:rPr lang="en-US" dirty="0" smtClean="0"/>
              <a:t>Given a data set, a real-world classification problem, and constraints, you need to determine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Which classifier to use?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Which optimization method to employ?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Which loss function to minimize?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Which features to consider?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Which evaluation metric to use?</a:t>
            </a:r>
          </a:p>
        </p:txBody>
      </p:sp>
    </p:spTree>
    <p:extLst>
      <p:ext uri="{BB962C8B-B14F-4D97-AF65-F5344CB8AC3E}">
        <p14:creationId xmlns:p14="http://schemas.microsoft.com/office/powerpoint/2010/main" val="621827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Understand your problem domain: If election data, know how election results are computed?</a:t>
            </a:r>
          </a:p>
          <a:p>
            <a:r>
              <a:rPr lang="en-US" dirty="0"/>
              <a:t>Runtime is a serious concern in many analytic applications</a:t>
            </a:r>
            <a:r>
              <a:rPr lang="en-US" dirty="0" smtClean="0"/>
              <a:t>.</a:t>
            </a:r>
          </a:p>
          <a:p>
            <a:r>
              <a:rPr lang="en-US" dirty="0" smtClean="0"/>
              <a:t>Simpler models are more interpretable, but aren’t as good performers.</a:t>
            </a:r>
          </a:p>
          <a:p>
            <a:r>
              <a:rPr lang="en-US" dirty="0" smtClean="0"/>
              <a:t>The question of which algorithm works best is problem dependent and also “question” dependent. (What do you want to know?)</a:t>
            </a:r>
          </a:p>
          <a:p>
            <a:r>
              <a:rPr lang="en-US" dirty="0" smtClean="0"/>
              <a:t>It is also </a:t>
            </a:r>
            <a:r>
              <a:rPr lang="en-US" dirty="0" smtClean="0"/>
              <a:t>constraint-dependent.  What are the problem/data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319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Features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pPr/>
              <a:t>4/22/2018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5</a:t>
            </a:fld>
            <a:endParaRPr lang="en-US" dirty="0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Analysis is done using computers, leveraging them to perform calculations that would be intractable by hand. Ex: your lab3 multi-class classification</a:t>
            </a:r>
          </a:p>
          <a:p>
            <a:r>
              <a:rPr lang="en-US" dirty="0" smtClean="0"/>
              <a:t>It ingests data as input.</a:t>
            </a:r>
          </a:p>
          <a:p>
            <a:r>
              <a:rPr lang="en-US" dirty="0" smtClean="0"/>
              <a:t>The data points are thought of as being samples from some underlying real world problem.</a:t>
            </a:r>
          </a:p>
          <a:p>
            <a:r>
              <a:rPr lang="en-US" dirty="0" smtClean="0"/>
              <a:t>Data features are numerical, binary, categorical. Typically tabular or converted into tabular form before applying ML.</a:t>
            </a:r>
          </a:p>
          <a:p>
            <a:r>
              <a:rPr lang="en-US" dirty="0" smtClean="0"/>
              <a:t>ML is born out of AI. </a:t>
            </a:r>
          </a:p>
          <a:p>
            <a:r>
              <a:rPr lang="en-US" dirty="0" smtClean="0"/>
              <a:t>Computer Scientists research ML algorithms to improve performance whereas Data Scientists (you) learn to apply them. Ex: lab3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8631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Supervised vs unsupervised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pPr/>
              <a:t>4/22/2018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6</a:t>
            </a:fld>
            <a:endParaRPr lang="en-US" dirty="0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author classifies ML into two categories: unsupervised and supervised</a:t>
            </a:r>
          </a:p>
          <a:p>
            <a:r>
              <a:rPr lang="en-US" dirty="0" smtClean="0"/>
              <a:t>Unsupervised: raw data  </a:t>
            </a:r>
            <a:r>
              <a:rPr lang="en-US" dirty="0" smtClean="0">
                <a:sym typeface="Wingdings" panose="05000000000000000000" pitchFamily="2" charset="2"/>
              </a:rPr>
              <a:t> finding patterns; Example: K-means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Supervised: Some data points are labeled or have target value/class associated with them. The goal of the algorithms is to figure out some way to estimate the (unknown) target value of the other data points. Ex: your lab3 classification of news articles into Biz, Science, World etc.</a:t>
            </a:r>
          </a:p>
          <a:p>
            <a:pPr marL="0" indent="0">
              <a:buNone/>
            </a:pPr>
            <a:endParaRPr lang="en-US" dirty="0" smtClean="0">
              <a:sym typeface="Wingdings" panose="05000000000000000000" pitchFamily="2" charset="2"/>
            </a:endParaRPr>
          </a:p>
          <a:p>
            <a:endParaRPr lang="en-US" dirty="0" smtClean="0">
              <a:sym typeface="Wingdings" panose="05000000000000000000" pitchFamily="2" charset="2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692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data and Testing Data sets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pPr/>
              <a:t>4/22/2018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7</a:t>
            </a:fld>
            <a:endParaRPr lang="en-US" dirty="0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Given a data collection you random divide the data set into (Training, Testing) sets: typically 80%, 20%</a:t>
            </a:r>
          </a:p>
          <a:p>
            <a:r>
              <a:rPr lang="en-US" dirty="0" smtClean="0"/>
              <a:t>If you are rigorous you could also divide it into Training, </a:t>
            </a:r>
            <a:r>
              <a:rPr lang="en-US" dirty="0"/>
              <a:t>T</a:t>
            </a:r>
            <a:r>
              <a:rPr lang="en-US" dirty="0" smtClean="0"/>
              <a:t>esting and validation data sets.</a:t>
            </a:r>
          </a:p>
          <a:p>
            <a:r>
              <a:rPr lang="en-US" dirty="0" smtClean="0"/>
              <a:t>Error metric is important: how accurate is your classification?</a:t>
            </a:r>
          </a:p>
          <a:p>
            <a:r>
              <a:rPr lang="en-US" dirty="0" smtClean="0"/>
              <a:t>Also periodic retraining is important esp. in dynamically evolving data sets. For example, features of Sport articles in March may not be the same in May or June; also geo-location matters.</a:t>
            </a:r>
          </a:p>
        </p:txBody>
      </p:sp>
    </p:spTree>
    <p:extLst>
      <p:ext uri="{BB962C8B-B14F-4D97-AF65-F5344CB8AC3E}">
        <p14:creationId xmlns:p14="http://schemas.microsoft.com/office/powerpoint/2010/main" val="7534740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Chapter 8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pPr/>
              <a:t>4/22/2018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8</a:t>
            </a:fld>
            <a:endParaRPr lang="en-US" dirty="0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ML Classification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28248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Classification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E6A58-47AA-490C-B20F-C5028FFC8817}" type="datetime1">
              <a:rPr lang="en-US" smtClean="0"/>
              <a:pPr/>
              <a:t>4/22/2018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9</a:t>
            </a:fld>
            <a:endParaRPr lang="en-US" dirty="0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What? Identify the “class” of a data item based on prior knowledge.</a:t>
            </a:r>
          </a:p>
          <a:p>
            <a:r>
              <a:rPr lang="en-US" dirty="0" smtClean="0"/>
              <a:t>Why?  </a:t>
            </a:r>
          </a:p>
          <a:p>
            <a:pPr lvl="1"/>
            <a:r>
              <a:rPr lang="en-US" dirty="0" smtClean="0"/>
              <a:t>To target the subsequent operations based on the classes.</a:t>
            </a:r>
          </a:p>
          <a:p>
            <a:pPr lvl="1"/>
            <a:r>
              <a:rPr lang="en-US" dirty="0" smtClean="0"/>
              <a:t>To get insights about underlying data</a:t>
            </a:r>
          </a:p>
          <a:p>
            <a:r>
              <a:rPr lang="en-US" dirty="0" smtClean="0"/>
              <a:t>Concerns: bad features will lead to bad classification</a:t>
            </a:r>
          </a:p>
          <a:p>
            <a:r>
              <a:rPr lang="en-US" dirty="0" smtClean="0"/>
              <a:t>Data science is about understanding the data sets and the domain application well enough that you can extract meaningful features.</a:t>
            </a:r>
          </a:p>
          <a:p>
            <a:r>
              <a:rPr lang="en-US" dirty="0" smtClean="0"/>
              <a:t>From Wikipedia: </a:t>
            </a:r>
            <a:r>
              <a:rPr lang="en-US" dirty="0"/>
              <a:t> </a:t>
            </a:r>
            <a:r>
              <a:rPr lang="en-US" dirty="0" smtClean="0"/>
              <a:t>``..a</a:t>
            </a:r>
            <a:r>
              <a:rPr lang="en-US" dirty="0"/>
              <a:t> </a:t>
            </a:r>
            <a:r>
              <a:rPr lang="en-US" b="1" dirty="0"/>
              <a:t>feature</a:t>
            </a:r>
            <a:r>
              <a:rPr lang="en-US" dirty="0"/>
              <a:t> is an individual measurable property or characteristic of a phenomenon being observed. Choosing informative, discriminating and independent </a:t>
            </a:r>
            <a:r>
              <a:rPr lang="en-US" b="1" dirty="0"/>
              <a:t>features</a:t>
            </a:r>
            <a:r>
              <a:rPr lang="en-US" dirty="0"/>
              <a:t> is a crucial step for effective algorithms in pattern recognition, </a:t>
            </a:r>
            <a:r>
              <a:rPr lang="en-US" b="1" dirty="0"/>
              <a:t>classification</a:t>
            </a:r>
            <a:r>
              <a:rPr lang="en-US" dirty="0"/>
              <a:t> and regression</a:t>
            </a:r>
            <a:r>
              <a:rPr lang="en-US" dirty="0" smtClean="0"/>
              <a:t>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82114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1403</TotalTime>
  <Words>1792</Words>
  <Application>Microsoft Office PowerPoint</Application>
  <PresentationFormat>Widescreen</PresentationFormat>
  <Paragraphs>274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Calibri</vt:lpstr>
      <vt:lpstr>Cambria Math</vt:lpstr>
      <vt:lpstr>Georgia</vt:lpstr>
      <vt:lpstr>Wingdings</vt:lpstr>
      <vt:lpstr>Wingdings 2</vt:lpstr>
      <vt:lpstr>Civic</vt:lpstr>
      <vt:lpstr>Machine Learning Overview</vt:lpstr>
      <vt:lpstr>Learning Objectives</vt:lpstr>
      <vt:lpstr>The big Picture</vt:lpstr>
      <vt:lpstr>More..</vt:lpstr>
      <vt:lpstr>Common Features</vt:lpstr>
      <vt:lpstr>Supervised vs unsupervised</vt:lpstr>
      <vt:lpstr>Training data and Testing Data sets</vt:lpstr>
      <vt:lpstr>ML Classification </vt:lpstr>
      <vt:lpstr>Classification</vt:lpstr>
      <vt:lpstr>Binary vs multiclass</vt:lpstr>
      <vt:lpstr>PowerPoint Presentation</vt:lpstr>
      <vt:lpstr>Decision Tree</vt:lpstr>
      <vt:lpstr>Multi-class Decision Tree </vt:lpstr>
      <vt:lpstr>Logistic Regression</vt:lpstr>
      <vt:lpstr>Logistic Regression</vt:lpstr>
      <vt:lpstr>Basics</vt:lpstr>
      <vt:lpstr>Logit Use case</vt:lpstr>
      <vt:lpstr>Three Core Problems</vt:lpstr>
      <vt:lpstr>Lets derive this from first principles</vt:lpstr>
      <vt:lpstr>Multiple Features</vt:lpstr>
      <vt:lpstr>Demo on R</vt:lpstr>
      <vt:lpstr>R code: data file “exam.csv”</vt:lpstr>
      <vt:lpstr>Logistic Regression Calculation</vt:lpstr>
      <vt:lpstr>Evaluation</vt:lpstr>
      <vt:lpstr>Evaluation (contd.)</vt:lpstr>
      <vt:lpstr>Confusion Matrix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Machine Learning Overview</dc:title>
  <dc:creator>bina</dc:creator>
  <cp:lastModifiedBy>bina</cp:lastModifiedBy>
  <cp:revision>27</cp:revision>
  <dcterms:created xsi:type="dcterms:W3CDTF">2018-04-22T14:14:42Z</dcterms:created>
  <dcterms:modified xsi:type="dcterms:W3CDTF">2018-04-23T13:38:19Z</dcterms:modified>
</cp:coreProperties>
</file>