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85" autoAdjust="0"/>
    <p:restoredTop sz="94660"/>
  </p:normalViewPr>
  <p:slideViewPr>
    <p:cSldViewPr snapToGrid="0" showGuides="1">
      <p:cViewPr varScale="1">
        <p:scale>
          <a:sx n="69" d="100"/>
          <a:sy n="69" d="100"/>
        </p:scale>
        <p:origin x="780" y="6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D090B1-EF3B-4C0A-AD53-4956048BAD93}" type="datetimeFigureOut">
              <a:rPr lang="en-US" smtClean="0"/>
              <a:t>3/5/2018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620CE7-57E7-4176-ABA4-B9F165CD9F9C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513731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D090B1-EF3B-4C0A-AD53-4956048BAD93}" type="datetimeFigureOut">
              <a:rPr lang="en-US" smtClean="0"/>
              <a:t>3/5/2018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620CE7-57E7-4176-ABA4-B9F165CD9F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78497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D090B1-EF3B-4C0A-AD53-4956048BAD93}" type="datetimeFigureOut">
              <a:rPr lang="en-US" smtClean="0"/>
              <a:t>3/5/2018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620CE7-57E7-4176-ABA4-B9F165CD9F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45979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D090B1-EF3B-4C0A-AD53-4956048BAD93}" type="datetimeFigureOut">
              <a:rPr lang="en-US" smtClean="0"/>
              <a:t>3/5/2018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620CE7-57E7-4176-ABA4-B9F165CD9F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50580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D090B1-EF3B-4C0A-AD53-4956048BAD93}" type="datetimeFigureOut">
              <a:rPr lang="en-US" smtClean="0"/>
              <a:t>3/5/2018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620CE7-57E7-4176-ABA4-B9F165CD9F9C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05078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8" y="1845734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D090B1-EF3B-4C0A-AD53-4956048BAD93}" type="datetimeFigureOut">
              <a:rPr lang="en-US" smtClean="0"/>
              <a:t>3/5/2018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620CE7-57E7-4176-ABA4-B9F165CD9F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96034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D090B1-EF3B-4C0A-AD53-4956048BAD93}" type="datetimeFigureOut">
              <a:rPr lang="en-US" smtClean="0"/>
              <a:t>3/5/2018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620CE7-57E7-4176-ABA4-B9F165CD9F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98495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D090B1-EF3B-4C0A-AD53-4956048BAD93}" type="datetimeFigureOut">
              <a:rPr lang="en-US" smtClean="0"/>
              <a:t>3/5/2018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620CE7-57E7-4176-ABA4-B9F165CD9F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82256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D090B1-EF3B-4C0A-AD53-4956048BAD93}" type="datetimeFigureOut">
              <a:rPr lang="en-US" smtClean="0"/>
              <a:t>3/5/2018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620CE7-57E7-4176-ABA4-B9F165CD9F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21071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94D090B1-EF3B-4C0A-AD53-4956048BAD93}" type="datetimeFigureOut">
              <a:rPr lang="en-US" smtClean="0"/>
              <a:t>3/5/2018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16620CE7-57E7-4176-ABA4-B9F165CD9F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37072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D090B1-EF3B-4C0A-AD53-4956048BAD93}" type="datetimeFigureOut">
              <a:rPr lang="en-US" smtClean="0"/>
              <a:t>3/5/2018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620CE7-57E7-4176-ABA4-B9F165CD9F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0062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94D090B1-EF3B-4C0A-AD53-4956048BAD93}" type="datetimeFigureOut">
              <a:rPr lang="en-US" smtClean="0"/>
              <a:t>3/5/2018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16620CE7-57E7-4176-ABA4-B9F165CD9F9C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18022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MapReduce Algorithm Design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Chapter 3 </a:t>
            </a:r>
          </a:p>
          <a:p>
            <a:r>
              <a:rPr lang="en-US" dirty="0" smtClean="0"/>
              <a:t>Lin and Dyer’s text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95886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Map Reduce Solution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en-US" dirty="0" smtClean="0"/>
              <a:t>You design the map and the reduce; </a:t>
            </a:r>
            <a:r>
              <a:rPr lang="en-US" dirty="0" smtClean="0">
                <a:sym typeface="Wingdings" panose="05000000000000000000" pitchFamily="2" charset="2"/>
              </a:rPr>
              <a:t> Map and Reduce </a:t>
            </a:r>
            <a:endParaRPr lang="en-US" dirty="0" smtClean="0"/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Configure the environment for </a:t>
            </a:r>
          </a:p>
          <a:p>
            <a:pPr marL="749808" lvl="1" indent="-457200">
              <a:buFont typeface="+mj-lt"/>
              <a:buAutoNum type="arabicPeriod"/>
            </a:pPr>
            <a:r>
              <a:rPr lang="en-US" dirty="0" smtClean="0"/>
              <a:t>Number  of mappers, </a:t>
            </a:r>
          </a:p>
          <a:p>
            <a:pPr marL="749808" lvl="1" indent="-457200">
              <a:buFont typeface="+mj-lt"/>
              <a:buAutoNum type="arabicPeriod"/>
            </a:pPr>
            <a:r>
              <a:rPr lang="en-US" dirty="0" smtClean="0"/>
              <a:t>Number of reducers, </a:t>
            </a:r>
          </a:p>
          <a:p>
            <a:pPr marL="749808" lvl="1" indent="-457200">
              <a:buFont typeface="+mj-lt"/>
              <a:buAutoNum type="arabicPeriod"/>
            </a:pPr>
            <a:r>
              <a:rPr lang="en-US" dirty="0" smtClean="0"/>
              <a:t>location of input for mappers</a:t>
            </a:r>
          </a:p>
          <a:p>
            <a:pPr marL="749808" lvl="1" indent="-457200">
              <a:buFont typeface="+mj-lt"/>
              <a:buAutoNum type="arabicPeriod"/>
            </a:pPr>
            <a:r>
              <a:rPr lang="en-US" dirty="0" smtClean="0"/>
              <a:t>Location of output from reducer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Besides Map and Reduce, you can do local aggregation (to save some space during intermediate shuffle operation)</a:t>
            </a:r>
          </a:p>
          <a:p>
            <a:pPr marL="0" indent="0">
              <a:buNone/>
            </a:pPr>
            <a:r>
              <a:rPr lang="en-US" dirty="0" smtClean="0"/>
              <a:t>Given these parameters, lets explore how we can optimize the map-reduce process.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53388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Basic MR for </a:t>
            </a:r>
            <a:r>
              <a:rPr lang="en-US" dirty="0" err="1" smtClean="0"/>
              <a:t>wordcount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73120" y="2085884"/>
            <a:ext cx="7506086" cy="3543482"/>
          </a:xfrm>
        </p:spPr>
      </p:pic>
    </p:spTree>
    <p:extLst>
      <p:ext uri="{BB962C8B-B14F-4D97-AF65-F5344CB8AC3E}">
        <p14:creationId xmlns:p14="http://schemas.microsoft.com/office/powerpoint/2010/main" val="31826813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Improved Mapper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mapper has an  </a:t>
            </a:r>
            <a:r>
              <a:rPr lang="en-US" dirty="0"/>
              <a:t>associative array to aggregate term </a:t>
            </a:r>
            <a:r>
              <a:rPr lang="en-US" dirty="0" smtClean="0"/>
              <a:t>counts on a per-document basis.</a:t>
            </a:r>
          </a:p>
          <a:p>
            <a:r>
              <a:rPr lang="en-US" dirty="0" smtClean="0"/>
              <a:t>Reducer is same as before.</a:t>
            </a:r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94756" y="2711376"/>
            <a:ext cx="7436232" cy="28576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51127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Combiner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Combiner is a local aggregator at the end of every mapper.</a:t>
            </a:r>
          </a:p>
          <a:p>
            <a:r>
              <a:rPr lang="en-US" dirty="0" smtClean="0"/>
              <a:t>It may work with word count and other text problems but when it may not work with numeric problem when the operations are not transitive.</a:t>
            </a:r>
          </a:p>
          <a:p>
            <a:endParaRPr lang="en-US" dirty="0"/>
          </a:p>
          <a:p>
            <a:r>
              <a:rPr lang="en-US" dirty="0" smtClean="0"/>
              <a:t>For example consider these this code for a simple MR for finding mean or average. </a:t>
            </a:r>
          </a:p>
          <a:p>
            <a:r>
              <a:rPr lang="en-US" dirty="0" err="1" smtClean="0"/>
              <a:t>Wordcount</a:t>
            </a:r>
            <a:r>
              <a:rPr lang="en-US" dirty="0" smtClean="0"/>
              <a:t>(list1,list2,list3) == </a:t>
            </a:r>
            <a:r>
              <a:rPr lang="en-US" dirty="0" err="1" smtClean="0"/>
              <a:t>wordcount</a:t>
            </a:r>
            <a:r>
              <a:rPr lang="en-US" dirty="0" smtClean="0"/>
              <a:t>(list1), </a:t>
            </a:r>
            <a:r>
              <a:rPr lang="en-US" dirty="0" err="1" smtClean="0"/>
              <a:t>wordcount</a:t>
            </a:r>
            <a:r>
              <a:rPr lang="en-US" dirty="0" smtClean="0"/>
              <a:t>(list2), </a:t>
            </a:r>
            <a:r>
              <a:rPr lang="en-US" dirty="0" err="1" smtClean="0"/>
              <a:t>wordcount</a:t>
            </a:r>
            <a:r>
              <a:rPr lang="en-US" dirty="0" smtClean="0"/>
              <a:t>(list3)</a:t>
            </a:r>
            <a:endParaRPr lang="en-US" dirty="0"/>
          </a:p>
          <a:p>
            <a:r>
              <a:rPr lang="en-US" dirty="0" smtClean="0"/>
              <a:t>Mean(list1, list2, list3) # Mean (list1), Mean (list2), Mean (list3)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71430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286604"/>
            <a:ext cx="10058400" cy="208088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Sum, Mean using MR and Combiner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3236" y="494691"/>
            <a:ext cx="8331200" cy="5721426"/>
          </a:xfrm>
        </p:spPr>
      </p:pic>
    </p:spTree>
    <p:extLst>
      <p:ext uri="{BB962C8B-B14F-4D97-AF65-F5344CB8AC3E}">
        <p14:creationId xmlns:p14="http://schemas.microsoft.com/office/powerpoint/2010/main" val="2292790403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rgbClr val="FFFFFF"/>
      </a:lt1>
      <a:dk2>
        <a:srgbClr val="46464A"/>
      </a:dk2>
      <a:lt2>
        <a:srgbClr val="D1D9E1"/>
      </a:lt2>
      <a:accent1>
        <a:srgbClr val="6F6F74"/>
      </a:accent1>
      <a:accent2>
        <a:srgbClr val="A7B789"/>
      </a:accent2>
      <a:accent3>
        <a:srgbClr val="BEAE98"/>
      </a:accent3>
      <a:accent4>
        <a:srgbClr val="92A9B9"/>
      </a:accent4>
      <a:accent5>
        <a:srgbClr val="9C8265"/>
      </a:accent5>
      <a:accent6>
        <a:srgbClr val="8D6974"/>
      </a:accent6>
      <a:hlink>
        <a:srgbClr val="67AABF"/>
      </a:hlink>
      <a:folHlink>
        <a:srgbClr val="B1B5AB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BAB94BD4-5D6D-4148-AB57-A4CCF1FD4E0C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103</TotalTime>
  <Words>197</Words>
  <Application>Microsoft Office PowerPoint</Application>
  <PresentationFormat>Widescreen</PresentationFormat>
  <Paragraphs>24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Calibri</vt:lpstr>
      <vt:lpstr>Calibri Light</vt:lpstr>
      <vt:lpstr>Wingdings</vt:lpstr>
      <vt:lpstr>Retrospect</vt:lpstr>
      <vt:lpstr>MapReduce Algorithm Design</vt:lpstr>
      <vt:lpstr>Map Reduce Solution</vt:lpstr>
      <vt:lpstr>Basic MR for wordcount</vt:lpstr>
      <vt:lpstr>Improved Mapper</vt:lpstr>
      <vt:lpstr>Combiner</vt:lpstr>
      <vt:lpstr>Sum, Mean using MR and Combiner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MapReduce Algorithm Design</dc:title>
  <dc:creator>bina</dc:creator>
  <cp:lastModifiedBy>bina</cp:lastModifiedBy>
  <cp:revision>9</cp:revision>
  <dcterms:created xsi:type="dcterms:W3CDTF">2018-03-05T15:55:00Z</dcterms:created>
  <dcterms:modified xsi:type="dcterms:W3CDTF">2018-03-05T17:38:16Z</dcterms:modified>
</cp:coreProperties>
</file>