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80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0B1-EF3B-4C0A-AD53-4956048BAD93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0CE7-57E7-4176-ABA4-B9F165CD9F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37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0B1-EF3B-4C0A-AD53-4956048BAD93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0CE7-57E7-4176-ABA4-B9F165CD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4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0B1-EF3B-4C0A-AD53-4956048BAD93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0CE7-57E7-4176-ABA4-B9F165CD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0B1-EF3B-4C0A-AD53-4956048BAD93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0CE7-57E7-4176-ABA4-B9F165CD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5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0B1-EF3B-4C0A-AD53-4956048BAD93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0CE7-57E7-4176-ABA4-B9F165CD9F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0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0B1-EF3B-4C0A-AD53-4956048BAD93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0CE7-57E7-4176-ABA4-B9F165CD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0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0B1-EF3B-4C0A-AD53-4956048BAD93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0CE7-57E7-4176-ABA4-B9F165CD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4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0B1-EF3B-4C0A-AD53-4956048BAD93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0CE7-57E7-4176-ABA4-B9F165CD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2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0B1-EF3B-4C0A-AD53-4956048BAD93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0CE7-57E7-4176-ABA4-B9F165CD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0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4D090B1-EF3B-4C0A-AD53-4956048BAD93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620CE7-57E7-4176-ABA4-B9F165CD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0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0B1-EF3B-4C0A-AD53-4956048BAD93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0CE7-57E7-4176-ABA4-B9F165CD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4D090B1-EF3B-4C0A-AD53-4956048BAD93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6620CE7-57E7-4176-ABA4-B9F165CD9F9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MapReduce Algorithm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 </a:t>
            </a:r>
          </a:p>
          <a:p>
            <a:r>
              <a:rPr lang="en-US" dirty="0" smtClean="0"/>
              <a:t>Lin and Dyer’s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58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Reduce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You design the map and the reduce; </a:t>
            </a:r>
            <a:r>
              <a:rPr lang="en-US" dirty="0" smtClean="0">
                <a:sym typeface="Wingdings" panose="05000000000000000000" pitchFamily="2" charset="2"/>
              </a:rPr>
              <a:t> Map and Reduce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Configure the environment for 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 smtClean="0"/>
              <a:t>Number  of mappers, 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 smtClean="0"/>
              <a:t>Number of reducers, 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 smtClean="0"/>
              <a:t>location of input for mappers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 smtClean="0"/>
              <a:t>Location of output from reducer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Besides Map and Reduce, you can do local aggregation (to save some space during intermediate shuffle operation)</a:t>
            </a:r>
          </a:p>
          <a:p>
            <a:pPr marL="0" indent="0">
              <a:buNone/>
            </a:pPr>
            <a:r>
              <a:rPr lang="en-US" dirty="0" smtClean="0"/>
              <a:t>Given these parameters, lets explore how we can optimize the map-reduce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33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MR for </a:t>
            </a:r>
            <a:r>
              <a:rPr lang="en-US" dirty="0" err="1" smtClean="0"/>
              <a:t>wordcount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120" y="2085884"/>
            <a:ext cx="7506086" cy="3543482"/>
          </a:xfrm>
        </p:spPr>
      </p:pic>
    </p:spTree>
    <p:extLst>
      <p:ext uri="{BB962C8B-B14F-4D97-AF65-F5344CB8AC3E}">
        <p14:creationId xmlns:p14="http://schemas.microsoft.com/office/powerpoint/2010/main" val="3182681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Mapper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mapper has an  </a:t>
            </a:r>
            <a:r>
              <a:rPr lang="en-US" dirty="0"/>
              <a:t>associative array to aggregate term </a:t>
            </a:r>
            <a:r>
              <a:rPr lang="en-US" dirty="0" smtClean="0"/>
              <a:t>counts on a per-document basis.</a:t>
            </a:r>
          </a:p>
          <a:p>
            <a:r>
              <a:rPr lang="en-US" dirty="0" smtClean="0"/>
              <a:t>Reducer is same as before.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756" y="2711376"/>
            <a:ext cx="7436232" cy="285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112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Combiner is a local aggregator at the end of every mapper.</a:t>
            </a:r>
          </a:p>
          <a:p>
            <a:r>
              <a:rPr lang="en-US" dirty="0" smtClean="0"/>
              <a:t>It may work with word count and other text problems but when it may not work with numeric problem when the operations are not transitive.</a:t>
            </a:r>
          </a:p>
          <a:p>
            <a:endParaRPr lang="en-US" dirty="0"/>
          </a:p>
          <a:p>
            <a:r>
              <a:rPr lang="en-US" dirty="0" smtClean="0"/>
              <a:t>For example consider these this code for a simple MR for finding mean or average. </a:t>
            </a:r>
          </a:p>
          <a:p>
            <a:r>
              <a:rPr lang="en-US" dirty="0" err="1" smtClean="0"/>
              <a:t>Wordcount</a:t>
            </a:r>
            <a:r>
              <a:rPr lang="en-US" dirty="0" smtClean="0"/>
              <a:t>(list1,list2,list3) == </a:t>
            </a:r>
            <a:r>
              <a:rPr lang="en-US" dirty="0" err="1" smtClean="0"/>
              <a:t>wordcount</a:t>
            </a:r>
            <a:r>
              <a:rPr lang="en-US" dirty="0" smtClean="0"/>
              <a:t>(list1), </a:t>
            </a:r>
            <a:r>
              <a:rPr lang="en-US" dirty="0" err="1" smtClean="0"/>
              <a:t>wordcount</a:t>
            </a:r>
            <a:r>
              <a:rPr lang="en-US" dirty="0" smtClean="0"/>
              <a:t>(list2), </a:t>
            </a:r>
            <a:r>
              <a:rPr lang="en-US" dirty="0" err="1" smtClean="0"/>
              <a:t>wordcount</a:t>
            </a:r>
            <a:r>
              <a:rPr lang="en-US" dirty="0" smtClean="0"/>
              <a:t>(list3)</a:t>
            </a:r>
            <a:endParaRPr lang="en-US" dirty="0"/>
          </a:p>
          <a:p>
            <a:r>
              <a:rPr lang="en-US" dirty="0" smtClean="0"/>
              <a:t>Mean(list1, list2, list3) # Mean (list1), Mean (list2), Mean (list3)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43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208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Sum, Mean using MR and Combiner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236" y="494691"/>
            <a:ext cx="8331200" cy="5721426"/>
          </a:xfrm>
        </p:spPr>
      </p:pic>
    </p:spTree>
    <p:extLst>
      <p:ext uri="{BB962C8B-B14F-4D97-AF65-F5344CB8AC3E}">
        <p14:creationId xmlns:p14="http://schemas.microsoft.com/office/powerpoint/2010/main" val="22927904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103</TotalTime>
  <Words>197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</vt:lpstr>
      <vt:lpstr>Retrospect</vt:lpstr>
      <vt:lpstr>MapReduce Algorithm Design</vt:lpstr>
      <vt:lpstr>Map Reduce Solution</vt:lpstr>
      <vt:lpstr>Basic MR for wordcount</vt:lpstr>
      <vt:lpstr>Improved Mapper</vt:lpstr>
      <vt:lpstr>Combiner</vt:lpstr>
      <vt:lpstr>Sum, Mean using MR and Combiner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MapReduce Algorithm Design</dc:title>
  <dc:creator>bina</dc:creator>
  <cp:lastModifiedBy>bina</cp:lastModifiedBy>
  <cp:revision>9</cp:revision>
  <dcterms:created xsi:type="dcterms:W3CDTF">2018-03-05T15:55:00Z</dcterms:created>
  <dcterms:modified xsi:type="dcterms:W3CDTF">2018-03-05T17:38:16Z</dcterms:modified>
</cp:coreProperties>
</file>