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heme/theme2.xml" ContentType="application/vnd.openxmlformats-officedocument.them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18" r:id="rId2"/>
    <p:sldId id="319" r:id="rId3"/>
    <p:sldId id="321" r:id="rId4"/>
    <p:sldId id="322" r:id="rId5"/>
    <p:sldId id="323" r:id="rId6"/>
    <p:sldId id="32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AD96CE-E196-48EB-8F89-89B312834C06}" type="datetimeFigureOut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BF2253-434F-435C-9160-C165DF2A8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876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39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tags" Target="../tags/tag78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95.xml"/><Relationship Id="rId13" Type="http://schemas.openxmlformats.org/officeDocument/2006/relationships/tags" Target="../tags/tag100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12" Type="http://schemas.openxmlformats.org/officeDocument/2006/relationships/tags" Target="../tags/tag99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tags" Target="../tags/tag98.xml"/><Relationship Id="rId5" Type="http://schemas.openxmlformats.org/officeDocument/2006/relationships/tags" Target="../tags/tag92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97.xml"/><Relationship Id="rId4" Type="http://schemas.openxmlformats.org/officeDocument/2006/relationships/tags" Target="../tags/tag91.xml"/><Relationship Id="rId9" Type="http://schemas.openxmlformats.org/officeDocument/2006/relationships/tags" Target="../tags/tag96.xml"/><Relationship Id="rId14" Type="http://schemas.openxmlformats.org/officeDocument/2006/relationships/tags" Target="../tags/tag10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8"/>
            </p:custDataLst>
          </p:nvPr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9"/>
            </p:custDataLst>
          </p:nvPr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57C35-764A-44CA-9C5D-BFDB5CAD9067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EF381-3BBC-4F4C-BA6A-8C45E09A9C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36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D77C-A38D-46D7-A062-6C906408D638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6AB6-44D2-41D6-B029-80DD670F0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999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>
            <p:custDataLst>
              <p:tags r:id="rId8"/>
            </p:custDataLst>
          </p:nvPr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9"/>
            </p:custDataLst>
          </p:nvPr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  <p:custDataLst>
              <p:tags r:id="rId10"/>
            </p:custDataLst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53E3D-82AB-42E6-B933-E099D2801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BAC2D-8CAF-48A4-8044-A329BD57538D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</p:spTree>
    <p:extLst>
      <p:ext uri="{BB962C8B-B14F-4D97-AF65-F5344CB8AC3E}">
        <p14:creationId xmlns:p14="http://schemas.microsoft.com/office/powerpoint/2010/main" val="2048122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3F4D5-19CB-44C0-B0A6-9CCCB26FB2AB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509FE-0DEC-47E7-AB88-703C95BDB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605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10"/>
            </p:custDataLst>
          </p:nvPr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1"/>
            </p:custDataLst>
          </p:nvPr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9B17-C311-4241-AD4E-707D2143187F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852CD-49D2-4B62-83E0-8BC348634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870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F117B-44D0-4C92-A0D4-92EB66C872B9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8465-4394-49AE-A13E-C70632376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3971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2" name="Rectangle 11"/>
          <p:cNvSpPr/>
          <p:nvPr>
            <p:custDataLst>
              <p:tags r:id="rId6"/>
            </p:custDataLst>
          </p:nvPr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>
            <p:custDataLst>
              <p:tags r:id="rId10"/>
            </p:custDataLst>
          </p:nvPr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>
            <p:custDataLst>
              <p:tags r:id="rId11"/>
            </p:custDataLst>
          </p:nvPr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3552-F295-47EF-9C3B-1BD6F3080795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C1C3-95A3-4581-B8DA-D436629818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825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FDAD-D081-4BE7-B54F-4D2AC7205CBA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33479-E376-48B4-88D5-7B338B1448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18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>
            <p:custDataLst>
              <p:tags r:id="rId1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5631-6D66-4F7D-BD6C-C71A24763A02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7FD86F-6D2A-400B-A344-B52F0E163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61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9"/>
            </p:custDataLst>
          </p:nvPr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  <p:custDataLst>
              <p:tags r:id="rId12"/>
            </p:custDataLst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1083-2B3E-4048-BE53-41C094E0F9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33A6-2D37-43AE-ADA7-A4F77898C43C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  <p:custDataLst>
              <p:tags r:id="rId14"/>
            </p:custDataLst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</p:spTree>
    <p:extLst>
      <p:ext uri="{BB962C8B-B14F-4D97-AF65-F5344CB8AC3E}">
        <p14:creationId xmlns:p14="http://schemas.microsoft.com/office/powerpoint/2010/main" val="2503589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>
            <p:custDataLst>
              <p:tags r:id="rId2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>
            <p:custDataLst>
              <p:tags r:id="rId3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>
            <p:custDataLst>
              <p:tags r:id="rId4"/>
            </p:custDataLst>
          </p:nvPr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>
            <p:custDataLst>
              <p:tags r:id="rId5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>
            <p:custDataLst>
              <p:tags r:id="rId9"/>
            </p:custDataLst>
          </p:nvPr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  <p:custDataLst>
              <p:tags r:id="rId12"/>
            </p:custDataLst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4B783-D0F1-4F4F-A41A-1C8E2A5C8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  <p:custDataLst>
              <p:tags r:id="rId13"/>
            </p:custDataLst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A533F-07D9-4C26-AB55-C49F0FD054F9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  <p:custDataLst>
              <p:tags r:id="rId14"/>
            </p:custDataLst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</p:spTree>
    <p:extLst>
      <p:ext uri="{BB962C8B-B14F-4D97-AF65-F5344CB8AC3E}">
        <p14:creationId xmlns:p14="http://schemas.microsoft.com/office/powerpoint/2010/main" val="297065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26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5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78D840-7BEB-4B00-82E0-88A7D8CCCB4E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>
            <p:custDataLst>
              <p:tags r:id="rId22"/>
            </p:custDataLst>
          </p:nvPr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23"/>
            </p:custDataLst>
          </p:nvPr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4A2590EA-CBB2-4B67-AA5D-A890713F03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eilly.com/ideas/an-introduction-to-hadoop-2-0-understanding-the-new-data-operating-syste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14339" name="Title 2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Execution Framework: </a:t>
            </a:r>
            <a:br>
              <a:rPr lang="en-US" altLang="en-US" dirty="0" smtClean="0"/>
            </a:br>
            <a:r>
              <a:rPr lang="en-US" altLang="en-US" dirty="0" smtClean="0"/>
              <a:t>Hadoop 2.x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001A1FD-2C51-4C55-B093-312AE657A1BD}" type="datetime1">
              <a:rPr lang="en-US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cse4/587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FD8837-12D5-4490-BFCE-000523881D4F}" type="slidenum">
              <a:rPr lang="en-US" altLang="en-US" sz="1600" smtClean="0">
                <a:solidFill>
                  <a:srgbClr val="7B989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600" smtClean="0">
              <a:solidFill>
                <a:srgbClr val="7B9899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Hadoop 2.x evolves from a distributed filesystem into an operating system that manages not only files/data storage but other resources.</a:t>
            </a:r>
          </a:p>
          <a:p>
            <a:r>
              <a:rPr lang="en-US" dirty="0" smtClean="0"/>
              <a:t>Because of this it can support more than the </a:t>
            </a:r>
            <a:r>
              <a:rPr lang="en-US" dirty="0" err="1" smtClean="0"/>
              <a:t>Mapreduce</a:t>
            </a:r>
            <a:r>
              <a:rPr lang="en-US" dirty="0" smtClean="0"/>
              <a:t> like engines.</a:t>
            </a:r>
          </a:p>
          <a:p>
            <a:r>
              <a:rPr lang="en-US" dirty="0" smtClean="0"/>
              <a:t>It can support Spark, and other programming models.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3F4D5-19CB-44C0-B0A6-9CCCB26FB2AB}" type="datetime1">
              <a:rPr lang="en-US" smtClean="0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509FE-0DEC-47E7-AB88-703C95BDBC5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1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88950"/>
            <a:ext cx="8534400" cy="758825"/>
          </a:xfrm>
        </p:spPr>
        <p:txBody>
          <a:bodyPr/>
          <a:lstStyle/>
          <a:p>
            <a:r>
              <a:rPr lang="en-US" dirty="0" smtClean="0"/>
              <a:t>Yarn: </a:t>
            </a:r>
            <a:r>
              <a:rPr lang="en-US" dirty="0" smtClean="0"/>
              <a:t>Different applications are supported by YARN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8" y="2438400"/>
            <a:ext cx="8754510" cy="302101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3F4D5-19CB-44C0-B0A6-9CCCB26FB2AB}" type="datetime1">
              <a:rPr lang="en-US" smtClean="0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509FE-0DEC-47E7-AB88-703C95BDBC5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03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YARN Architecture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49264"/>
            <a:ext cx="7848600" cy="485805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3F4D5-19CB-44C0-B0A6-9CCCB26FB2AB}" type="datetime1">
              <a:rPr lang="en-US" smtClean="0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509FE-0DEC-47E7-AB88-703C95BDBC5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Enables both batch applications such MR and other streaming application run natively on Hadoop.</a:t>
            </a:r>
          </a:p>
          <a:p>
            <a:r>
              <a:rPr lang="en-US" dirty="0" smtClean="0"/>
              <a:t>Resource manager, node manager and application master.</a:t>
            </a:r>
          </a:p>
          <a:p>
            <a:r>
              <a:rPr lang="en-US" dirty="0" smtClean="0"/>
              <a:t>Application manager negotiates on behalf of the application for resources.</a:t>
            </a:r>
          </a:p>
          <a:p>
            <a:r>
              <a:rPr lang="en-US" smtClean="0"/>
              <a:t>Container-based </a:t>
            </a:r>
            <a:r>
              <a:rPr lang="en-US" dirty="0" smtClean="0"/>
              <a:t>execution units.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3F4D5-19CB-44C0-B0A6-9CCCB26FB2AB}" type="datetime1">
              <a:rPr lang="en-US" smtClean="0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509FE-0DEC-47E7-AB88-703C95BDBC5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4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R. </a:t>
            </a:r>
            <a:r>
              <a:rPr lang="en-US" dirty="0" err="1" smtClean="0"/>
              <a:t>Raposa</a:t>
            </a:r>
            <a:r>
              <a:rPr lang="en-US" dirty="0" smtClean="0"/>
              <a:t>, An Introduction to Hadoop 2.0. </a:t>
            </a:r>
            <a:r>
              <a:rPr lang="en-US" dirty="0" smtClean="0">
                <a:hlinkClick r:id="rId2"/>
              </a:rPr>
              <a:t>https://www.oreilly.com/ideas/an-introduction-to-hadoop-2-0-understanding-the-new-data-operating-system</a:t>
            </a:r>
            <a:r>
              <a:rPr lang="en-US" dirty="0" smtClean="0"/>
              <a:t>, O’Reilly, 2017.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3F4D5-19CB-44C0-B0A6-9CCCB26FB2AB}" type="datetime1">
              <a:rPr lang="en-US" smtClean="0"/>
              <a:pPr>
                <a:defRPr/>
              </a:pPr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cse4/587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509FE-0DEC-47E7-AB88-703C95BDBC5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80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x1ozUIRIGNRfs5cun7t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xhoIgosCDubSCjpf7t3t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XaYXLGpg2uwGv0cPA8kd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ky9ixFHY6mFxRv4ECndDi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HSsPX9cVZlDPXmpcMPE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LAPmtGglhCbq8WCGlZBUF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8Cdal9fuig4VhCstsVz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pOpNwqP2ehlSHKgvUb2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40k3Sv8Y5HYGdoKxDOEf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NAoVIdW1nFBzeKpttxkT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U0wSKnydsD8hqV7aibX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6YEl4ahklLBVuUckcDP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YfQQIcOHiOkavBOh1ojMU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W6tYyln1IjtBxUxeoioW8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FurdYXZjSAd9RanvPTiD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kW0E6Nlqv0FJOt78p4I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kKG31Mz2PDVwaudkQcYr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YSSXmMqpAA2sj5AMLp1p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kvZpnE9ZVAjjiqJXIq5C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4NeAwC68zi6zxnYWoMg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53CjIPYOjE6fGEOLYo6Y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1VUKhVYGqhqmYQaW5b9Ru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yTwm0o4apdhAiaWrEM7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8ofZmiHMvkHuz1xSycEV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7zwffyoxGgEGlQKzXhm6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8GgSL8Kv4mZ1JMWPK9wLS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1VBP5G4OQ06OZSgntpE2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H6IBY54KGar7sBJQvZvj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s11MJ9Q77YaryxSDGJGq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8T5hOl9VQnPf4GOeWeCz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gFT3QcOgOSqrHTTES1LX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IiOXRuKbXr8SdbdY9lF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oNmNVA4dQB8VBaL2fWL4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z1FsE3CCnizjuraWUGY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QjNqY1Ii0MuNRV4WOuD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WB1rWUoUXNVMNLg8pae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2QgB50QoJmbz53qd7I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MoIDoFMgNSQdjzabkPo3y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zBeGdHc3wLjhgsyXGk47V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yEqyXSZ3a7frKbzooJL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IQxOJEUtI90wJ2cPabZ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1q9xQLST9t8ZVA199l8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anaKUuXx05A5UQHpALxy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kcU6J6tyjtrtcnWRTw56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Q54oUZwM0hr2XQOLQ4s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wDYZHGO4WYXTb5LuKQZ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qDjsJS1sGu8f40EIyzN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KkY04Le1MqQcEq4rgDLx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XUIMN68vTYpdeSZtINge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oRldD6i9VSBNqgehE6vT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Zqy5YyQvjWeckUsSupAP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D5zdtwB88PgXSVFy8Ki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zeVjOMB6iCWEMsvK4jT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Vn2wcVgPw4KYwlh9HPw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0d9d3nFZwoQ9iyhhzFP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STNWasUB4ELThmOnZSS9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KFdgpqjZAN5gMarZj2uV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8m2JSqfQc3y8jlgSULn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OMGGJbJbEWvpiYYRQMZU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VCt7bCF8Jk6JoIm2gMFY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FwHHyrFOgfPAzR3dBZ7wv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bjzzfvOwcfqOf5MqDa0js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dlIeMW2SCRcROd2UHXFS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5lqEaSzpZ6195w3yqdTgP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Ndq6myJEhRG80izB3tt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bIJGZlhJLBcGvDrKLcQg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po3gQBQNmM3CvGqndrU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wQYKZbjKMMaMrTiLrhnL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ruE8RhgDljrqjhV4q8VN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r1W3lPDOxd1VXyBIKyxJ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Ka4n8r81MBsEx2DcNWqZ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pokntIomg6tHQRGcovN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hqvXwWB6JTXWFYO3Fin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3lNk7K2uJ1BP7URvcsK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KTbHnkQunnnJmaabOR4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kQRUca6Vt1atBT9pmHE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rnxHk0DT48qOylQt8Fn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82ix3oDORuvZNBpT1DnC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9NUiB2KwWTSedPfvqfZe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7JdcuoG3nWQydwN5lMY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uS2huerOuLMsaNQc8qa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5LLlZf9DxRYMrVZ570TM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hXyv2VxHPyARhq1eiRd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bqNpa7MsHNPJjtoqJ6H0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Q3HE5LBUpt06xL6SOLf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L8YWDNyLvRi2bXltsHG6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inQFDeTeV0t4VIIrY29U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3mOKpm4y1SmTFzN7UxC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HSqKKfH4IvDAkuRTOw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ukh9eSL69T9GaPGAhZgP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AH128DR7BhZl1EVkEBOQ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Rg5eif1I5s017aoIBCQW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fiQWz9Vmw2qQLXTkB6Tb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lZwKVW0cZ02DBQVsjsya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HkCKHhfQe27TjjbDdU9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nc96XShDk0qR0PpjbiVJ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uWC97PlfWXWj8sEJpYdU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H2itMj1CeMTyBFalI9OY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4whQxywLWUzMTjFlvkD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2KxMtoGOoVgd9eXutt3I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dGtvVR8LIA8TqXjSwDbM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1Sg13NjD8MI1LJ33aPWx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zK5HQ1QzY946vUcmD15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rqccLppSS4qEIjwWlWhNy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WEd9ROcVsHa7kSv5Cq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sNAGqi4NuzDRfyxfy4G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BHa9F1sCu4Sx6FBsGtVD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mJjILVzWSCtEOlDWxIFj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39CLhPA1jEVfYQqU6TGC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ThjXv9KgjVx3fy8ah6hB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ZS6F66Oyq0ceEglrkjrh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495GJFIfwaDA7BGIWTYn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HVASLWBzlQfTodhp2WHT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OAhNIWMQj5FSoJve2CO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npnWe2Upkmq4n6ZBYdFM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9dwOxTOU45utrbTQuTSqZ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O1DwD4o9EmQf9qqv0Aq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UFOH7JLU4xqZHMUnaPG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AVJq3oRPysTe7XIVWFnK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PaIDADqABoKN4SXHFm2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5tFWFeT0y5Oi6yHqOepX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JtfDA8U2zjgcOwUxMnxz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1229</TotalTime>
  <Words>138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Wingdings</vt:lpstr>
      <vt:lpstr>Wingdings 2</vt:lpstr>
      <vt:lpstr>Civic</vt:lpstr>
      <vt:lpstr>Execution Framework:  Hadoop 2.x </vt:lpstr>
      <vt:lpstr>Introduction</vt:lpstr>
      <vt:lpstr>Yarn: Different applications are supported by YARN</vt:lpstr>
      <vt:lpstr>YARN Architecture</vt:lpstr>
      <vt:lpstr>YARN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File System</dc:title>
  <dc:creator>bina</dc:creator>
  <cp:lastModifiedBy>bina</cp:lastModifiedBy>
  <cp:revision>88</cp:revision>
  <dcterms:created xsi:type="dcterms:W3CDTF">2008-11-12T01:34:41Z</dcterms:created>
  <dcterms:modified xsi:type="dcterms:W3CDTF">2017-03-01T21:09:49Z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1f5wP2l70uAthN61KV3xnrUIwigNpqXrQaR-zXspYy5c</vt:lpwstr>
  </property>
  <property fmtid="{D5CDD505-2E9C-101B-9397-08002B2CF9AE}" pid="4" name="Google.Documents.RevisionId">
    <vt:lpwstr>06695321405394130328</vt:lpwstr>
  </property>
  <property fmtid="{D5CDD505-2E9C-101B-9397-08002B2CF9AE}" pid="5" name="Google.Documents.PreviousRevisionId">
    <vt:lpwstr>18275391276855103333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