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9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5035-DB29-45E1-9C56-6B4DC2EE999E}" type="datetimeFigureOut">
              <a:rPr lang="en-US" smtClean="0"/>
              <a:pPr/>
              <a:t>4/18/2010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F31A-75E7-44A4-9AD7-8B681C405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>
            <a:noAutofit/>
          </a:bodyPr>
          <a:lstStyle/>
          <a:p>
            <a:r>
              <a:rPr lang="en-US" sz="5000" dirty="0" smtClean="0"/>
              <a:t>Globalization and Adolescence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By Nainita Madurai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ANTH 388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Adolescent </a:t>
            </a:r>
            <a:r>
              <a:rPr lang="en-US" dirty="0"/>
              <a:t>L</a:t>
            </a:r>
            <a:r>
              <a:rPr lang="en-US" dirty="0" smtClean="0"/>
              <a:t>ife </a:t>
            </a:r>
            <a:r>
              <a:rPr lang="en-US" dirty="0"/>
              <a:t>S</a:t>
            </a:r>
            <a:r>
              <a:rPr lang="en-US" dirty="0" smtClean="0"/>
              <a:t>tage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Definition: puberty -&gt; adulthood</a:t>
            </a:r>
          </a:p>
          <a:p>
            <a:r>
              <a:rPr lang="en-US" dirty="0" smtClean="0"/>
              <a:t>Adolescent is not just in Western culture</a:t>
            </a:r>
          </a:p>
          <a:p>
            <a:r>
              <a:rPr lang="en-US" dirty="0" smtClean="0"/>
              <a:t>Adolescence is a cross-cultural life stage that is accompanied by mental and physical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4419600"/>
            <a:ext cx="5410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Globalization has both positive and negative effects on adolescence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657600"/>
            <a:ext cx="222885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General Effects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Effects can have a positive and also a negative side</a:t>
            </a:r>
          </a:p>
          <a:p>
            <a:r>
              <a:rPr lang="en-US" dirty="0" smtClean="0"/>
              <a:t>Access to new and more information</a:t>
            </a:r>
          </a:p>
          <a:p>
            <a:r>
              <a:rPr lang="en-US" dirty="0" smtClean="0"/>
              <a:t>Job opportunities increase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733800"/>
            <a:ext cx="2438400" cy="294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3276600" y="3733800"/>
            <a:ext cx="5486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Easier transfer of goods, services, and people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There is a creation of a multicultural, yet singular culture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 Alaskan </a:t>
            </a:r>
            <a:r>
              <a:rPr lang="en-US" dirty="0" err="1" smtClean="0"/>
              <a:t>Inuits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Traditions, such as ice fishing and hunting, have become recreational</a:t>
            </a:r>
          </a:p>
          <a:p>
            <a:r>
              <a:rPr lang="en-US" sz="3400" dirty="0" smtClean="0"/>
              <a:t>More and more adolescents are spending time in peer groups as opposed to family groups</a:t>
            </a:r>
          </a:p>
          <a:p>
            <a:r>
              <a:rPr lang="en-US" sz="3400" dirty="0" smtClean="0"/>
              <a:t>They are getting a different education than their parents</a:t>
            </a:r>
          </a:p>
          <a:p>
            <a:r>
              <a:rPr lang="en-US" sz="3400" dirty="0" smtClean="0"/>
              <a:t>With access to television, hockey has become popular among young men</a:t>
            </a:r>
          </a:p>
          <a:p>
            <a:r>
              <a:rPr lang="en-US" sz="3400" dirty="0" smtClean="0"/>
              <a:t>Research shows that adolescent </a:t>
            </a:r>
            <a:r>
              <a:rPr lang="en-US" sz="3400" dirty="0" err="1" smtClean="0"/>
              <a:t>Inuits</a:t>
            </a:r>
            <a:r>
              <a:rPr lang="en-US" sz="3400" dirty="0" smtClean="0"/>
              <a:t> have very little hope for the continuance of their own society and culture; they believe they can’t compete with the globalization of the world and must choose what to do in life rather than traditionally staying in the village</a:t>
            </a:r>
          </a:p>
          <a:p>
            <a:r>
              <a:rPr lang="en-US" sz="3400" dirty="0" smtClean="0"/>
              <a:t>This becomes overwhelming to adolescents and has increased suicide rates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r>
              <a:rPr lang="en-US" sz="2300" dirty="0" smtClean="0"/>
              <a:t>Arranged marriage is greatly affected by globalization in India</a:t>
            </a:r>
          </a:p>
          <a:p>
            <a:r>
              <a:rPr lang="en-US" sz="2300" dirty="0" smtClean="0"/>
              <a:t>Marriage </a:t>
            </a:r>
            <a:r>
              <a:rPr lang="en-US" sz="2300" dirty="0" smtClean="0"/>
              <a:t>is essentially the mark of when an adolescent becomes an adult</a:t>
            </a:r>
          </a:p>
          <a:p>
            <a:r>
              <a:rPr lang="en-US" sz="2300" smtClean="0"/>
              <a:t>It </a:t>
            </a:r>
            <a:r>
              <a:rPr lang="en-US" sz="2300" dirty="0" smtClean="0"/>
              <a:t>is an incredibly important event in Indian culture and society</a:t>
            </a:r>
          </a:p>
          <a:p>
            <a:r>
              <a:rPr lang="en-US" sz="2300" smtClean="0"/>
              <a:t>Adolescents </a:t>
            </a:r>
            <a:r>
              <a:rPr lang="en-US" sz="2300" dirty="0" smtClean="0"/>
              <a:t>will often go against their parents’ wishes and attempt to form “love marriages”</a:t>
            </a:r>
          </a:p>
          <a:p>
            <a:r>
              <a:rPr lang="en-US" sz="2300" dirty="0" smtClean="0"/>
              <a:t>Though arranged marriages are still far more common, “love marriages” are becoming more and more prevalent and this does not follow a conservative Indian tradition</a:t>
            </a:r>
          </a:p>
          <a:p>
            <a:r>
              <a:rPr lang="en-US" sz="2300" dirty="0" smtClean="0"/>
              <a:t>This is a society in which dating has become more prevalent and therefore safe sex is not being practiced or learned, because sex is such a taboo subject</a:t>
            </a:r>
          </a:p>
          <a:p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Relevance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828800"/>
          </a:xfrm>
        </p:spPr>
        <p:txBody>
          <a:bodyPr>
            <a:noAutofit/>
          </a:bodyPr>
          <a:lstStyle/>
          <a:p>
            <a:r>
              <a:rPr lang="en-US" sz="2300" dirty="0" smtClean="0"/>
              <a:t>Identity formation and the creation of a single multicultural world</a:t>
            </a:r>
          </a:p>
          <a:p>
            <a:r>
              <a:rPr lang="en-US" sz="2300" dirty="0" err="1" smtClean="0"/>
              <a:t>Lewellen</a:t>
            </a:r>
            <a:r>
              <a:rPr lang="en-US" sz="2300" dirty="0" smtClean="0"/>
              <a:t>: </a:t>
            </a:r>
            <a:r>
              <a:rPr lang="en-US" sz="2300" dirty="0" err="1" smtClean="0"/>
              <a:t>primordialism</a:t>
            </a:r>
            <a:r>
              <a:rPr lang="en-US" sz="2300" dirty="0" smtClean="0"/>
              <a:t> vs. </a:t>
            </a:r>
            <a:r>
              <a:rPr lang="en-US" sz="2300" dirty="0" err="1" smtClean="0"/>
              <a:t>constructionism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Does the theory of </a:t>
            </a:r>
            <a:r>
              <a:rPr lang="en-US" sz="2300" dirty="0" err="1" smtClean="0"/>
              <a:t>primordialism</a:t>
            </a:r>
            <a:r>
              <a:rPr lang="en-US" sz="2300" dirty="0" smtClean="0"/>
              <a:t> apply with globalization? Or is it </a:t>
            </a:r>
            <a:r>
              <a:rPr lang="en-US" sz="2300" dirty="0" err="1" smtClean="0"/>
              <a:t>constructionism</a:t>
            </a:r>
            <a:r>
              <a:rPr lang="en-US" sz="2300" dirty="0" smtClean="0"/>
              <a:t>? It could even be </a:t>
            </a:r>
            <a:r>
              <a:rPr lang="en-US" sz="2300" dirty="0" err="1" smtClean="0"/>
              <a:t>relationalism</a:t>
            </a:r>
            <a:r>
              <a:rPr lang="en-US" sz="2300" dirty="0" smtClean="0"/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05200"/>
            <a:ext cx="2361746" cy="317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819400" y="3505200"/>
            <a:ext cx="6096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/>
              <a:t>  </a:t>
            </a:r>
            <a:r>
              <a:rPr lang="en-US" sz="2300" dirty="0" err="1" smtClean="0"/>
              <a:t>Appadurai’s</a:t>
            </a:r>
            <a:r>
              <a:rPr lang="en-US" sz="2300" dirty="0" smtClean="0"/>
              <a:t> </a:t>
            </a:r>
            <a:r>
              <a:rPr lang="en-US" sz="2300" i="1" dirty="0" err="1" smtClean="0"/>
              <a:t>scapes</a:t>
            </a:r>
            <a:r>
              <a:rPr lang="en-US" sz="2300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 Adolescents are mostly affected by </a:t>
            </a:r>
            <a:r>
              <a:rPr lang="en-US" sz="2300" dirty="0" err="1" smtClean="0"/>
              <a:t>Mediascapes</a:t>
            </a:r>
            <a:r>
              <a:rPr lang="en-US" sz="2300" dirty="0" smtClean="0"/>
              <a:t> and </a:t>
            </a:r>
            <a:r>
              <a:rPr lang="en-US" sz="2300" dirty="0" err="1" smtClean="0"/>
              <a:t>Ethnoscapes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 </a:t>
            </a:r>
            <a:r>
              <a:rPr lang="en-US" sz="2300" dirty="0" err="1" smtClean="0"/>
              <a:t>Mediascapes</a:t>
            </a:r>
            <a:r>
              <a:rPr lang="en-US" sz="2300" dirty="0" smtClean="0"/>
              <a:t> affect them obviously through the spread of western media and the desire to imitate that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 </a:t>
            </a:r>
            <a:r>
              <a:rPr lang="en-US" sz="2300" dirty="0" err="1" smtClean="0"/>
              <a:t>Ethnoscapes</a:t>
            </a:r>
            <a:r>
              <a:rPr lang="en-US" sz="2300" dirty="0" smtClean="0"/>
              <a:t> are important because adolescents are forming identity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Further Analysis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666999"/>
          </a:xfrm>
        </p:spPr>
        <p:txBody>
          <a:bodyPr>
            <a:normAutofit/>
          </a:bodyPr>
          <a:lstStyle/>
          <a:p>
            <a:r>
              <a:rPr lang="en-US" dirty="0" smtClean="0"/>
              <a:t>Overall, globalization has greatly affected the adolescent experience across the world, whether negative or positive</a:t>
            </a:r>
          </a:p>
          <a:p>
            <a:r>
              <a:rPr lang="en-US" dirty="0" smtClean="0"/>
              <a:t>So why is it important to study adolescents?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3200400"/>
            <a:ext cx="26193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3810000"/>
            <a:ext cx="5638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  Unfortunately, they are often marginalized in society.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  World’s governments and societies should adjust their teaching methods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3657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Jensen, </a:t>
            </a:r>
            <a:r>
              <a:rPr lang="en-US" sz="2200" dirty="0" err="1" smtClean="0"/>
              <a:t>Lene</a:t>
            </a:r>
            <a:r>
              <a:rPr lang="en-US" sz="2200" dirty="0" smtClean="0"/>
              <a:t> A. "Coming of Age in a Multicultural World: Globalization and Adolescent Cultural Identity Formation." </a:t>
            </a:r>
            <a:r>
              <a:rPr lang="en-US" sz="2200" i="1" dirty="0" smtClean="0"/>
              <a:t>Applied Developmental Science</a:t>
            </a:r>
            <a:r>
              <a:rPr lang="en-US" sz="2200" dirty="0" smtClean="0"/>
              <a:t> 7.3 (2003): 189-96. Lawrence Erlbaum Associates, Inc. Web.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err="1" smtClean="0"/>
              <a:t>Weisner</a:t>
            </a:r>
            <a:r>
              <a:rPr lang="en-US" sz="2200" dirty="0" smtClean="0"/>
              <a:t>, Thomas S. "Globalization and the Psychological Anthropology of Childhood and Adolescence." Diss. UCLA. Abstract. Print.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3505200"/>
            <a:ext cx="2222037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7200" y="4495800"/>
            <a:ext cx="5638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  "UN Warning on Child Mental Health." </a:t>
            </a:r>
            <a:r>
              <a:rPr lang="en-US" sz="2000" i="1" dirty="0" smtClean="0"/>
              <a:t>BBC    News</a:t>
            </a:r>
            <a:r>
              <a:rPr lang="en-US" sz="2000" dirty="0" smtClean="0"/>
              <a:t>. Web. &lt;http://news.bbc.co.uk/2/hi/health/1867410.stm&gt;.</a:t>
            </a:r>
          </a:p>
          <a:p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Berlin Sans FB Demi"/>
        <a:ea typeface=""/>
        <a:cs typeface=""/>
      </a:majorFont>
      <a:minorFont>
        <a:latin typeface="Berlin Sans FB Dem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519</Words>
  <Application>Microsoft Office PowerPoint</Application>
  <PresentationFormat>On-screen Show (4:3)</PresentationFormat>
  <Paragraphs>46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Globalization and Adolescence</vt:lpstr>
      <vt:lpstr>Adolescent Life Stage</vt:lpstr>
      <vt:lpstr>The General Effects</vt:lpstr>
      <vt:lpstr>Case Study:  Alaskan Inuits</vt:lpstr>
      <vt:lpstr>Case Study: India</vt:lpstr>
      <vt:lpstr>Course Relevance</vt:lpstr>
      <vt:lpstr>Further Analysis and Summary</vt:lpstr>
      <vt:lpstr>Sources</vt:lpstr>
    </vt:vector>
  </TitlesOfParts>
  <Company>Case Western Reserve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Globalization and Adolescence</dc:title>
  <dc:creator>Nainita</dc:creator>
  <cp:lastModifiedBy>Nainita</cp:lastModifiedBy>
  <cp:revision>9</cp:revision>
  <dcterms:created xsi:type="dcterms:W3CDTF">2010-04-14T04:08:29Z</dcterms:created>
  <dcterms:modified xsi:type="dcterms:W3CDTF">2010-04-19T03:37:29Z</dcterms:modified>
</cp:coreProperties>
</file>