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5A399-8308-4F40-B36B-0E5A0DB6F8C2}" type="datetimeFigureOut">
              <a:rPr lang="en-US" smtClean="0"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04625-6C7E-4ACA-8B2C-16240C6AC8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How to Solve the Israel-Palestine Conflict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erlin Sans FB Demi" pitchFamily="34" charset="0"/>
              </a:rPr>
              <a:t>By Nainita Madurai</a:t>
            </a:r>
            <a:endParaRPr lang="en-US" dirty="0">
              <a:solidFill>
                <a:schemeClr val="tx1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erlin Sans FB Demi" pitchFamily="34" charset="0"/>
              </a:rPr>
              <a:t>Sources</a:t>
            </a:r>
            <a:endParaRPr lang="en-US" b="1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Background Info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Land in question: Occupied territories which include West Bank and Gaza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as.ufl.edu/users/mjacobs/Maps/Israel-1948-4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916639" cy="5936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Importance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erlin Sans FB Demi" pitchFamily="34" charset="0"/>
              </a:rPr>
              <a:t>woohoo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Importance cont...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Woo </a:t>
            </a:r>
            <a:r>
              <a:rPr lang="en-US" dirty="0" err="1" smtClean="0">
                <a:latin typeface="Berlin Sans FB Demi" pitchFamily="34" charset="0"/>
              </a:rPr>
              <a:t>woo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Solutions?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Two State</a:t>
            </a:r>
          </a:p>
          <a:p>
            <a:r>
              <a:rPr lang="en-US" dirty="0" smtClean="0">
                <a:latin typeface="Berlin Sans FB Demi" pitchFamily="34" charset="0"/>
              </a:rPr>
              <a:t>One-State</a:t>
            </a:r>
          </a:p>
          <a:p>
            <a:r>
              <a:rPr lang="en-US" dirty="0" smtClean="0">
                <a:latin typeface="Berlin Sans FB Demi" pitchFamily="34" charset="0"/>
              </a:rPr>
              <a:t>One-State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What to Do...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...And How to Do It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Final Thoughts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49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Solve the Israel-Palestine Conflict</vt:lpstr>
      <vt:lpstr>Background Info</vt:lpstr>
      <vt:lpstr>Slide 3</vt:lpstr>
      <vt:lpstr>Importance</vt:lpstr>
      <vt:lpstr>Importance cont...</vt:lpstr>
      <vt:lpstr>Solutions?</vt:lpstr>
      <vt:lpstr>What to Do...</vt:lpstr>
      <vt:lpstr>...And How to Do It</vt:lpstr>
      <vt:lpstr>Final Thoughts</vt:lpstr>
      <vt:lpstr>Sources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Solve the Israel-Palestine Conflict</dc:title>
  <dc:creator>Nainita</dc:creator>
  <cp:lastModifiedBy>Nainita</cp:lastModifiedBy>
  <cp:revision>1</cp:revision>
  <dcterms:created xsi:type="dcterms:W3CDTF">2010-04-22T13:03:08Z</dcterms:created>
  <dcterms:modified xsi:type="dcterms:W3CDTF">2010-04-22T13:55:10Z</dcterms:modified>
</cp:coreProperties>
</file>