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23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29115-1791-432F-A733-47767480494C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B19A-1884-442F-9291-265E8418CC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Nainita</dc:creator>
  <cp:lastModifiedBy>Nainita</cp:lastModifiedBy>
  <cp:revision>1</cp:revision>
  <dcterms:created xsi:type="dcterms:W3CDTF">2010-04-13T19:01:46Z</dcterms:created>
  <dcterms:modified xsi:type="dcterms:W3CDTF">2010-04-13T19:30:45Z</dcterms:modified>
</cp:coreProperties>
</file>