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BB6C-489C-4E57-B685-4F7EF1B32F3D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90CC-7F55-4CF1-BBAE-1995A07AC5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CC-7F55-4CF1-BBAE-1995A07AC5D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663E-51FB-450B-851B-2B5D660AD56F}" type="datetimeFigureOut">
              <a:rPr lang="en-US" smtClean="0"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AD4D9-FAB6-4387-9A76-A35DC00E3C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olJqPu8Ty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Prison’s Children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971800"/>
            <a:ext cx="4800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La Paz, Bolivia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038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Nainita Madurai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Situation: Prison Communities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971800"/>
            <a:ext cx="3562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1524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http://www.youtube.com/watch?v=folJqPu8Tyc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Prisons in La Paz are like small communities contained within the guarded walls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2004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Inmates create a small government within their community with rules and enforcement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It is questionable whether the environment is fit for kids for many reasons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Situation: An Environment for Children?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9624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1524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If you have enough money, you can buy a better cell and better food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There are day care centers and kindergartens attached to many of the jails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810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unfortunate alternate for many of these children is living on their own on the streets of La, Paz slums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Situation: The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Despite the benefits of living in the prison, the costs are alarming and unfortunate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Violence is not very prevalent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Many of the children witness prostitution and violence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886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drug trade still exists and is very prevalent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Not all inmates are looking out for the best interest of children, so some are subject to </a:t>
            </a:r>
            <a:r>
              <a:rPr lang="en-US" sz="2400" dirty="0" err="1" smtClean="0"/>
              <a:t>harrassment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3962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Situation: In Photographs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38600"/>
            <a:ext cx="3657600" cy="25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613020" cy="255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355807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295400"/>
            <a:ext cx="3638939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Our Class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10000"/>
            <a:ext cx="5000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1447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Family: Importance of keeping families together and how having children in the prison has a good influence on the adults in the prison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Gender: </a:t>
            </a:r>
            <a:r>
              <a:rPr lang="en-US" sz="2400" dirty="0" err="1" smtClean="0"/>
              <a:t>Machisimo</a:t>
            </a:r>
            <a:r>
              <a:rPr lang="en-US" sz="2400" dirty="0" smtClean="0"/>
              <a:t> and </a:t>
            </a:r>
            <a:r>
              <a:rPr lang="en-US" sz="2400" dirty="0" err="1" smtClean="0"/>
              <a:t>Marianismo</a:t>
            </a:r>
            <a:r>
              <a:rPr lang="en-US" sz="2400" dirty="0" smtClean="0"/>
              <a:t> still apply in the prison setting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0386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Drugs and Violence: even in prisons drugs are part of the culture, society, and economy.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Our Class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371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3810000"/>
            <a:ext cx="3962401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Modernization/Globalization: Humanitarian aid has increased for these children and some prisons have access to computers and increased technology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42672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Identity: Living in the prisons creates a unique identity for the children, however because prison life models the world outside, they still live in a society with the strong culture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"BBC NEWS | Photo journal: Inside a Bolivian jail, Introduction." </a:t>
            </a:r>
            <a:r>
              <a:rPr lang="en-US" i="1" dirty="0"/>
              <a:t>BBC NEWS | News Front Page</a:t>
            </a:r>
            <a:r>
              <a:rPr lang="en-US" dirty="0"/>
              <a:t>. Web. 19 Nov. 2009. &lt;http://news.bbc.co.uk/2/shared/spl/hi/picture_gallery/06/americas_inside_a_bolivian_jail/html/1.stm&gt;. </a:t>
            </a:r>
          </a:p>
          <a:p>
            <a:r>
              <a:rPr lang="en-US" dirty="0"/>
              <a:t>"BBC NEWS | Photo journal: Inside a Bolivian jail, Introduction." </a:t>
            </a:r>
            <a:r>
              <a:rPr lang="en-US" i="1" dirty="0"/>
              <a:t>BBC NEWS | News Front Page</a:t>
            </a:r>
            <a:r>
              <a:rPr lang="en-US" dirty="0"/>
              <a:t>. Web. 20 Nov. 2009. &lt;http://news.bbc.co.uk/2/shared/spl/hi/picture_gallery/06/americas_inside_a_bolivian_jail/html/1.stm&gt;. </a:t>
            </a:r>
          </a:p>
          <a:p>
            <a:r>
              <a:rPr lang="en-US" dirty="0"/>
              <a:t>"Bolivia's prison children." </a:t>
            </a:r>
            <a:r>
              <a:rPr lang="en-US" i="1" dirty="0"/>
              <a:t>BBC NEWS | Americas</a:t>
            </a:r>
            <a:r>
              <a:rPr lang="en-US" dirty="0"/>
              <a:t>. 16 Nov. 2005. Web. 15 Nov. 2009. </a:t>
            </a:r>
          </a:p>
          <a:p>
            <a:r>
              <a:rPr lang="en-US" dirty="0"/>
              <a:t>"Foreign Correspondent - 14/10/2003: Bolivia - San Pedro Prison." </a:t>
            </a:r>
            <a:r>
              <a:rPr lang="en-US" i="1" dirty="0"/>
              <a:t>ABC.net.au</a:t>
            </a:r>
            <a:r>
              <a:rPr lang="en-US" dirty="0"/>
              <a:t>. Web. 15 Nov. 2009. &lt;http://www.abc.net.au/foreign/stories/s963744.htm&gt;. </a:t>
            </a:r>
          </a:p>
          <a:p>
            <a:r>
              <a:rPr lang="en-US" dirty="0"/>
              <a:t>Friedman-</a:t>
            </a:r>
            <a:r>
              <a:rPr lang="en-US" dirty="0" err="1"/>
              <a:t>Rudovsky</a:t>
            </a:r>
            <a:r>
              <a:rPr lang="en-US" dirty="0"/>
              <a:t>, Jean. "In Bolivia, Keeping Kids and Moms Together ? in Prison." </a:t>
            </a:r>
            <a:r>
              <a:rPr lang="en-US" i="1" dirty="0"/>
              <a:t>TIME</a:t>
            </a:r>
            <a:r>
              <a:rPr lang="en-US" dirty="0"/>
              <a:t>. 22 Apr. 2009. Web. 15 Nov. 2009. </a:t>
            </a:r>
          </a:p>
          <a:p>
            <a:r>
              <a:rPr lang="en-US" dirty="0" err="1"/>
              <a:t>Spedding</a:t>
            </a:r>
            <a:r>
              <a:rPr lang="en-US" dirty="0"/>
              <a:t>, A. L. "Dreams of Leaving." </a:t>
            </a:r>
            <a:r>
              <a:rPr lang="en-US" i="1" dirty="0"/>
              <a:t>Anthropology Today</a:t>
            </a:r>
            <a:r>
              <a:rPr lang="en-US" dirty="0"/>
              <a:t> 15.2 (1999): 11-17. </a:t>
            </a:r>
            <a:r>
              <a:rPr lang="en-US" i="1" dirty="0"/>
              <a:t>JSTOR</a:t>
            </a:r>
            <a:r>
              <a:rPr lang="en-US" dirty="0"/>
              <a:t>. Royal Anthropological Institute of Great Britain and Ireland, Apr. 1999. Web. 16 Nov. 2009.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erlin Sans FB Demi"/>
        <a:ea typeface=""/>
        <a:cs typeface=""/>
      </a:majorFont>
      <a:minorFont>
        <a:latin typeface="Berlin Sans FB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498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Prison’s Children</vt:lpstr>
      <vt:lpstr>The Situation: Prison Communities</vt:lpstr>
      <vt:lpstr>The Situation: An Environment for Children?</vt:lpstr>
      <vt:lpstr>The Situation: The Problems</vt:lpstr>
      <vt:lpstr>The Situation: In Photographs</vt:lpstr>
      <vt:lpstr>Relevance to Our Class</vt:lpstr>
      <vt:lpstr>Relevance to Our Class</vt:lpstr>
      <vt:lpstr>Work Cited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Prison’s Children</dc:title>
  <dc:creator>Nainita</dc:creator>
  <cp:lastModifiedBy>Nainita</cp:lastModifiedBy>
  <cp:revision>8</cp:revision>
  <dcterms:created xsi:type="dcterms:W3CDTF">2009-11-22T18:24:31Z</dcterms:created>
  <dcterms:modified xsi:type="dcterms:W3CDTF">2009-11-23T14:41:51Z</dcterms:modified>
</cp:coreProperties>
</file>