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0" r:id="rId4"/>
    <p:sldId id="403" r:id="rId5"/>
    <p:sldId id="261" r:id="rId6"/>
    <p:sldId id="401" r:id="rId7"/>
    <p:sldId id="272" r:id="rId8"/>
    <p:sldId id="382" r:id="rId9"/>
    <p:sldId id="399" r:id="rId10"/>
    <p:sldId id="383" r:id="rId11"/>
    <p:sldId id="402" r:id="rId12"/>
    <p:sldId id="295" r:id="rId13"/>
    <p:sldId id="312" r:id="rId14"/>
    <p:sldId id="385" r:id="rId15"/>
    <p:sldId id="400" r:id="rId16"/>
    <p:sldId id="388" r:id="rId17"/>
    <p:sldId id="404" r:id="rId18"/>
    <p:sldId id="384" r:id="rId19"/>
    <p:sldId id="282" r:id="rId20"/>
    <p:sldId id="348" r:id="rId21"/>
    <p:sldId id="386" r:id="rId22"/>
    <p:sldId id="412" r:id="rId23"/>
    <p:sldId id="273" r:id="rId24"/>
    <p:sldId id="361" r:id="rId25"/>
    <p:sldId id="413" r:id="rId26"/>
    <p:sldId id="288" r:id="rId27"/>
    <p:sldId id="405" r:id="rId28"/>
    <p:sldId id="414" r:id="rId29"/>
    <p:sldId id="407" r:id="rId30"/>
    <p:sldId id="298" r:id="rId31"/>
    <p:sldId id="415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5" autoAdjust="0"/>
    <p:restoredTop sz="94574" autoAdjust="0"/>
  </p:normalViewPr>
  <p:slideViewPr>
    <p:cSldViewPr snapToGrid="0" snapToObjects="1" showGuides="1">
      <p:cViewPr varScale="1">
        <p:scale>
          <a:sx n="151" d="100"/>
          <a:sy n="151" d="100"/>
        </p:scale>
        <p:origin x="2160" y="192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se.buffalo.edu/~erdem/cse331/spring20/index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2315" y="991097"/>
            <a:ext cx="5899371" cy="4370427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60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dirty="0">
                <a:latin typeface="+mn-lt"/>
                <a:ea typeface="+mn-ea"/>
                <a:cs typeface="+mn-cs"/>
              </a:rPr>
              <a:t>CSE 331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6978" y="21820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follow submission</a:t>
            </a:r>
          </a:p>
          <a:p>
            <a:r>
              <a:rPr lang="en-US" sz="2400" dirty="0"/>
              <a:t>instructions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6189" y="42770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read problem</a:t>
            </a:r>
          </a:p>
          <a:p>
            <a:r>
              <a:rPr lang="en-US" sz="2400" dirty="0"/>
              <a:t>statements carefully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850162" y="31626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15833"/>
            <a:ext cx="8112125" cy="1406525"/>
          </a:xfrm>
          <a:prstGeom prst="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B6F80-9071-AF40-B918-DE74F3788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37" y="1236725"/>
            <a:ext cx="7459133" cy="5445167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Read the syllabus and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hw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policy CAREFULLY!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420078" y="1763929"/>
            <a:ext cx="6742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till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A7198-5933-6D43-B0AC-E1958DDC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267"/>
            <a:ext cx="8901263" cy="4230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sz="4000" dirty="0"/>
              <a:t>More information on the syllabus quiz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994" y="5261092"/>
            <a:ext cx="8447806" cy="84789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pic>
        <p:nvPicPr>
          <p:cNvPr id="6" name="Picture 5" descr="Screen Shot 2017-08-26 at 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144000" cy="3120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2986" y="500384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1329" y="3697252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931107F9-EBE5-4046-839D-C81ADA88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Autolab FAQ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1F9B846-EF4A-5342-8F07-3A868FB8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0663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57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2B4B6-B869-2C41-AD53-C80C23DC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263"/>
            <a:ext cx="9144000" cy="5192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submit the following 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410" y="6280135"/>
            <a:ext cx="799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were registered by 6pm on Saturday, Jan 25 you should be on </a:t>
            </a:r>
            <a:r>
              <a:rPr lang="en-US" dirty="0" err="1"/>
              <a:t>Autolab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11F6C-5859-A746-B9D1-3506E27ED94F}"/>
              </a:ext>
            </a:extLst>
          </p:cNvPr>
          <p:cNvSpPr/>
          <p:nvPr/>
        </p:nvSpPr>
        <p:spPr>
          <a:xfrm>
            <a:off x="5521375" y="4035335"/>
            <a:ext cx="1304727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break-down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CEA48-D14B-1F48-ADF1-FDEEA3748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8744"/>
            <a:ext cx="9144000" cy="310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CSE 250, [CSE 191 or MTH 311]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At least a C-</a:t>
            </a:r>
          </a:p>
          <a:p>
            <a:pPr eaLnBrk="1" hangingPunct="1">
              <a:buFont typeface="Arial" charset="0"/>
              <a:buNone/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62100" y="1358900"/>
            <a:ext cx="6019800" cy="5387975"/>
            <a:chOff x="1561895" y="1358900"/>
            <a:chExt cx="6020210" cy="5387777"/>
          </a:xfrm>
        </p:grpSpPr>
        <p:pic>
          <p:nvPicPr>
            <p:cNvPr id="1536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58900"/>
              <a:ext cx="5080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TextBox 5"/>
            <p:cNvSpPr txBox="1">
              <a:spLocks noChangeArrowheads="1"/>
            </p:cNvSpPr>
            <p:nvPr/>
          </p:nvSpPr>
          <p:spPr bwMode="auto">
            <a:xfrm>
              <a:off x="1561895" y="6438900"/>
              <a:ext cx="6020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alibri" charset="0"/>
                </a:rPr>
                <a:t>http://www.zazzle.com/warning_teaching_assistant_bag-149882665435161818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176F-2F76-5541-AA87-F910CF2A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691A1-3689-AA47-BFC8-032D94FF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742"/>
            <a:ext cx="9144000" cy="40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4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566C3-984F-324A-99ED-2A52DEAE4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057970"/>
            <a:ext cx="7485321" cy="4314886"/>
          </a:xfrm>
          <a:prstGeom prst="rect">
            <a:avLst/>
          </a:prstGeom>
        </p:spPr>
      </p:pic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/>
              <a:t>Are on for this week!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RECITATIONS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004B-4ACE-9E44-BC28-076F290A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stick to </a:t>
            </a:r>
            <a:r>
              <a:rPr lang="en-US" b="1" dirty="0"/>
              <a:t>your</a:t>
            </a:r>
            <a:r>
              <a:rPr lang="en-US" dirty="0"/>
              <a:t> recitation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7BCDF-D094-074B-B925-158F52DC5324}"/>
              </a:ext>
            </a:extLst>
          </p:cNvPr>
          <p:cNvSpPr txBox="1"/>
          <p:nvPr/>
        </p:nvSpPr>
        <p:spPr>
          <a:xfrm>
            <a:off x="546100" y="2476500"/>
            <a:ext cx="8140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Seating is limited in each. </a:t>
            </a:r>
          </a:p>
          <a:p>
            <a:pPr algn="ctr"/>
            <a:r>
              <a:rPr lang="en-US" sz="2800" dirty="0"/>
              <a:t>You can change (via </a:t>
            </a:r>
            <a:r>
              <a:rPr lang="en-US" sz="2800" dirty="0" err="1"/>
              <a:t>MyUB</a:t>
            </a:r>
            <a:r>
              <a:rPr lang="en-US" sz="2800" dirty="0"/>
              <a:t>) if there is a space.</a:t>
            </a:r>
          </a:p>
        </p:txBody>
      </p:sp>
    </p:spTree>
    <p:extLst>
      <p:ext uri="{BB962C8B-B14F-4D97-AF65-F5344CB8AC3E}">
        <p14:creationId xmlns:p14="http://schemas.microsoft.com/office/powerpoint/2010/main" val="3367350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Wed, </a:t>
            </a:r>
            <a:r>
              <a:rPr lang="en-US" b="1" dirty="0">
                <a:latin typeface="Calibri" charset="0"/>
                <a:ea typeface="ＭＳ Ｐゴシック" charset="0"/>
              </a:rPr>
              <a:t>Mar 11 </a:t>
            </a:r>
            <a:r>
              <a:rPr lang="en-US" dirty="0">
                <a:latin typeface="Calibri" charset="0"/>
                <a:ea typeface="ＭＳ Ｐゴシック" charset="0"/>
              </a:rPr>
              <a:t>and Fri, </a:t>
            </a:r>
            <a:r>
              <a:rPr lang="en-US" b="1" dirty="0">
                <a:latin typeface="Calibri" charset="0"/>
                <a:ea typeface="ＭＳ Ｐゴシック" charset="0"/>
              </a:rPr>
              <a:t>Mar 13</a:t>
            </a:r>
            <a:r>
              <a:rPr lang="en-US" dirty="0">
                <a:latin typeface="Calibri" charset="0"/>
                <a:ea typeface="ＭＳ Ｐゴシック" charset="0"/>
              </a:rPr>
              <a:t>, 2020. 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(last week before the spring break)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May 11</a:t>
            </a:r>
            <a:r>
              <a:rPr lang="en-US" dirty="0">
                <a:latin typeface="Calibri" charset="0"/>
                <a:ea typeface="ＭＳ Ｐゴシック" charset="0"/>
              </a:rPr>
              <a:t>, 2020.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Knox 109, </a:t>
            </a:r>
            <a:r>
              <a:rPr lang="en-US" b="1" dirty="0">
                <a:latin typeface="Calibri" charset="0"/>
                <a:ea typeface="ＭＳ Ｐゴシック" charset="0"/>
              </a:rPr>
              <a:t>3:30-6:00pm (not 3 </a:t>
            </a:r>
            <a:r>
              <a:rPr lang="en-US" b="1" dirty="0" err="1">
                <a:latin typeface="Calibri" charset="0"/>
                <a:ea typeface="ＭＳ Ｐゴシック" charset="0"/>
              </a:rPr>
              <a:t>hrs</a:t>
            </a:r>
            <a:r>
              <a:rPr lang="en-US" b="1" dirty="0">
                <a:latin typeface="Calibri" charset="0"/>
                <a:ea typeface="ＭＳ Ｐゴシック" charset="0"/>
              </a:rPr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E54E1-3BBC-3E41-91DC-EA8B5F2C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9768-A8AA-D843-B301-38EAA5516B16}"/>
              </a:ext>
            </a:extLst>
          </p:cNvPr>
          <p:cNvSpPr txBox="1"/>
          <p:nvPr/>
        </p:nvSpPr>
        <p:spPr>
          <a:xfrm>
            <a:off x="295829" y="1890793"/>
            <a:ext cx="78325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[50 pts] Q1 (easier) is a proof-based question; two parts</a:t>
            </a:r>
          </a:p>
          <a:p>
            <a:endParaRPr lang="en-US" sz="2400" dirty="0"/>
          </a:p>
          <a:p>
            <a:r>
              <a:rPr lang="en-US" sz="2400" dirty="0"/>
              <a:t>[25 pts] Q2 (harder) is a proof-based question; two parts</a:t>
            </a:r>
          </a:p>
          <a:p>
            <a:endParaRPr lang="en-US" sz="2400" dirty="0"/>
          </a:p>
          <a:p>
            <a:r>
              <a:rPr lang="en-US" sz="2400" dirty="0"/>
              <a:t>[25 pts] Q3 is a programming question; </a:t>
            </a:r>
            <a:r>
              <a:rPr lang="en-US" sz="2400" dirty="0" err="1"/>
              <a:t>autograded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55DC-A856-F745-87B4-C38D525023E5}"/>
              </a:ext>
            </a:extLst>
          </p:cNvPr>
          <p:cNvSpPr txBox="1"/>
          <p:nvPr/>
        </p:nvSpPr>
        <p:spPr>
          <a:xfrm>
            <a:off x="2249280" y="4585684"/>
            <a:ext cx="4737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HWs due by 8:00am on Mondays</a:t>
            </a:r>
          </a:p>
          <a:p>
            <a:pPr algn="ctr"/>
            <a:r>
              <a:rPr lang="en-US" sz="2400" dirty="0"/>
              <a:t>(assigned a week before)</a:t>
            </a:r>
          </a:p>
        </p:txBody>
      </p:sp>
    </p:spTree>
    <p:extLst>
      <p:ext uri="{BB962C8B-B14F-4D97-AF65-F5344CB8AC3E}">
        <p14:creationId xmlns:p14="http://schemas.microsoft.com/office/powerpoint/2010/main" val="2937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C7E838-E97A-1C44-A8D3-47A01138C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231"/>
            <a:ext cx="9144000" cy="5078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6EF16-E598-AD4F-A3EF-B5ADF757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page</a:t>
            </a:r>
          </a:p>
        </p:txBody>
      </p:sp>
    </p:spTree>
    <p:extLst>
      <p:ext uri="{BB962C8B-B14F-4D97-AF65-F5344CB8AC3E}">
        <p14:creationId xmlns:p14="http://schemas.microsoft.com/office/powerpoint/2010/main" val="318175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581150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86CA5-EBA5-A240-AA51-CF549F7C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098"/>
            <a:ext cx="9144000" cy="12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1688" y="329577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06432" y="329577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Elijah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076F60-FB15-EE4D-871A-7657CF7AB828}"/>
              </a:ext>
            </a:extLst>
          </p:cNvPr>
          <p:cNvSpPr txBox="1"/>
          <p:nvPr/>
        </p:nvSpPr>
        <p:spPr>
          <a:xfrm>
            <a:off x="7565167" y="329577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Nick</a:t>
            </a:r>
          </a:p>
        </p:txBody>
      </p:sp>
      <p:pic>
        <p:nvPicPr>
          <p:cNvPr id="2052" name="Picture 4" descr="Hans">
            <a:extLst>
              <a:ext uri="{FF2B5EF4-FFF2-40B4-BE49-F238E27FC236}">
                <a16:creationId xmlns:a16="http://schemas.microsoft.com/office/drawing/2014/main" id="{FE9A2C37-6C0C-A24D-972C-2EB8415D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7" y="1849692"/>
            <a:ext cx="814040" cy="1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lijah">
            <a:extLst>
              <a:ext uri="{FF2B5EF4-FFF2-40B4-BE49-F238E27FC236}">
                <a16:creationId xmlns:a16="http://schemas.microsoft.com/office/drawing/2014/main" id="{371D9478-775F-A642-91C3-2B33F4FF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54" y="1839059"/>
            <a:ext cx="1018379" cy="13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E950F40-6FFE-FB47-8F18-CEC7AD7E390E}"/>
              </a:ext>
            </a:extLst>
          </p:cNvPr>
          <p:cNvSpPr txBox="1"/>
          <p:nvPr/>
        </p:nvSpPr>
        <p:spPr>
          <a:xfrm>
            <a:off x="554422" y="587409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Rishi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F68357-2637-004E-8F93-ED53DBE8641C}"/>
              </a:ext>
            </a:extLst>
          </p:cNvPr>
          <p:cNvSpPr txBox="1"/>
          <p:nvPr/>
        </p:nvSpPr>
        <p:spPr>
          <a:xfrm>
            <a:off x="4666807" y="5874094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Veronica</a:t>
            </a:r>
          </a:p>
        </p:txBody>
      </p:sp>
      <p:pic>
        <p:nvPicPr>
          <p:cNvPr id="2068" name="Picture 20" descr="Veronica">
            <a:extLst>
              <a:ext uri="{FF2B5EF4-FFF2-40B4-BE49-F238E27FC236}">
                <a16:creationId xmlns:a16="http://schemas.microsoft.com/office/drawing/2014/main" id="{33A08167-D575-124C-A660-3AEA3212D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60" y="4474243"/>
            <a:ext cx="991787" cy="132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CEF72C-19FE-C243-A393-E4AF1CE58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40" y="1839059"/>
            <a:ext cx="1302753" cy="13027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639BD2-D81E-EF40-BAF9-7C15892AEFD8}"/>
              </a:ext>
            </a:extLst>
          </p:cNvPr>
          <p:cNvSpPr txBox="1"/>
          <p:nvPr/>
        </p:nvSpPr>
        <p:spPr>
          <a:xfrm>
            <a:off x="3777577" y="32957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Jessica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AD77DB-4377-EA42-A321-98CC062E8104}"/>
              </a:ext>
            </a:extLst>
          </p:cNvPr>
          <p:cNvSpPr txBox="1"/>
          <p:nvPr/>
        </p:nvSpPr>
        <p:spPr>
          <a:xfrm>
            <a:off x="5664530" y="329577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2BB5B-6D22-F54C-9B99-4735C5961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200" y="1839059"/>
            <a:ext cx="1183993" cy="1307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457D11-23C7-D548-93B5-B95963899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32" y="4474243"/>
            <a:ext cx="887097" cy="132617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957E753-EC5F-824A-88C4-349C0BFF1988}"/>
              </a:ext>
            </a:extLst>
          </p:cNvPr>
          <p:cNvSpPr txBox="1"/>
          <p:nvPr/>
        </p:nvSpPr>
        <p:spPr>
          <a:xfrm>
            <a:off x="2051023" y="58740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A027FF-BC65-EE46-81B3-91B11D5D4362}"/>
              </a:ext>
            </a:extLst>
          </p:cNvPr>
          <p:cNvSpPr txBox="1"/>
          <p:nvPr/>
        </p:nvSpPr>
        <p:spPr>
          <a:xfrm>
            <a:off x="3415504" y="587409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Jacob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7C0109-39E4-3149-89AA-1EE0935E267C}"/>
              </a:ext>
            </a:extLst>
          </p:cNvPr>
          <p:cNvSpPr txBox="1"/>
          <p:nvPr/>
        </p:nvSpPr>
        <p:spPr>
          <a:xfrm>
            <a:off x="6100911" y="58740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Xuanhua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2E24DF-6983-E441-8F87-8C0A524F4568}"/>
              </a:ext>
            </a:extLst>
          </p:cNvPr>
          <p:cNvSpPr txBox="1"/>
          <p:nvPr/>
        </p:nvSpPr>
        <p:spPr>
          <a:xfrm>
            <a:off x="7699589" y="587409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Winnie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7A2FE-33B6-5A45-B51A-91B6C0A54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2979" y="4474243"/>
            <a:ext cx="990370" cy="1320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E7E11-30F2-AB45-875F-A66E67064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3561" y="4474242"/>
            <a:ext cx="990370" cy="1320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4CCD7-719F-E148-AB7C-FADBE6A798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257" r="22976"/>
          <a:stretch/>
        </p:blipFill>
        <p:spPr>
          <a:xfrm>
            <a:off x="3372163" y="4474242"/>
            <a:ext cx="902565" cy="1320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6EB72-5082-E54C-A1AC-F5E574008B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1581" y="4479969"/>
            <a:ext cx="894187" cy="1314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17415-1BAC-EE4F-8238-43E069A58DB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536" b="16375"/>
          <a:stretch/>
        </p:blipFill>
        <p:spPr>
          <a:xfrm>
            <a:off x="5728014" y="1839059"/>
            <a:ext cx="884055" cy="130275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This course: how to solve problems!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014BD-E037-114A-997E-386076AA6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2" y="121302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>
                <a:solidFill>
                  <a:schemeClr val="bg1"/>
                </a:solidFill>
              </a:rPr>
              <a:t>331 IS THE MOST IMPORTANT CLASS IN YOUR COMPUTER SCIENCE DEGREE</a:t>
            </a:r>
          </a:p>
        </p:txBody>
      </p:sp>
    </p:spTree>
    <p:extLst>
      <p:ext uri="{BB962C8B-B14F-4D97-AF65-F5344CB8AC3E}">
        <p14:creationId xmlns:p14="http://schemas.microsoft.com/office/powerpoint/2010/main" val="1435855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48467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dirty="0">
                <a:latin typeface="Calibri" charset="0"/>
              </a:rPr>
              <a:t>	  A. </a:t>
            </a:r>
            <a:r>
              <a:rPr lang="en-US" sz="4200" dirty="0" err="1">
                <a:latin typeface="Calibri" charset="0"/>
              </a:rPr>
              <a:t>Erdem</a:t>
            </a:r>
            <a:r>
              <a:rPr lang="en-US" sz="4200" dirty="0">
                <a:latin typeface="Calibri" charset="0"/>
              </a:rPr>
              <a:t> </a:t>
            </a:r>
            <a:r>
              <a:rPr lang="en-US" sz="4200" dirty="0" err="1">
                <a:latin typeface="Calibri" charset="0"/>
              </a:rPr>
              <a:t>Sariyuce</a:t>
            </a:r>
            <a:endParaRPr lang="en-US" sz="4200" dirty="0">
              <a:latin typeface="Calibri" charset="0"/>
            </a:endParaRP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33452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err="1">
                <a:latin typeface="Calibri" charset="0"/>
              </a:rPr>
              <a:t>erdem@</a:t>
            </a:r>
            <a:r>
              <a:rPr lang="en-US" altLang="ja-JP" sz="3000" dirty="0" err="1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24505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Office: 323 Davis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71205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Mon 3:00-3:50pm; Wed, 3:00-3:50pm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3417888" y="4111625"/>
            <a:ext cx="1609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OH starts today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Syllabus (online)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1231900" y="3744913"/>
            <a:ext cx="3484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Homework 0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2798763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Homework Policy document (online)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9B54F-DD63-B945-9768-957225B7A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383"/>
            <a:ext cx="9144000" cy="5709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1354" y="2730175"/>
            <a:ext cx="682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https://cse.buffalo.edu/~erdem/cse331/spring20/index.html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0190" y="1580383"/>
            <a:ext cx="627527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07072" y="1580383"/>
            <a:ext cx="415995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90582" y="1598869"/>
            <a:ext cx="508001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7174" y="1598869"/>
            <a:ext cx="714997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85344" y="1598869"/>
            <a:ext cx="938306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7647C-E53A-144F-8362-F14CB02F7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38" y="1163725"/>
            <a:ext cx="7448923" cy="5609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0 (Optional)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9" y="1783505"/>
            <a:ext cx="3903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Due: next Monday 8am</a:t>
            </a:r>
          </a:p>
        </p:txBody>
      </p:sp>
    </p:spTree>
    <p:extLst>
      <p:ext uri="{BB962C8B-B14F-4D97-AF65-F5344CB8AC3E}">
        <p14:creationId xmlns:p14="http://schemas.microsoft.com/office/powerpoint/2010/main" val="2107579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20047</TotalTime>
  <Words>633</Words>
  <Application>Microsoft Macintosh PowerPoint</Application>
  <PresentationFormat>On-screen Show (4:3)</PresentationFormat>
  <Paragraphs>114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ＭＳ Ｐゴシック</vt:lpstr>
      <vt:lpstr>Arial</vt:lpstr>
      <vt:lpstr>Calibri</vt:lpstr>
      <vt:lpstr>Office Theme</vt:lpstr>
      <vt:lpstr>PowerPoint Presentation</vt:lpstr>
      <vt:lpstr>Let’s do some introductions</vt:lpstr>
      <vt:lpstr>TAs first</vt:lpstr>
      <vt:lpstr>Lectures will be videotaped</vt:lpstr>
      <vt:lpstr>About Me</vt:lpstr>
      <vt:lpstr>Contact us all at</vt:lpstr>
      <vt:lpstr>Handouts for today</vt:lpstr>
      <vt:lpstr>One Stop Shop for the Course</vt:lpstr>
      <vt:lpstr>Homework 0 (Optional)</vt:lpstr>
      <vt:lpstr>Three things to remember</vt:lpstr>
      <vt:lpstr>Wait.. What???</vt:lpstr>
      <vt:lpstr>Academic Dishonesty</vt:lpstr>
      <vt:lpstr>Read the syllabus and hw policy CAREFULLY!</vt:lpstr>
      <vt:lpstr>More information on the syllabus quiz</vt:lpstr>
      <vt:lpstr>Autolab</vt:lpstr>
      <vt:lpstr>Autolab FAQ</vt:lpstr>
      <vt:lpstr>You can submit the following now</vt:lpstr>
      <vt:lpstr>Grading break-down</vt:lpstr>
      <vt:lpstr>Pre-requisites</vt:lpstr>
      <vt:lpstr>Accessibility Resources</vt:lpstr>
      <vt:lpstr>Preferred Name</vt:lpstr>
      <vt:lpstr>Critical Campus Resources</vt:lpstr>
      <vt:lpstr>TA Office hours</vt:lpstr>
      <vt:lpstr>Recitations</vt:lpstr>
      <vt:lpstr>Please stick to your recitation section</vt:lpstr>
      <vt:lpstr>Exams</vt:lpstr>
      <vt:lpstr>HWs</vt:lpstr>
      <vt:lpstr>Support page</vt:lpstr>
      <vt:lpstr>C++ vs Java/Python</vt:lpstr>
      <vt:lpstr>This course: how to solve problems!</vt:lpstr>
      <vt:lpstr>PowerPoint Presentation</vt:lpstr>
    </vt:vector>
  </TitlesOfParts>
  <Company>UB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Sariyuce, A. Erdem</cp:lastModifiedBy>
  <cp:revision>160</cp:revision>
  <dcterms:created xsi:type="dcterms:W3CDTF">2011-08-29T00:52:11Z</dcterms:created>
  <dcterms:modified xsi:type="dcterms:W3CDTF">2020-01-27T21:56:50Z</dcterms:modified>
</cp:coreProperties>
</file>