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1066" r:id="rId3"/>
    <p:sldId id="1068" r:id="rId4"/>
    <p:sldId id="1067" r:id="rId5"/>
    <p:sldId id="1074" r:id="rId6"/>
    <p:sldId id="1075" r:id="rId7"/>
    <p:sldId id="10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4"/>
    <p:restoredTop sz="94658"/>
  </p:normalViewPr>
  <p:slideViewPr>
    <p:cSldViewPr snapToGrid="0">
      <p:cViewPr varScale="1">
        <p:scale>
          <a:sx n="117" d="100"/>
          <a:sy n="117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48AD-4CC0-3E4D-8A35-15B5EE7DAC71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4518-2E9E-B445-90D5-EC1471965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9C8E8-F6D6-78F0-4844-7FF72151A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4E369F-20BE-40EC-6B65-208E7FEA72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1DAFCF-043A-E884-66F5-F69D3A8F0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62457-9300-FE7A-1F89-5DE7B810A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359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FF9C7-1467-C65A-D16D-349C0DE7A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915AB-4FDD-DA62-7BD3-8D69A2438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23498-41F1-623A-F37B-E95AE1B4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11307-8B96-C75F-61D8-0533A0D6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A1978-DE2A-B44F-F329-13180BE6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0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93CA-EC9A-FED4-8397-076A8C1F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664F8-F35B-82C9-CAB9-D781F35BE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F945C-CCA3-56F6-7DFA-17B19B2B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47344-5AD7-E919-CD88-58765C18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537D8-E07F-9C28-7A7A-934E539C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5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C3C07-C871-0082-0B55-38C9E76B3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6F720-10D1-1648-7522-3E0249CDD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949CD-7487-4619-5DD2-5187650E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AB97F-DB9D-1D5A-FDE3-0614024C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6ACE6-DF3F-108C-E2EF-338F60A8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1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968231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99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15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4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61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7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5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6769F-D8F9-D443-62B4-6DCC1F959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05B02-BF70-579C-3F3D-4A7DF2869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943D0-57CF-9317-0359-407A1DD1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BD798-BDBA-6AE7-B850-43001614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8BEFF-2ACC-F11B-6716-1BF71864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60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53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3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9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66034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B333-861E-7367-FDA8-81AB9FEF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EE19F-143A-CFD1-CEBF-236EEBDE1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C0B2E-7558-4263-0B8A-BFE7CB0E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B2DDE-67A2-C5ED-20BD-2563BC7B8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0913B-C0F7-7F29-530B-CBE4DAA6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F18B-F1F0-0BBF-9DD3-F81A235ED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387F2-FC8A-BBCB-FEE3-724D0E9F8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0ACB6-04E4-0BB1-9FAE-CDAC4E692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7C596-D6C2-6762-C6CD-20578068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6FB05-A1B0-4644-DE97-8CFAECB80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F8EDB-7AF3-77D9-9F67-07EFBB15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F141-9EB5-2FEB-C3FC-889AAFFB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3880B-8309-4C9A-0A29-A21D21788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68D51-0FBB-3A0B-A22F-2434A8647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AA178-BA4C-E41A-7294-115E95CB0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C42C4-72E3-106E-1EEC-EA81839C88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A9F898-1430-694B-5AB2-2B2258223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348BA-4845-D86E-BA5E-219AD5C5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1B41B-C98C-E18B-8E55-F2FBD0C8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7180-D280-3857-6E8B-1E36771A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8D877-4F52-06C9-5A25-69449A620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A7252-DA39-5E2F-9199-3963672A7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29143-0B98-7EEF-BF33-AC657068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6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F628A-2D02-5955-31D1-2C18796C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F9FE3-9958-A3C3-6459-02AEFA2A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10632-21A6-4259-CCCD-6237C742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B31E-A624-84FA-ACF8-A529E8F6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78B1-3997-C0DD-3A85-479DD74E1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8EAEF-8B3E-DD04-9F57-040EAB0BA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4837A-6710-C08C-4AC3-E9464CE1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B53FB-5FD1-07A1-D0EE-8B21F3BA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C742-BBF3-F6F3-1633-06BF30EC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9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2254E-08CF-ABA1-02B1-880C5BCB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7E0DC-0E9B-A40D-232C-0AD4543E96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1E1267-8A99-D88C-2380-BE0AD3B0D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87C15-54F9-CF7B-4CC8-00A1DCB6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757BF-8161-1940-DBB4-44CCCCCB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3C59D-EA3E-AE98-4B2E-0926A67A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5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95D07-A4E2-9DF1-2B5E-44634A22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71963-92B3-4EB2-E817-1FCF2206A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F2EE0-881E-917E-6E37-E396DF798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D6D51D-C25D-8E47-84C2-9156A1D0E9AD}" type="datetimeFigureOut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953F5-1DDE-CAD8-C0C3-BB13E29A0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06226-2554-AAD0-067E-01F6640FC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322B40-21DE-204C-A150-4C5949E21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0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78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blue1brown.com/?v=3d-transformations" TargetMode="External"/><Relationship Id="rId2" Type="http://schemas.openxmlformats.org/officeDocument/2006/relationships/hyperlink" Target="https://www.3blue1brown.com/?v=matrix-multiplication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3blue1brown.com/lessons/change-of-basis" TargetMode="External"/><Relationship Id="rId4" Type="http://schemas.openxmlformats.org/officeDocument/2006/relationships/hyperlink" Target="https://www.3blue1brown.com/lessons/nonsquare-matrices#titl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23D91-0B1C-54ED-A97D-B5B7D36E0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0BFE0-2D1D-5C0D-D30B-F301ED664F4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D670DA-3DC2-4837-5A36-5AECCADF8A30}"/>
              </a:ext>
            </a:extLst>
          </p:cNvPr>
          <p:cNvSpPr txBox="1"/>
          <p:nvPr/>
        </p:nvSpPr>
        <p:spPr>
          <a:xfrm>
            <a:off x="480108" y="752994"/>
            <a:ext cx="698581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AIS 220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Foundational Mathematics for 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Lecture 14</a:t>
            </a:r>
          </a:p>
          <a:p>
            <a:pPr lvl="0">
              <a:defRPr/>
            </a:pPr>
            <a:r>
              <a:rPr lang="en-US" sz="4400" b="1" dirty="0">
                <a:solidFill>
                  <a:srgbClr val="0070C0"/>
                </a:solidFill>
                <a:latin typeface="Avenir Book" panose="02000503020000020003" pitchFamily="2" charset="0"/>
              </a:rPr>
              <a:t>Quiz Review and Matrix Multiplication</a:t>
            </a:r>
            <a:endParaRPr lang="en-US" sz="54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6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7CF46-F8E5-038B-4283-8F2F8642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4FC19-0E8D-6116-1AB8-54027153F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D3C80-198F-00A0-3406-5F9BA969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B270-971B-0CED-0FB0-C9EA1F156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D0FB7-802D-7807-8077-AD9C8CAB6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https://www.3blue1brown.com/?v=matrix-multiplication</a:t>
            </a:r>
            <a:endParaRPr lang="en-US" dirty="0"/>
          </a:p>
          <a:p>
            <a:r>
              <a:rPr lang="en-US" dirty="0"/>
              <a:t>Practice on the board</a:t>
            </a:r>
          </a:p>
          <a:p>
            <a:r>
              <a:rPr lang="en-US" dirty="0"/>
              <a:t>More intuition</a:t>
            </a:r>
          </a:p>
          <a:p>
            <a:pPr lvl="1"/>
            <a:r>
              <a:rPr lang="en-US" dirty="0">
                <a:hlinkClick r:id="rId3"/>
              </a:rPr>
              <a:t>https://www.3blue1brown.com/?v=3d-transformations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https://www.3blue1brown.com/lessons/nonsquare-matrices#title</a:t>
            </a:r>
            <a:endParaRPr lang="en-US" dirty="0"/>
          </a:p>
          <a:p>
            <a:r>
              <a:rPr lang="en-US" dirty="0"/>
              <a:t>Even more (but not in class)</a:t>
            </a:r>
          </a:p>
          <a:p>
            <a:pPr lvl="1"/>
            <a:r>
              <a:rPr lang="en-US" dirty="0"/>
              <a:t>Matrix multiplication is a change of basis</a:t>
            </a:r>
          </a:p>
          <a:p>
            <a:pPr lvl="2"/>
            <a:r>
              <a:rPr lang="en-US" dirty="0">
                <a:hlinkClick r:id="rId5"/>
              </a:rPr>
              <a:t>https://www.3blue1brown.com/lessons/change-of-basis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A6109-674C-1466-D0BC-1C19DC52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8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FB4C-E370-389B-9FF4-1D4B5E91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– The lame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DF7EBA-263C-E485-333E-613C1EB03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We can multiply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and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to get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Each entry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grow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𝑖𝑝</m:t>
                          </m:r>
                        </m:sub>
                      </m:sSub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𝑝𝑗</m:t>
                          </m:r>
                        </m:sub>
                      </m:sSub>
                    </m:oMath>
                  </m:oMathPara>
                </a14:m>
                <a:endParaRPr lang="ar-AE" dirty="0"/>
              </a:p>
              <a:p>
                <a:r>
                  <a:rPr lang="en-US" dirty="0"/>
                  <a:t>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ar-AE" dirty="0"/>
                  <a:t>:</a:t>
                </a:r>
                <a:br>
                  <a:rPr lang="ar-AE" dirty="0"/>
                </a:br>
                <a:r>
                  <a:rPr lang="en-US" dirty="0"/>
                  <a:t>take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b="1" dirty="0" err="1"/>
                  <a:t>th</a:t>
                </a:r>
                <a:r>
                  <a:rPr lang="en-US" b="1" dirty="0"/>
                  <a:t> row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b="1" dirty="0" err="1"/>
                  <a:t>th</a:t>
                </a:r>
                <a:r>
                  <a:rPr lang="en-US" b="1" dirty="0"/>
                  <a:t> column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Example</a:t>
                </a:r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−1.5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3.5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−4.5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A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DF7EBA-263C-E485-333E-613C1EB03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8746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95C33-2003-A9FF-638E-C2B97565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95158-BD28-E000-719F-50408783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potential explanations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A3BB6-3D17-AE74-92FE-D3404901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074" y="6348778"/>
            <a:ext cx="10515600" cy="723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https://</a:t>
            </a:r>
            <a:r>
              <a:rPr lang="en-US" sz="1600" dirty="0" err="1"/>
              <a:t>www.intmath.com</a:t>
            </a:r>
            <a:r>
              <a:rPr lang="en-US" sz="1600" dirty="0"/>
              <a:t>/matrices-determinants/4-multiplying-matrices.php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A3B6E-4C6B-9DB8-D1C5-C38AF1F5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6D032-4C1B-5B71-0966-F6C452F5D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299" y="1169885"/>
            <a:ext cx="5471848" cy="50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9A9F-B280-B1E2-0347-690C5011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0D231-B9E8-FFBE-9BAB-D6DC1EF72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we have two matrices A and B, what has to be true about their </a:t>
            </a:r>
            <a:r>
              <a:rPr lang="en-US" b="1" dirty="0"/>
              <a:t>dimensions </a:t>
            </a:r>
            <a:r>
              <a:rPr lang="en-US" dirty="0"/>
              <a:t>in order to multiply them in the form </a:t>
            </a:r>
          </a:p>
          <a:p>
            <a:pPr lvl="1"/>
            <a:r>
              <a:rPr lang="en-US" b="1" dirty="0"/>
              <a:t>AB </a:t>
            </a:r>
            <a:r>
              <a:rPr lang="en-US" dirty="0"/>
              <a:t>?</a:t>
            </a:r>
          </a:p>
          <a:p>
            <a:pPr lvl="1"/>
            <a:r>
              <a:rPr lang="en-US" b="1" dirty="0"/>
              <a:t>BA </a:t>
            </a:r>
            <a:r>
              <a:rPr lang="en-US" dirty="0"/>
              <a:t>?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52F5B-A84A-63DF-AC43-00F38798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57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7959</TotalTime>
  <Words>214</Words>
  <Application>Microsoft Macintosh PowerPoint</Application>
  <PresentationFormat>Widescreen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Aptos</vt:lpstr>
      <vt:lpstr>Aptos Display</vt:lpstr>
      <vt:lpstr>Arial</vt:lpstr>
      <vt:lpstr>Avenir Book</vt:lpstr>
      <vt:lpstr>Calibri</vt:lpstr>
      <vt:lpstr>Cambria Math</vt:lpstr>
      <vt:lpstr>Century Gothic</vt:lpstr>
      <vt:lpstr>Menlo</vt:lpstr>
      <vt:lpstr>Wingdings</vt:lpstr>
      <vt:lpstr>Office Theme</vt:lpstr>
      <vt:lpstr>2_Office Theme</vt:lpstr>
      <vt:lpstr>PowerPoint Presentation</vt:lpstr>
      <vt:lpstr>Quiz Review</vt:lpstr>
      <vt:lpstr>Matrix Multiplication</vt:lpstr>
      <vt:lpstr>Matrix Multiplication – The lame way</vt:lpstr>
      <vt:lpstr>Other potential explanations</vt:lpstr>
      <vt:lpstr>Interpretation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Joseph</dc:creator>
  <cp:lastModifiedBy>Kenneth Joseph</cp:lastModifiedBy>
  <cp:revision>13</cp:revision>
  <dcterms:created xsi:type="dcterms:W3CDTF">2026-03-08T11:57:56Z</dcterms:created>
  <dcterms:modified xsi:type="dcterms:W3CDTF">2026-03-26T17:31:12Z</dcterms:modified>
</cp:coreProperties>
</file>