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1007" r:id="rId2"/>
    <p:sldId id="1008" r:id="rId3"/>
    <p:sldId id="1009" r:id="rId4"/>
    <p:sldId id="976" r:id="rId5"/>
    <p:sldId id="984" r:id="rId6"/>
    <p:sldId id="985" r:id="rId7"/>
    <p:sldId id="9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4"/>
    <p:restoredTop sz="97056"/>
  </p:normalViewPr>
  <p:slideViewPr>
    <p:cSldViewPr snapToGrid="0">
      <p:cViewPr varScale="1">
        <p:scale>
          <a:sx n="142" d="100"/>
          <a:sy n="142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1E0E-1E0C-384C-BCE3-DFF85A319292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2D65-3B26-664E-ADF5-6D73C65B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0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3F7C7-5A36-D039-C6AB-6C36AEAD5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98A859-1BC2-6985-E653-F250A4200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AB3084-0DAF-71A8-AA1C-E82B03849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5BEC3-5DD0-6B0F-047E-A4E378E6C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92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43064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4665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6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9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3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962D4-41C2-A420-69AF-A465D8568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022F2-5D92-2331-7DCB-7A142F42944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138E3-5D09-7BBC-A20B-E55B873F4EC5}"/>
              </a:ext>
            </a:extLst>
          </p:cNvPr>
          <p:cNvSpPr txBox="1"/>
          <p:nvPr/>
        </p:nvSpPr>
        <p:spPr>
          <a:xfrm>
            <a:off x="480107" y="915554"/>
            <a:ext cx="69858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AIS 220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Foundational Mathematics for 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Lecture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latin typeface="Avenir Book" panose="02000503020000020003" pitchFamily="2" charset="0"/>
              </a:rPr>
              <a:t>Bayes and Random Variables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E26E5-230B-EA0F-5C8C-8515DBD547FF}"/>
              </a:ext>
            </a:extLst>
          </p:cNvPr>
          <p:cNvSpPr txBox="1"/>
          <p:nvPr/>
        </p:nvSpPr>
        <p:spPr>
          <a:xfrm>
            <a:off x="480108" y="4510285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1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46A8-0DCF-5319-86AD-8B4063D6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7D519-131A-1C4E-701D-1762532BC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1 and Project 1…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95D73-8181-C422-F308-6C57096D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5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379F-855C-1B63-35D9-E8B6BE4C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FEB54-B21D-AB3C-9C77-226217A33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11D8-ACE2-214B-9D06-8EA2C2FB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C32C-735D-028C-8829-ADFE813F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1E64DD-FDA6-7EB0-8938-CD3C37B9A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</a:t>
                </a:r>
              </a:p>
              <a:p>
                <a:r>
                  <a:rPr lang="en-US" dirty="0"/>
                  <a:t>From here, we can derive </a:t>
                </a:r>
                <a:r>
                  <a:rPr lang="en-US" b="1" dirty="0"/>
                  <a:t>Bayes Rule</a:t>
                </a:r>
              </a:p>
              <a:p>
                <a:r>
                  <a:rPr lang="en-US" dirty="0"/>
                  <a:t>Examples 1.25 and 1.26 in the book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1E64DD-FDA6-7EB0-8938-CD3C37B9A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48FD1-EC2C-F4C0-DE74-642D4723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9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F9AF2-ED37-9333-B92C-71AEB433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AB7E-64BB-1D42-BE28-C20EF0C36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25674"/>
            <a:ext cx="7772400" cy="42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9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38E5A-CC01-3091-969C-465CA0D2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B5042-48F2-53B8-BA2E-EA8A9A19F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920" y="0"/>
            <a:ext cx="7634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3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15FD0-470A-6DFD-0B16-AC8A80D3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4B946-CD1C-1DF1-8268-C6A1575BA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25489"/>
            <a:ext cx="7772400" cy="60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77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16698</TotalTime>
  <Words>80</Words>
  <Application>Microsoft Macintosh PowerPoint</Application>
  <PresentationFormat>Widescreen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Arial</vt:lpstr>
      <vt:lpstr>Avenir Book</vt:lpstr>
      <vt:lpstr>Calibri</vt:lpstr>
      <vt:lpstr>Cambria Math</vt:lpstr>
      <vt:lpstr>Century Gothic</vt:lpstr>
      <vt:lpstr>Menlo</vt:lpstr>
      <vt:lpstr>Wingdings</vt:lpstr>
      <vt:lpstr>2_Office Theme</vt:lpstr>
      <vt:lpstr>PowerPoint Presentation</vt:lpstr>
      <vt:lpstr>Announcements</vt:lpstr>
      <vt:lpstr>Review Problems</vt:lpstr>
      <vt:lpstr>Bayes Rule!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33</cp:revision>
  <cp:lastPrinted>2026-02-11T16:55:01Z</cp:lastPrinted>
  <dcterms:created xsi:type="dcterms:W3CDTF">2024-06-20T17:11:11Z</dcterms:created>
  <dcterms:modified xsi:type="dcterms:W3CDTF">2026-02-20T18:55:37Z</dcterms:modified>
</cp:coreProperties>
</file>