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7"/>
  </p:notesMasterIdLst>
  <p:sldIdLst>
    <p:sldId id="816" r:id="rId3"/>
    <p:sldId id="923" r:id="rId4"/>
    <p:sldId id="940" r:id="rId5"/>
    <p:sldId id="911" r:id="rId6"/>
    <p:sldId id="922" r:id="rId7"/>
    <p:sldId id="927" r:id="rId8"/>
    <p:sldId id="924" r:id="rId9"/>
    <p:sldId id="926" r:id="rId10"/>
    <p:sldId id="928" r:id="rId11"/>
    <p:sldId id="320" r:id="rId12"/>
    <p:sldId id="916" r:id="rId13"/>
    <p:sldId id="935" r:id="rId14"/>
    <p:sldId id="264" r:id="rId15"/>
    <p:sldId id="265" r:id="rId16"/>
    <p:sldId id="266" r:id="rId17"/>
    <p:sldId id="936" r:id="rId18"/>
    <p:sldId id="939" r:id="rId19"/>
    <p:sldId id="914" r:id="rId20"/>
    <p:sldId id="838" r:id="rId21"/>
    <p:sldId id="917" r:id="rId22"/>
    <p:sldId id="844" r:id="rId23"/>
    <p:sldId id="915" r:id="rId24"/>
    <p:sldId id="934" r:id="rId25"/>
    <p:sldId id="918" r:id="rId26"/>
    <p:sldId id="269" r:id="rId27"/>
    <p:sldId id="270" r:id="rId28"/>
    <p:sldId id="271" r:id="rId29"/>
    <p:sldId id="272" r:id="rId30"/>
    <p:sldId id="273" r:id="rId31"/>
    <p:sldId id="919" r:id="rId32"/>
    <p:sldId id="289" r:id="rId33"/>
    <p:sldId id="263" r:id="rId34"/>
    <p:sldId id="321" r:id="rId35"/>
    <p:sldId id="826" r:id="rId36"/>
    <p:sldId id="925" r:id="rId37"/>
    <p:sldId id="313" r:id="rId38"/>
    <p:sldId id="920" r:id="rId39"/>
    <p:sldId id="276" r:id="rId40"/>
    <p:sldId id="739" r:id="rId41"/>
    <p:sldId id="825" r:id="rId42"/>
    <p:sldId id="665" r:id="rId43"/>
    <p:sldId id="941" r:id="rId44"/>
    <p:sldId id="279" r:id="rId45"/>
    <p:sldId id="28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DF4CD4-14D9-EF4A-B47D-A29222AC14DD}" v="30" dt="2026-01-21T15:34:21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01"/>
    <p:restoredTop sz="94632"/>
  </p:normalViewPr>
  <p:slideViewPr>
    <p:cSldViewPr snapToGrid="0" snapToObjects="1">
      <p:cViewPr>
        <p:scale>
          <a:sx n="67" d="100"/>
          <a:sy n="67" d="100"/>
        </p:scale>
        <p:origin x="1544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th Joseph" userId="7311422057_tp_box_2" providerId="OAuth2" clId="{69CC0BCA-ADAB-54EC-A71E-4519F977D19C}"/>
    <pc:docChg chg="custSel addSld delSld modSld sldOrd modShowInfo">
      <pc:chgData name="Kenneth Joseph" userId="7311422057_tp_box_2" providerId="OAuth2" clId="{69CC0BCA-ADAB-54EC-A71E-4519F977D19C}" dt="2026-01-21T15:34:25.386" v="136" actId="1076"/>
      <pc:docMkLst>
        <pc:docMk/>
      </pc:docMkLst>
      <pc:sldChg chg="del">
        <pc:chgData name="Kenneth Joseph" userId="7311422057_tp_box_2" providerId="OAuth2" clId="{69CC0BCA-ADAB-54EC-A71E-4519F977D19C}" dt="2026-01-20T02:36:00.065" v="1" actId="2696"/>
        <pc:sldMkLst>
          <pc:docMk/>
          <pc:sldMk cId="2136539607" sldId="256"/>
        </pc:sldMkLst>
      </pc:sldChg>
      <pc:sldChg chg="del">
        <pc:chgData name="Kenneth Joseph" userId="7311422057_tp_box_2" providerId="OAuth2" clId="{69CC0BCA-ADAB-54EC-A71E-4519F977D19C}" dt="2026-01-20T02:36:00.067" v="2" actId="2696"/>
        <pc:sldMkLst>
          <pc:docMk/>
          <pc:sldMk cId="2565605584" sldId="260"/>
        </pc:sldMkLst>
      </pc:sldChg>
      <pc:sldChg chg="del">
        <pc:chgData name="Kenneth Joseph" userId="7311422057_tp_box_2" providerId="OAuth2" clId="{69CC0BCA-ADAB-54EC-A71E-4519F977D19C}" dt="2026-01-21T14:49:12.133" v="102" actId="2696"/>
        <pc:sldMkLst>
          <pc:docMk/>
          <pc:sldMk cId="3771803768" sldId="261"/>
        </pc:sldMkLst>
      </pc:sldChg>
      <pc:sldChg chg="add del">
        <pc:chgData name="Kenneth Joseph" userId="7311422057_tp_box_2" providerId="OAuth2" clId="{69CC0BCA-ADAB-54EC-A71E-4519F977D19C}" dt="2026-01-20T02:37:08.481" v="17"/>
        <pc:sldMkLst>
          <pc:docMk/>
          <pc:sldMk cId="3271857376" sldId="264"/>
        </pc:sldMkLst>
      </pc:sldChg>
      <pc:sldChg chg="add del">
        <pc:chgData name="Kenneth Joseph" userId="7311422057_tp_box_2" providerId="OAuth2" clId="{69CC0BCA-ADAB-54EC-A71E-4519F977D19C}" dt="2026-01-20T02:37:08.481" v="17"/>
        <pc:sldMkLst>
          <pc:docMk/>
          <pc:sldMk cId="253686588" sldId="265"/>
        </pc:sldMkLst>
      </pc:sldChg>
      <pc:sldChg chg="add del">
        <pc:chgData name="Kenneth Joseph" userId="7311422057_tp_box_2" providerId="OAuth2" clId="{69CC0BCA-ADAB-54EC-A71E-4519F977D19C}" dt="2026-01-20T02:37:08.481" v="17"/>
        <pc:sldMkLst>
          <pc:docMk/>
          <pc:sldMk cId="3131877122" sldId="266"/>
        </pc:sldMkLst>
      </pc:sldChg>
      <pc:sldChg chg="ord">
        <pc:chgData name="Kenneth Joseph" userId="7311422057_tp_box_2" providerId="OAuth2" clId="{69CC0BCA-ADAB-54EC-A71E-4519F977D19C}" dt="2026-01-20T02:39:11.527" v="43" actId="20578"/>
        <pc:sldMkLst>
          <pc:docMk/>
          <pc:sldMk cId="2423486083" sldId="269"/>
        </pc:sldMkLst>
      </pc:sldChg>
      <pc:sldChg chg="addSp delSp modSp mod">
        <pc:chgData name="Kenneth Joseph" userId="7311422057_tp_box_2" providerId="OAuth2" clId="{69CC0BCA-ADAB-54EC-A71E-4519F977D19C}" dt="2026-01-21T14:49:57.344" v="123" actId="14100"/>
        <pc:sldMkLst>
          <pc:docMk/>
          <pc:sldMk cId="3108775752" sldId="273"/>
        </pc:sldMkLst>
        <pc:spChg chg="mod">
          <ac:chgData name="Kenneth Joseph" userId="7311422057_tp_box_2" providerId="OAuth2" clId="{69CC0BCA-ADAB-54EC-A71E-4519F977D19C}" dt="2026-01-21T14:49:36.696" v="119" actId="20577"/>
          <ac:spMkLst>
            <pc:docMk/>
            <pc:sldMk cId="3108775752" sldId="273"/>
            <ac:spMk id="2" creationId="{9741E675-261F-8443-8E05-8F49288B8C98}"/>
          </ac:spMkLst>
        </pc:spChg>
        <pc:picChg chg="add mod">
          <ac:chgData name="Kenneth Joseph" userId="7311422057_tp_box_2" providerId="OAuth2" clId="{69CC0BCA-ADAB-54EC-A71E-4519F977D19C}" dt="2026-01-21T14:49:57.344" v="123" actId="14100"/>
          <ac:picMkLst>
            <pc:docMk/>
            <pc:sldMk cId="3108775752" sldId="273"/>
            <ac:picMk id="3" creationId="{F132ED71-C1ED-79F4-9EEB-5A2F948C9BD6}"/>
          </ac:picMkLst>
        </pc:picChg>
        <pc:picChg chg="del">
          <ac:chgData name="Kenneth Joseph" userId="7311422057_tp_box_2" providerId="OAuth2" clId="{69CC0BCA-ADAB-54EC-A71E-4519F977D19C}" dt="2026-01-21T14:49:41.093" v="120" actId="478"/>
          <ac:picMkLst>
            <pc:docMk/>
            <pc:sldMk cId="3108775752" sldId="273"/>
            <ac:picMk id="4" creationId="{5DBFB865-7F02-5F45-AFB2-6F5218C7B477}"/>
          </ac:picMkLst>
        </pc:picChg>
      </pc:sldChg>
      <pc:sldChg chg="del">
        <pc:chgData name="Kenneth Joseph" userId="7311422057_tp_box_2" providerId="OAuth2" clId="{69CC0BCA-ADAB-54EC-A71E-4519F977D19C}" dt="2026-01-20T02:36:50.801" v="11" actId="2696"/>
        <pc:sldMkLst>
          <pc:docMk/>
          <pc:sldMk cId="4099709936" sldId="286"/>
        </pc:sldMkLst>
      </pc:sldChg>
      <pc:sldChg chg="add del">
        <pc:chgData name="Kenneth Joseph" userId="7311422057_tp_box_2" providerId="OAuth2" clId="{69CC0BCA-ADAB-54EC-A71E-4519F977D19C}" dt="2026-01-20T02:37:08.481" v="17"/>
        <pc:sldMkLst>
          <pc:docMk/>
          <pc:sldMk cId="394761915" sldId="320"/>
        </pc:sldMkLst>
      </pc:sldChg>
      <pc:sldChg chg="addSp delSp modSp mod">
        <pc:chgData name="Kenneth Joseph" userId="7311422057_tp_box_2" providerId="OAuth2" clId="{69CC0BCA-ADAB-54EC-A71E-4519F977D19C}" dt="2026-01-20T02:54:42.331" v="47" actId="14100"/>
        <pc:sldMkLst>
          <pc:docMk/>
          <pc:sldMk cId="2441469448" sldId="321"/>
        </pc:sldMkLst>
        <pc:picChg chg="add mod">
          <ac:chgData name="Kenneth Joseph" userId="7311422057_tp_box_2" providerId="OAuth2" clId="{69CC0BCA-ADAB-54EC-A71E-4519F977D19C}" dt="2026-01-20T02:54:42.331" v="47" actId="14100"/>
          <ac:picMkLst>
            <pc:docMk/>
            <pc:sldMk cId="2441469448" sldId="321"/>
            <ac:picMk id="3" creationId="{7C67F7C3-891B-0029-C1E9-058EB4931C73}"/>
          </ac:picMkLst>
        </pc:picChg>
        <pc:picChg chg="del">
          <ac:chgData name="Kenneth Joseph" userId="7311422057_tp_box_2" providerId="OAuth2" clId="{69CC0BCA-ADAB-54EC-A71E-4519F977D19C}" dt="2026-01-20T02:54:38.590" v="44" actId="478"/>
          <ac:picMkLst>
            <pc:docMk/>
            <pc:sldMk cId="2441469448" sldId="321"/>
            <ac:picMk id="4" creationId="{84F1BDEE-4DB1-DAD7-929F-028F9EFF8909}"/>
          </ac:picMkLst>
        </pc:picChg>
      </pc:sldChg>
      <pc:sldChg chg="modSp add del mod">
        <pc:chgData name="Kenneth Joseph" userId="7311422057_tp_box_2" providerId="OAuth2" clId="{69CC0BCA-ADAB-54EC-A71E-4519F977D19C}" dt="2026-01-21T14:55:37.145" v="130" actId="20577"/>
        <pc:sldMkLst>
          <pc:docMk/>
          <pc:sldMk cId="3227885161" sldId="816"/>
        </pc:sldMkLst>
        <pc:spChg chg="mod">
          <ac:chgData name="Kenneth Joseph" userId="7311422057_tp_box_2" providerId="OAuth2" clId="{69CC0BCA-ADAB-54EC-A71E-4519F977D19C}" dt="2026-01-21T14:55:37.145" v="130" actId="20577"/>
          <ac:spMkLst>
            <pc:docMk/>
            <pc:sldMk cId="3227885161" sldId="816"/>
            <ac:spMk id="11" creationId="{19B936D7-98F2-7061-90EF-F013502AA109}"/>
          </ac:spMkLst>
        </pc:spChg>
      </pc:sldChg>
      <pc:sldChg chg="addSp delSp modSp mod">
        <pc:chgData name="Kenneth Joseph" userId="7311422057_tp_box_2" providerId="OAuth2" clId="{69CC0BCA-ADAB-54EC-A71E-4519F977D19C}" dt="2026-01-20T02:55:13.146" v="70" actId="1076"/>
        <pc:sldMkLst>
          <pc:docMk/>
          <pc:sldMk cId="1552653513" sldId="826"/>
        </pc:sldMkLst>
        <pc:spChg chg="mod">
          <ac:chgData name="Kenneth Joseph" userId="7311422057_tp_box_2" providerId="OAuth2" clId="{69CC0BCA-ADAB-54EC-A71E-4519F977D19C}" dt="2026-01-20T02:54:49.914" v="67" actId="1076"/>
          <ac:spMkLst>
            <pc:docMk/>
            <pc:sldMk cId="1552653513" sldId="826"/>
            <ac:spMk id="2" creationId="{940045D5-3925-856E-3272-AB79F4CEAB68}"/>
          </ac:spMkLst>
        </pc:spChg>
        <pc:picChg chg="add mod">
          <ac:chgData name="Kenneth Joseph" userId="7311422057_tp_box_2" providerId="OAuth2" clId="{69CC0BCA-ADAB-54EC-A71E-4519F977D19C}" dt="2026-01-20T02:55:13.146" v="70" actId="1076"/>
          <ac:picMkLst>
            <pc:docMk/>
            <pc:sldMk cId="1552653513" sldId="826"/>
            <ac:picMk id="3" creationId="{86000FE1-BA37-B953-5D41-3B4892344D35}"/>
          </ac:picMkLst>
        </pc:picChg>
        <pc:picChg chg="del">
          <ac:chgData name="Kenneth Joseph" userId="7311422057_tp_box_2" providerId="OAuth2" clId="{69CC0BCA-ADAB-54EC-A71E-4519F977D19C}" dt="2026-01-20T02:54:50.921" v="68" actId="478"/>
          <ac:picMkLst>
            <pc:docMk/>
            <pc:sldMk cId="1552653513" sldId="826"/>
            <ac:picMk id="5" creationId="{4D91D681-4B76-69E7-A73A-BF6376011094}"/>
          </ac:picMkLst>
        </pc:picChg>
      </pc:sldChg>
      <pc:sldChg chg="addSp delSp modSp mod">
        <pc:chgData name="Kenneth Joseph" userId="7311422057_tp_box_2" providerId="OAuth2" clId="{69CC0BCA-ADAB-54EC-A71E-4519F977D19C}" dt="2026-01-20T02:38:28.340" v="36" actId="14100"/>
        <pc:sldMkLst>
          <pc:docMk/>
          <pc:sldMk cId="1317613507" sldId="838"/>
        </pc:sldMkLst>
        <pc:picChg chg="del">
          <ac:chgData name="Kenneth Joseph" userId="7311422057_tp_box_2" providerId="OAuth2" clId="{69CC0BCA-ADAB-54EC-A71E-4519F977D19C}" dt="2026-01-20T02:38:24.820" v="33" actId="478"/>
          <ac:picMkLst>
            <pc:docMk/>
            <pc:sldMk cId="1317613507" sldId="838"/>
            <ac:picMk id="3" creationId="{FA2B527C-3E7E-A760-C1F5-1374DC431218}"/>
          </ac:picMkLst>
        </pc:picChg>
        <pc:picChg chg="add mod">
          <ac:chgData name="Kenneth Joseph" userId="7311422057_tp_box_2" providerId="OAuth2" clId="{69CC0BCA-ADAB-54EC-A71E-4519F977D19C}" dt="2026-01-20T02:38:28.340" v="36" actId="14100"/>
          <ac:picMkLst>
            <pc:docMk/>
            <pc:sldMk cId="1317613507" sldId="838"/>
            <ac:picMk id="4" creationId="{43F8708F-BDCB-1EE7-7D45-29F4353AE750}"/>
          </ac:picMkLst>
        </pc:picChg>
      </pc:sldChg>
      <pc:sldChg chg="add del">
        <pc:chgData name="Kenneth Joseph" userId="7311422057_tp_box_2" providerId="OAuth2" clId="{69CC0BCA-ADAB-54EC-A71E-4519F977D19C}" dt="2026-01-20T02:39:03.562" v="42"/>
        <pc:sldMkLst>
          <pc:docMk/>
          <pc:sldMk cId="971438255" sldId="844"/>
        </pc:sldMkLst>
      </pc:sldChg>
      <pc:sldChg chg="add del">
        <pc:chgData name="Kenneth Joseph" userId="7311422057_tp_box_2" providerId="OAuth2" clId="{69CC0BCA-ADAB-54EC-A71E-4519F977D19C}" dt="2026-01-20T02:36:12.066" v="8"/>
        <pc:sldMkLst>
          <pc:docMk/>
          <pc:sldMk cId="1731540363" sldId="911"/>
        </pc:sldMkLst>
      </pc:sldChg>
      <pc:sldChg chg="modSp del">
        <pc:chgData name="Kenneth Joseph" userId="7311422057_tp_box_2" providerId="OAuth2" clId="{69CC0BCA-ADAB-54EC-A71E-4519F977D19C}" dt="2026-01-20T18:21:37.700" v="101" actId="2696"/>
        <pc:sldMkLst>
          <pc:docMk/>
          <pc:sldMk cId="218940888" sldId="912"/>
        </pc:sldMkLst>
        <pc:spChg chg="mod">
          <ac:chgData name="Kenneth Joseph" userId="7311422057_tp_box_2" providerId="OAuth2" clId="{69CC0BCA-ADAB-54EC-A71E-4519F977D19C}" dt="2026-01-20T18:21:07.424" v="93" actId="20577"/>
          <ac:spMkLst>
            <pc:docMk/>
            <pc:sldMk cId="218940888" sldId="912"/>
            <ac:spMk id="2" creationId="{ACCCDEF1-A93D-01AB-4E96-CF44BE47F81C}"/>
          </ac:spMkLst>
        </pc:spChg>
      </pc:sldChg>
      <pc:sldChg chg="addSp delSp mod">
        <pc:chgData name="Kenneth Joseph" userId="7311422057_tp_box_2" providerId="OAuth2" clId="{69CC0BCA-ADAB-54EC-A71E-4519F977D19C}" dt="2026-01-20T02:38:05.640" v="32"/>
        <pc:sldMkLst>
          <pc:docMk/>
          <pc:sldMk cId="3504778013" sldId="914"/>
        </pc:sldMkLst>
        <pc:picChg chg="add">
          <ac:chgData name="Kenneth Joseph" userId="7311422057_tp_box_2" providerId="OAuth2" clId="{69CC0BCA-ADAB-54EC-A71E-4519F977D19C}" dt="2026-01-20T02:38:05.640" v="32"/>
          <ac:picMkLst>
            <pc:docMk/>
            <pc:sldMk cId="3504778013" sldId="914"/>
            <ac:picMk id="2" creationId="{023C3066-2CF2-8B78-CF14-A551389FC12E}"/>
          </ac:picMkLst>
        </pc:picChg>
        <pc:picChg chg="del">
          <ac:chgData name="Kenneth Joseph" userId="7311422057_tp_box_2" providerId="OAuth2" clId="{69CC0BCA-ADAB-54EC-A71E-4519F977D19C}" dt="2026-01-20T02:37:48.466" v="31" actId="478"/>
          <ac:picMkLst>
            <pc:docMk/>
            <pc:sldMk cId="3504778013" sldId="914"/>
            <ac:picMk id="3" creationId="{A3547F0C-91D5-64CB-6141-3FDCA66317D6}"/>
          </ac:picMkLst>
        </pc:picChg>
      </pc:sldChg>
      <pc:sldChg chg="add del">
        <pc:chgData name="Kenneth Joseph" userId="7311422057_tp_box_2" providerId="OAuth2" clId="{69CC0BCA-ADAB-54EC-A71E-4519F977D19C}" dt="2026-01-20T02:39:03.562" v="42"/>
        <pc:sldMkLst>
          <pc:docMk/>
          <pc:sldMk cId="569629899" sldId="915"/>
        </pc:sldMkLst>
      </pc:sldChg>
      <pc:sldChg chg="add del">
        <pc:chgData name="Kenneth Joseph" userId="7311422057_tp_box_2" providerId="OAuth2" clId="{69CC0BCA-ADAB-54EC-A71E-4519F977D19C}" dt="2026-01-20T02:37:08.481" v="17"/>
        <pc:sldMkLst>
          <pc:docMk/>
          <pc:sldMk cId="1512535926" sldId="916"/>
        </pc:sldMkLst>
      </pc:sldChg>
      <pc:sldChg chg="add del">
        <pc:chgData name="Kenneth Joseph" userId="7311422057_tp_box_2" providerId="OAuth2" clId="{69CC0BCA-ADAB-54EC-A71E-4519F977D19C}" dt="2026-01-20T02:39:03.562" v="42"/>
        <pc:sldMkLst>
          <pc:docMk/>
          <pc:sldMk cId="499258907" sldId="918"/>
        </pc:sldMkLst>
      </pc:sldChg>
      <pc:sldChg chg="del">
        <pc:chgData name="Kenneth Joseph" userId="7311422057_tp_box_2" providerId="OAuth2" clId="{69CC0BCA-ADAB-54EC-A71E-4519F977D19C}" dt="2026-01-20T02:36:00.063" v="0" actId="2696"/>
        <pc:sldMkLst>
          <pc:docMk/>
          <pc:sldMk cId="1760564238" sldId="921"/>
        </pc:sldMkLst>
      </pc:sldChg>
      <pc:sldChg chg="add del">
        <pc:chgData name="Kenneth Joseph" userId="7311422057_tp_box_2" providerId="OAuth2" clId="{69CC0BCA-ADAB-54EC-A71E-4519F977D19C}" dt="2026-01-20T02:36:12.066" v="8"/>
        <pc:sldMkLst>
          <pc:docMk/>
          <pc:sldMk cId="3189992348" sldId="922"/>
        </pc:sldMkLst>
      </pc:sldChg>
      <pc:sldChg chg="modSp add del mod">
        <pc:chgData name="Kenneth Joseph" userId="7311422057_tp_box_2" providerId="OAuth2" clId="{69CC0BCA-ADAB-54EC-A71E-4519F977D19C}" dt="2026-01-20T18:20:33.015" v="84" actId="20577"/>
        <pc:sldMkLst>
          <pc:docMk/>
          <pc:sldMk cId="3294086035" sldId="923"/>
        </pc:sldMkLst>
        <pc:spChg chg="mod">
          <ac:chgData name="Kenneth Joseph" userId="7311422057_tp_box_2" providerId="OAuth2" clId="{69CC0BCA-ADAB-54EC-A71E-4519F977D19C}" dt="2026-01-20T18:20:33.015" v="84" actId="20577"/>
          <ac:spMkLst>
            <pc:docMk/>
            <pc:sldMk cId="3294086035" sldId="923"/>
            <ac:spMk id="4" creationId="{75E01834-77A9-3EF0-8C8C-977CA2B0CAD7}"/>
          </ac:spMkLst>
        </pc:spChg>
      </pc:sldChg>
      <pc:sldChg chg="modSp mod modClrScheme chgLayout">
        <pc:chgData name="Kenneth Joseph" userId="7311422057_tp_box_2" providerId="OAuth2" clId="{69CC0BCA-ADAB-54EC-A71E-4519F977D19C}" dt="2026-01-20T02:36:22.815" v="9" actId="700"/>
        <pc:sldMkLst>
          <pc:docMk/>
          <pc:sldMk cId="31447027" sldId="924"/>
        </pc:sldMkLst>
        <pc:spChg chg="mod ord">
          <ac:chgData name="Kenneth Joseph" userId="7311422057_tp_box_2" providerId="OAuth2" clId="{69CC0BCA-ADAB-54EC-A71E-4519F977D19C}" dt="2026-01-20T02:36:22.815" v="9" actId="700"/>
          <ac:spMkLst>
            <pc:docMk/>
            <pc:sldMk cId="31447027" sldId="924"/>
            <ac:spMk id="2" creationId="{2EF8E058-7BF3-064A-D25E-A32111DF4590}"/>
          </ac:spMkLst>
        </pc:spChg>
        <pc:spChg chg="mod ord">
          <ac:chgData name="Kenneth Joseph" userId="7311422057_tp_box_2" providerId="OAuth2" clId="{69CC0BCA-ADAB-54EC-A71E-4519F977D19C}" dt="2026-01-20T02:36:22.815" v="9" actId="700"/>
          <ac:spMkLst>
            <pc:docMk/>
            <pc:sldMk cId="31447027" sldId="924"/>
            <ac:spMk id="3" creationId="{6E317268-A9D6-E2E2-26CF-10AC5F771641}"/>
          </ac:spMkLst>
        </pc:spChg>
      </pc:sldChg>
      <pc:sldChg chg="add">
        <pc:chgData name="Kenneth Joseph" userId="7311422057_tp_box_2" providerId="OAuth2" clId="{69CC0BCA-ADAB-54EC-A71E-4519F977D19C}" dt="2026-01-20T02:36:49.656" v="10"/>
        <pc:sldMkLst>
          <pc:docMk/>
          <pc:sldMk cId="236893585" sldId="926"/>
        </pc:sldMkLst>
      </pc:sldChg>
      <pc:sldChg chg="add del">
        <pc:chgData name="Kenneth Joseph" userId="7311422057_tp_box_2" providerId="OAuth2" clId="{69CC0BCA-ADAB-54EC-A71E-4519F977D19C}" dt="2026-01-20T02:36:12.066" v="8"/>
        <pc:sldMkLst>
          <pc:docMk/>
          <pc:sldMk cId="1575764201" sldId="927"/>
        </pc:sldMkLst>
      </pc:sldChg>
      <pc:sldChg chg="add">
        <pc:chgData name="Kenneth Joseph" userId="7311422057_tp_box_2" providerId="OAuth2" clId="{69CC0BCA-ADAB-54EC-A71E-4519F977D19C}" dt="2026-01-20T02:37:08.481" v="17"/>
        <pc:sldMkLst>
          <pc:docMk/>
          <pc:sldMk cId="3638674006" sldId="928"/>
        </pc:sldMkLst>
      </pc:sldChg>
      <pc:sldChg chg="add del">
        <pc:chgData name="Kenneth Joseph" userId="7311422057_tp_box_2" providerId="OAuth2" clId="{69CC0BCA-ADAB-54EC-A71E-4519F977D19C}" dt="2026-01-20T02:39:03.562" v="42"/>
        <pc:sldMkLst>
          <pc:docMk/>
          <pc:sldMk cId="3420919028" sldId="934"/>
        </pc:sldMkLst>
      </pc:sldChg>
      <pc:sldChg chg="add">
        <pc:chgData name="Kenneth Joseph" userId="7311422057_tp_box_2" providerId="OAuth2" clId="{69CC0BCA-ADAB-54EC-A71E-4519F977D19C}" dt="2026-01-20T02:37:08.481" v="17"/>
        <pc:sldMkLst>
          <pc:docMk/>
          <pc:sldMk cId="3354303240" sldId="935"/>
        </pc:sldMkLst>
      </pc:sldChg>
      <pc:sldChg chg="addSp delSp modSp add mod">
        <pc:chgData name="Kenneth Joseph" userId="7311422057_tp_box_2" providerId="OAuth2" clId="{69CC0BCA-ADAB-54EC-A71E-4519F977D19C}" dt="2026-01-20T13:42:53.327" v="78" actId="20577"/>
        <pc:sldMkLst>
          <pc:docMk/>
          <pc:sldMk cId="2872664232" sldId="936"/>
        </pc:sldMkLst>
        <pc:spChg chg="mod">
          <ac:chgData name="Kenneth Joseph" userId="7311422057_tp_box_2" providerId="OAuth2" clId="{69CC0BCA-ADAB-54EC-A71E-4519F977D19C}" dt="2026-01-20T13:42:53.327" v="78" actId="20577"/>
          <ac:spMkLst>
            <pc:docMk/>
            <pc:sldMk cId="2872664232" sldId="936"/>
            <ac:spMk id="2" creationId="{ACCCDEF1-A93D-01AB-4E96-CF44BE47F81C}"/>
          </ac:spMkLst>
        </pc:spChg>
        <pc:spChg chg="mod">
          <ac:chgData name="Kenneth Joseph" userId="7311422057_tp_box_2" providerId="OAuth2" clId="{69CC0BCA-ADAB-54EC-A71E-4519F977D19C}" dt="2026-01-20T02:37:40.535" v="30" actId="403"/>
          <ac:spMkLst>
            <pc:docMk/>
            <pc:sldMk cId="2872664232" sldId="936"/>
            <ac:spMk id="5" creationId="{5153C3F6-F87B-2941-E397-71ABD5AFC1DE}"/>
          </ac:spMkLst>
        </pc:spChg>
        <pc:picChg chg="del">
          <ac:chgData name="Kenneth Joseph" userId="7311422057_tp_box_2" providerId="OAuth2" clId="{69CC0BCA-ADAB-54EC-A71E-4519F977D19C}" dt="2026-01-20T02:37:20.317" v="18" actId="478"/>
          <ac:picMkLst>
            <pc:docMk/>
            <pc:sldMk cId="2872664232" sldId="936"/>
            <ac:picMk id="3" creationId="{FD65D25D-5DB9-960D-9C65-568FCC50599B}"/>
          </ac:picMkLst>
        </pc:picChg>
        <pc:picChg chg="add mod">
          <ac:chgData name="Kenneth Joseph" userId="7311422057_tp_box_2" providerId="OAuth2" clId="{69CC0BCA-ADAB-54EC-A71E-4519F977D19C}" dt="2026-01-20T02:37:37.774" v="26" actId="14100"/>
          <ac:picMkLst>
            <pc:docMk/>
            <pc:sldMk cId="2872664232" sldId="936"/>
            <ac:picMk id="4" creationId="{0419F34D-EE10-9121-16D1-135CB6323878}"/>
          </ac:picMkLst>
        </pc:picChg>
      </pc:sldChg>
      <pc:sldChg chg="delSp add setBg delDesignElem">
        <pc:chgData name="Kenneth Joseph" userId="7311422057_tp_box_2" providerId="OAuth2" clId="{69CC0BCA-ADAB-54EC-A71E-4519F977D19C}" dt="2026-01-20T13:42:50.070" v="72"/>
        <pc:sldMkLst>
          <pc:docMk/>
          <pc:sldMk cId="3143910550" sldId="939"/>
        </pc:sldMkLst>
        <pc:spChg chg="del">
          <ac:chgData name="Kenneth Joseph" userId="7311422057_tp_box_2" providerId="OAuth2" clId="{69CC0BCA-ADAB-54EC-A71E-4519F977D19C}" dt="2026-01-20T13:42:50.070" v="72"/>
          <ac:spMkLst>
            <pc:docMk/>
            <pc:sldMk cId="3143910550" sldId="939"/>
            <ac:spMk id="11" creationId="{68AF5748-FED8-45BA-8631-26D1D10F3246}"/>
          </ac:spMkLst>
        </pc:spChg>
        <pc:spChg chg="del">
          <ac:chgData name="Kenneth Joseph" userId="7311422057_tp_box_2" providerId="OAuth2" clId="{69CC0BCA-ADAB-54EC-A71E-4519F977D19C}" dt="2026-01-20T13:42:50.070" v="72"/>
          <ac:spMkLst>
            <pc:docMk/>
            <pc:sldMk cId="3143910550" sldId="939"/>
            <ac:spMk id="13" creationId="{AF2F604E-43BE-4DC3-B983-E071523364F8}"/>
          </ac:spMkLst>
        </pc:spChg>
        <pc:spChg chg="del">
          <ac:chgData name="Kenneth Joseph" userId="7311422057_tp_box_2" providerId="OAuth2" clId="{69CC0BCA-ADAB-54EC-A71E-4519F977D19C}" dt="2026-01-20T13:42:50.070" v="72"/>
          <ac:spMkLst>
            <pc:docMk/>
            <pc:sldMk cId="3143910550" sldId="939"/>
            <ac:spMk id="15" creationId="{08C9B587-E65E-4B52-B37C-ABEBB6E87928}"/>
          </ac:spMkLst>
        </pc:spChg>
      </pc:sldChg>
      <pc:sldChg chg="addSp delSp modSp new mod modClrScheme chgLayout">
        <pc:chgData name="Kenneth Joseph" userId="7311422057_tp_box_2" providerId="OAuth2" clId="{69CC0BCA-ADAB-54EC-A71E-4519F977D19C}" dt="2026-01-20T18:20:49.630" v="87"/>
        <pc:sldMkLst>
          <pc:docMk/>
          <pc:sldMk cId="3857884538" sldId="940"/>
        </pc:sldMkLst>
        <pc:spChg chg="del">
          <ac:chgData name="Kenneth Joseph" userId="7311422057_tp_box_2" providerId="OAuth2" clId="{69CC0BCA-ADAB-54EC-A71E-4519F977D19C}" dt="2026-01-20T18:20:49.289" v="86" actId="700"/>
          <ac:spMkLst>
            <pc:docMk/>
            <pc:sldMk cId="3857884538" sldId="940"/>
            <ac:spMk id="2" creationId="{796BF09C-F002-C71C-C00D-DA0DBB3BB4AF}"/>
          </ac:spMkLst>
        </pc:spChg>
        <pc:spChg chg="del">
          <ac:chgData name="Kenneth Joseph" userId="7311422057_tp_box_2" providerId="OAuth2" clId="{69CC0BCA-ADAB-54EC-A71E-4519F977D19C}" dt="2026-01-20T18:20:49.289" v="86" actId="700"/>
          <ac:spMkLst>
            <pc:docMk/>
            <pc:sldMk cId="3857884538" sldId="940"/>
            <ac:spMk id="3" creationId="{B1F84795-180D-5615-C188-98858564DC5F}"/>
          </ac:spMkLst>
        </pc:spChg>
        <pc:spChg chg="mod ord">
          <ac:chgData name="Kenneth Joseph" userId="7311422057_tp_box_2" providerId="OAuth2" clId="{69CC0BCA-ADAB-54EC-A71E-4519F977D19C}" dt="2026-01-20T18:20:49.289" v="86" actId="700"/>
          <ac:spMkLst>
            <pc:docMk/>
            <pc:sldMk cId="3857884538" sldId="940"/>
            <ac:spMk id="4" creationId="{FDF90BB9-E696-DC61-AFDA-4D51A12A4D7D}"/>
          </ac:spMkLst>
        </pc:spChg>
        <pc:picChg chg="add mod">
          <ac:chgData name="Kenneth Joseph" userId="7311422057_tp_box_2" providerId="OAuth2" clId="{69CC0BCA-ADAB-54EC-A71E-4519F977D19C}" dt="2026-01-20T18:20:49.630" v="87"/>
          <ac:picMkLst>
            <pc:docMk/>
            <pc:sldMk cId="3857884538" sldId="940"/>
            <ac:picMk id="5" creationId="{DF788170-0A5F-AE85-57B5-C6D917FBA258}"/>
          </ac:picMkLst>
        </pc:picChg>
      </pc:sldChg>
      <pc:sldChg chg="addSp delSp modSp new del mod">
        <pc:chgData name="Kenneth Joseph" userId="7311422057_tp_box_2" providerId="OAuth2" clId="{69CC0BCA-ADAB-54EC-A71E-4519F977D19C}" dt="2026-01-20T18:21:37.700" v="101" actId="2696"/>
        <pc:sldMkLst>
          <pc:docMk/>
          <pc:sldMk cId="638570613" sldId="941"/>
        </pc:sldMkLst>
        <pc:spChg chg="del">
          <ac:chgData name="Kenneth Joseph" userId="7311422057_tp_box_2" providerId="OAuth2" clId="{69CC0BCA-ADAB-54EC-A71E-4519F977D19C}" dt="2026-01-20T18:21:23.404" v="97" actId="478"/>
          <ac:spMkLst>
            <pc:docMk/>
            <pc:sldMk cId="638570613" sldId="941"/>
            <ac:spMk id="2" creationId="{D8DEDE83-E3AF-679F-4D7A-05D077826150}"/>
          </ac:spMkLst>
        </pc:spChg>
        <pc:picChg chg="add mod">
          <ac:chgData name="Kenneth Joseph" userId="7311422057_tp_box_2" providerId="OAuth2" clId="{69CC0BCA-ADAB-54EC-A71E-4519F977D19C}" dt="2026-01-20T18:21:27.108" v="100" actId="1076"/>
          <ac:picMkLst>
            <pc:docMk/>
            <pc:sldMk cId="638570613" sldId="941"/>
            <ac:picMk id="3" creationId="{2D34EBD0-A1C8-BBF1-1D15-6E01FD9FC40B}"/>
          </ac:picMkLst>
        </pc:picChg>
      </pc:sldChg>
      <pc:sldChg chg="addSp modSp new mod">
        <pc:chgData name="Kenneth Joseph" userId="7311422057_tp_box_2" providerId="OAuth2" clId="{69CC0BCA-ADAB-54EC-A71E-4519F977D19C}" dt="2026-01-21T15:34:25.386" v="136" actId="1076"/>
        <pc:sldMkLst>
          <pc:docMk/>
          <pc:sldMk cId="3720322469" sldId="941"/>
        </pc:sldMkLst>
        <pc:picChg chg="add mod">
          <ac:chgData name="Kenneth Joseph" userId="7311422057_tp_box_2" providerId="OAuth2" clId="{69CC0BCA-ADAB-54EC-A71E-4519F977D19C}" dt="2026-01-21T15:34:25.386" v="136" actId="1076"/>
          <ac:picMkLst>
            <pc:docMk/>
            <pc:sldMk cId="3720322469" sldId="941"/>
            <ac:picMk id="2" creationId="{A2E63AF3-ADD6-D3EF-D8A4-B1038177CF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3D7-A286-574D-8737-44380B5806A7}" type="datetimeFigureOut">
              <a:rPr lang="en-US" smtClean="0"/>
              <a:t>1/19/26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977EE-8904-0246-A3E4-C015B953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7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4202A-239C-82B9-1939-B8709A6CE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C0B661-4EAB-AE41-D4B6-7DF1CC674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92493F-EFF9-08F7-A147-324092C7F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EEE1F-E5F7-DED0-2C1A-82B2417EE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B39BA-FEE4-F742-9DD7-1C03E94342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09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C8A69-55A2-3242-928F-C07B8B3DC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54EC5-5A07-AC46-B16F-4BC4ECE17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1054F-06F3-2044-8CE4-C641EE017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13C45-27C6-AA41-8AD8-77AF2694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0C223-8486-254B-B910-7FE7327D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2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CB13-EF96-DF41-B369-FBD6E7DA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801D5-EFEF-564E-B40F-D6D7A7370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F4DDB-8BAE-9445-B834-B4DB12400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0D43B-2264-AF44-9A8D-4C2887E29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726F5-7DD9-234A-AA4C-85D516B65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8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3B885-5CE1-B542-8A93-BD59716A5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600A4-C8F5-FB46-9E9E-58382A210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EF419-DF63-2841-9266-B14AA887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6DFEE-43F7-454E-B680-C50D2555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A6CA3-B5A8-8742-8E30-2D474F83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83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376327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D386E3-47F7-785C-AC7D-57DB27502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530"/>
            <a:ext cx="12192000" cy="685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B7AA1-D6F6-4B4A-B5B1-981CED01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2516B-CCCF-5F4A-9B01-AA30C704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351338"/>
          </a:xfrm>
        </p:spPr>
        <p:txBody>
          <a:bodyPr/>
          <a:lstStyle>
            <a:lvl1pPr>
              <a:defRPr>
                <a:solidFill>
                  <a:srgbClr val="014AAE"/>
                </a:solidFill>
              </a:defRPr>
            </a:lvl1pPr>
            <a:lvl2pPr>
              <a:defRPr>
                <a:solidFill>
                  <a:srgbClr val="014AAE"/>
                </a:solidFill>
              </a:defRPr>
            </a:lvl2pPr>
            <a:lvl3pPr>
              <a:defRPr>
                <a:solidFill>
                  <a:srgbClr val="014AAE"/>
                </a:solidFill>
              </a:defRPr>
            </a:lvl3pPr>
            <a:lvl4pPr>
              <a:defRPr>
                <a:solidFill>
                  <a:srgbClr val="014AAE"/>
                </a:solidFill>
              </a:defRPr>
            </a:lvl4pPr>
            <a:lvl5pPr>
              <a:defRPr>
                <a:solidFill>
                  <a:srgbClr val="014AA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AE38-E3F9-C245-B7DE-C4C9EB49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278AA-B099-F756-F75F-A869D4525C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07064"/>
            <a:ext cx="152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57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903E-4803-134F-AB27-D21C9480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F41F8-4CD0-3A46-B3EE-ADF0D1E05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E7B2E-4180-0140-A0EE-DC140A80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E14E46EA-DB6D-514A-88D8-66FF730AD5E0}" type="datetime1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5AE1E-10E1-404D-85FC-66308650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84B96-5E86-3D4C-8295-0989BEF3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23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3CC1-F046-9A4F-899D-098AD752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1B690-400D-AE40-A601-FF00109DB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0E1D4-774B-BB4E-BFAC-DF0936DF7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EC447-F086-E942-9EE8-0600383EE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3D18C-25CE-AA4B-A73E-B46B96E5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C780A-4C69-8943-BE7B-A5183852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3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DDA6-1472-5140-83CA-00E768B5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CA5C1-A757-AB46-A0C5-CD0DA342F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7B4-80FF-5F4B-B852-390BC1948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4E944-9940-0B43-A059-1BE4E3EB6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B5AB0-1923-0B43-BE76-4B6C90654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EFABA-D2AE-4944-ADB6-63E839EC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F0BF0248-29B6-F541-A1D6-BBDE16E072DD}" type="datetime1">
              <a:rPr lang="en-US" smtClean="0"/>
              <a:t>1/19/26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D4525-EA83-6848-B9BB-A5CF47E1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F455BB-B79D-F64F-9020-84A57E73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4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BB87-5902-7744-A4E7-EE8EDAF5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84DD06-51EA-4F41-AE88-9A4601A7015E}"/>
              </a:ext>
            </a:extLst>
          </p:cNvPr>
          <p:cNvSpPr/>
          <p:nvPr userDrawn="1"/>
        </p:nvSpPr>
        <p:spPr>
          <a:xfrm>
            <a:off x="375138" y="2394802"/>
            <a:ext cx="11816862" cy="110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47C3C-68C2-09BC-5A20-25EB1A794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9723" y="6129656"/>
            <a:ext cx="152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21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E6C5-F017-F540-92C2-1D2BF28B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7A7BE-01A5-604C-828E-62791FF5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C7CFD90E-F155-6A43-B571-E2B4666C1DF6}" type="datetime1">
              <a:rPr lang="en-US" smtClean="0"/>
              <a:t>1/19/26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CBFD0-DCCE-A74E-97B9-31B32953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14C57-EA7C-C947-BB4A-4B35D0FF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5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F48D-A912-5944-A3CD-71EC7617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3EF2B-FE98-A34C-9E17-C18DCC14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3D79F-FDC9-8742-98A2-78250DBE2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6742B-7C63-B54E-B7AA-719B8774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247DCFCF-1206-B743-B73D-85F000A75FF3}" type="datetime1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6D8F2-2705-734E-A79A-90E80EB0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108B6-418F-A642-A0E4-1191F96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1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0C76-40E7-064C-B99F-F13D78C5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93C9E-87CF-7640-848C-26C1B1D97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A3F59-65C8-3B4E-8189-5971B764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41D80-3FF1-2F4A-AC29-48A786FD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F752A-E29A-444B-B4C3-79BA20AD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75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42B7-9655-DB46-A00A-7B5B9B65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AC25-D0F0-054E-9C4C-01E5923C1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48B72-6045-5641-B2B9-6451EF5D7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C82DE-B816-6549-9FFB-CAD7609C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B12E302E-C790-FE45-B9BF-241F43D7A189}" type="datetime1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34E5B-AD2B-D44F-854B-3D497099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2EE40-2824-B248-86DC-EFD73655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5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48E1-29D8-B545-9988-D99D0300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4A642-52EE-1C4B-971E-6948478B3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A3C7B-81DD-7C4B-8F58-BE4CBA90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91513984-9F27-9E49-9B00-9D22AC5389E4}" type="datetime1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6805-0CBF-1047-9BC9-69599AA1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2FDB1-04A3-0149-84CD-E6723037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90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D85370-647C-0B49-9380-1C49754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8A2A6-67B7-264F-AF52-523788CAA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9166E-842D-B946-9536-4480AE497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FACB99A-C6B4-A742-97F0-F17EA55B1A6D}" type="datetime1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948CA-7CE6-DA4B-9846-169CB0AB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D4698-0B78-9E48-9174-23884DB6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42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074178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F49EC-A013-4045-91FD-7988B8604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E8BAE-25F6-7645-864D-237FBF178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09DB5-54DC-B248-9385-434C176C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B9B5A-44CE-2140-B113-544CD04D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AD602-49CF-2B48-B1C8-520BE93FB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2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1D26-5595-B544-9FEF-DDD611475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04B65-7662-EC46-B5F4-D6DA5B31D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36389-7410-F649-9B89-CBA58C858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75B03-47FF-1B41-B478-8DEFAEB4F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A7A93-93C9-8B48-AE78-8366FF9A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7C30D-3F4C-2143-B80E-5E2B5C670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7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6228-9719-BF49-AC4C-35BD5EE9F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930FE-C8DE-674F-A30C-332FA2120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0FF1C-A9C4-F54D-9556-325CDBF4E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46D40-81E3-594B-A46C-1AA6AE0BA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22DDFB-9443-E74D-8366-646B182CE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4EEBD-9D95-804F-8108-36F2E0B0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A4824-F274-6C44-9E0B-3DCF00FE0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B5FC7-CBEB-0D42-996C-30DB6C16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87C6-164B-324C-A22C-9945E7615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49751-958C-264F-85FF-B25D2479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0C7CB-673D-A84B-B270-22237154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2E00-0A75-1844-BE2E-1BB19277E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9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D6354E-C1B6-464E-8CAC-9185DD6E7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E5110E-DC4C-4F45-B0E4-DF587E15E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8B0A9-B3B9-7740-B4A9-BEFBA4CA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1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DB20-57D6-FC43-8D39-0FC15BF4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5F84B-411A-2D47-9C50-7F60EB4A8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EDB63-D4F7-1149-BCCA-48C19B56B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98349-CDB9-6C44-9168-44FC89A8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A962F-4185-A841-8483-5F7040D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84142-6C42-E643-86C8-81F6DC87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5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F04-8856-9949-BFB3-F71D4DCB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2A6C0-4D9A-3247-97AB-E598C93E2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C99CA-F6BC-A24A-BB74-8E0331B57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10DB2-14C7-BB4D-859C-17F9DDE8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1E596-2B9A-F442-8F19-C02036B1D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868B5-CA08-FB46-AA21-D2037E46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7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80414-9F1B-8049-8B9B-DEF49BC4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91CA4-5521-7E45-BF44-5CAC23633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8481E-AE7A-7F44-B0F9-084CA1469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69EF-293A-6648-991A-C65F356A98FB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23F2D-2858-DD4B-A2AE-BC242F2C9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26AC4-EF08-3641-A867-60E3B060F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5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58E7A-C450-D148-A984-F08FF702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C519E-3F8A-F440-B472-05854D5EB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5418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07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panose="02000503020000020003" pitchFamily="2" charset="0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itchFamily="2" charset="2"/>
        <a:buChar char="§"/>
        <a:defRPr sz="2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aax2342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b0Ti-gkJiXc?feature=oembed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86E3F-D65C-F753-B7D9-BC194312E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D2C0C-6716-0518-5C28-E2C4093D1E9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067CE-DC2A-3C42-8429-E81EC704DE8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936D7-98F2-7061-90EF-F013502AA109}"/>
              </a:ext>
            </a:extLst>
          </p:cNvPr>
          <p:cNvSpPr txBox="1"/>
          <p:nvPr/>
        </p:nvSpPr>
        <p:spPr>
          <a:xfrm>
            <a:off x="480108" y="1166763"/>
            <a:ext cx="61746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ML&amp;Soc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Lecture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Hi!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C97765-BEB8-E8E2-D50E-1904F45F403F}"/>
              </a:ext>
            </a:extLst>
          </p:cNvPr>
          <p:cNvSpPr txBox="1"/>
          <p:nvPr/>
        </p:nvSpPr>
        <p:spPr>
          <a:xfrm>
            <a:off x="480108" y="4510285"/>
            <a:ext cx="6682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Kenneth (Kenny) Joseph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85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19201"/>
            <a:ext cx="8229600" cy="49117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An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WE DO NOT HAVE ANY PATIENCE WITH ANY CHEATING 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5626" y="4991737"/>
            <a:ext cx="8112125" cy="1139190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8DBF-AAE6-37AF-A8CD-A2BFFCDC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use it unless we ask you to.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9A9885-32A2-9D75-EE4D-4027C1BA3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1686844" y="1449388"/>
            <a:ext cx="849763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35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8BA6-F76F-09D7-07FA-419431BD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</p:spPr>
        <p:txBody>
          <a:bodyPr anchor="b">
            <a:normAutofit/>
          </a:bodyPr>
          <a:lstStyle/>
          <a:p>
            <a:r>
              <a:rPr lang="en-US" dirty="0"/>
              <a:t>Note the following…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D9E8C-2126-EE6E-5A89-6105DCEDC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276"/>
          <a:stretch>
            <a:fillRect/>
          </a:stretch>
        </p:blipFill>
        <p:spPr>
          <a:xfrm>
            <a:off x="135629" y="2843867"/>
            <a:ext cx="11920741" cy="140850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E81BF-2B57-6695-CC00-196B0F34A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088BDBC-A55A-0D4E-9238-49D16FB07DCD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03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F38AB-A1B8-E646-81B9-1FB6677E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 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0B78C0-79D4-060B-3DA7-8177347BC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Information included in the syllabus</a:t>
            </a:r>
          </a:p>
          <a:p>
            <a:r>
              <a:rPr lang="en-US" dirty="0">
                <a:latin typeface="Calibri" charset="0"/>
              </a:rPr>
              <a:t>In short, let us know and consult with </a:t>
            </a:r>
            <a:r>
              <a:rPr lang="en-US" sz="2400" dirty="0"/>
              <a:t>Accessibility Resources</a:t>
            </a:r>
            <a:endParaRPr lang="en-US" dirty="0">
              <a:latin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5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8B8B-76C5-C24E-8C7E-2F2566D9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Preferred Name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D24A56-096C-AC7B-00BB-D834B59ED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If you prefer using name diff from UB records </a:t>
            </a:r>
          </a:p>
          <a:p>
            <a:r>
              <a:rPr lang="en-US" dirty="0">
                <a:latin typeface="Calibri" charset="0"/>
              </a:rPr>
              <a:t>Let us know and we’ll make a note of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1C2-F96E-B84E-8DD7-03C01BF74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Campus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6CDA9-57C8-6177-2F6F-27CCBBFF1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016" y="1382676"/>
            <a:ext cx="4819968" cy="505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77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6882A-B175-B526-1E75-37D60F70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DEF1-A93D-01AB-4E96-CF44BE47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83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One-</a:t>
            </a:r>
            <a:r>
              <a:rPr lang="en-US" sz="5200" dirty="0" err="1"/>
              <a:t>ish</a:t>
            </a:r>
            <a:r>
              <a:rPr lang="en-US" sz="5200" dirty="0"/>
              <a:t> Stop-shop for the course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3C3F6-F87B-2941-E397-71ABD5AFC1DE}"/>
              </a:ext>
            </a:extLst>
          </p:cNvPr>
          <p:cNvSpPr txBox="1"/>
          <p:nvPr/>
        </p:nvSpPr>
        <p:spPr>
          <a:xfrm>
            <a:off x="3015076" y="5876727"/>
            <a:ext cx="9339470" cy="168029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600" b="1" dirty="0" err="1"/>
              <a:t>cse.buffalo.edu</a:t>
            </a:r>
            <a:r>
              <a:rPr lang="en-US" sz="3600" b="1" dirty="0"/>
              <a:t>/~</a:t>
            </a:r>
            <a:r>
              <a:rPr lang="en-US" sz="3600" b="1" dirty="0" err="1"/>
              <a:t>kjoseph</a:t>
            </a:r>
            <a:r>
              <a:rPr lang="en-US" sz="3600" b="1" dirty="0"/>
              <a:t>/</a:t>
            </a:r>
            <a:r>
              <a:rPr lang="en-US" sz="3600" b="1" dirty="0" err="1"/>
              <a:t>mlsoc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9F34D-EE10-9121-16D1-135CB6323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451" y="141124"/>
            <a:ext cx="7049166" cy="54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6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A1F0B-FBF8-1224-3BA0-0696F629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other stop shop…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377B1-36C2-6D1A-8D70-EFC366CDE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487" y="625683"/>
            <a:ext cx="6592605" cy="545538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B90B0-9445-88E7-B734-C5AA0FBE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1780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7CFD90E-F155-6A43-B571-E2B4666C1DF6}" type="datetime1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1/20/26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1FD5-CF4B-2C19-FDA0-FB7AABB3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460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B831E-DBE1-7059-A323-082F9134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26319" y="6356350"/>
            <a:ext cx="17876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6088BDBC-A55A-0D4E-9238-49D16FB07DCD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17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10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3C3066-2CF2-8B78-CF14-A551389F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490" y="0"/>
            <a:ext cx="6637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78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65F31-1BA7-1B08-1E42-4A707E59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8708F-BDCB-1EE7-7D45-29F4353A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545995"/>
            <a:ext cx="10668000" cy="51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13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BA1260-7BE7-3B46-FC1A-3AE695D4C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01834-77A9-3EF0-8C8C-977CA2B0C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Plan:</a:t>
            </a:r>
          </a:p>
          <a:p>
            <a:pPr lvl="1"/>
            <a:r>
              <a:rPr lang="en-US" dirty="0"/>
              <a:t>Introduce myself</a:t>
            </a:r>
          </a:p>
          <a:p>
            <a:pPr lvl="1"/>
            <a:r>
              <a:rPr lang="en-US" dirty="0"/>
              <a:t>Tell you a little about what the course </a:t>
            </a:r>
            <a:r>
              <a:rPr lang="en-US" b="1" dirty="0"/>
              <a:t>is </a:t>
            </a:r>
            <a:r>
              <a:rPr lang="en-US" dirty="0"/>
              <a:t>and </a:t>
            </a:r>
            <a:r>
              <a:rPr lang="en-US" b="1" dirty="0"/>
              <a:t>is not</a:t>
            </a:r>
          </a:p>
          <a:p>
            <a:pPr lvl="1"/>
            <a:r>
              <a:rPr lang="en-US" dirty="0"/>
              <a:t>Logistics</a:t>
            </a:r>
          </a:p>
          <a:p>
            <a:pPr lvl="1"/>
            <a:r>
              <a:rPr lang="en-US" dirty="0"/>
              <a:t>Break</a:t>
            </a:r>
          </a:p>
          <a:p>
            <a:pPr lvl="1"/>
            <a:r>
              <a:rPr lang="en-US" dirty="0"/>
              <a:t>Bit more about the course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6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72B33-4CB9-504D-98C3-61F5F68D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Scheme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4EDAD-65ED-CF71-54AA-7CE714241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18"/>
          <a:stretch/>
        </p:blipFill>
        <p:spPr>
          <a:xfrm>
            <a:off x="1010585" y="1530582"/>
            <a:ext cx="9707381" cy="53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70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86199-EA3D-FB52-DEDF-7BBBEE01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are not suggestions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45236-D455-35BD-C6BB-8AF11C72C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05A66-6D3D-6090-D8A8-83765AE70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744" y="1236567"/>
            <a:ext cx="6492116" cy="52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8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82B36-E065-024C-F049-DC1DFBD1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is </a:t>
            </a:r>
            <a:r>
              <a:rPr lang="en-US" b="1" dirty="0"/>
              <a:t>critical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947A6-63AC-B408-EF86-070C4B2F7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09" y="1629198"/>
            <a:ext cx="10831028" cy="36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29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A0A3-8097-25CA-2A43-135C31BD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D24F-0F4E-F204-72C5-76C86A7B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4797563" cy="4351338"/>
          </a:xfrm>
        </p:spPr>
        <p:txBody>
          <a:bodyPr/>
          <a:lstStyle/>
          <a:p>
            <a:r>
              <a:rPr lang="en-US" dirty="0"/>
              <a:t>The workload for this course should be relatively light. There isn’t even homework!</a:t>
            </a:r>
          </a:p>
          <a:p>
            <a:r>
              <a:rPr lang="en-US" dirty="0"/>
              <a:t>Consequently, you need to be in class, because that is where we will put in the work.</a:t>
            </a:r>
          </a:p>
          <a:p>
            <a:r>
              <a:rPr lang="en-US" b="1" dirty="0"/>
              <a:t>There are no exceptions to the attendance policy.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F9A95-12A3-ED19-96ED-820E5950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8BDBC-A55A-0D4E-9238-49D16FB07DC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04F7-924D-C070-1537-9EB30A86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793" y="1408341"/>
            <a:ext cx="2731912" cy="476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19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26721-905E-D56A-7DA4-7713ADF45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Attendance, additional notes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C48CD-4BFA-DA5D-DECF-DC036E3F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44131C-8D4D-72D7-39DD-9AF59A9E9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46" y="2227987"/>
            <a:ext cx="9535949" cy="2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8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22ACE2-B288-7DEC-2E2D-4D8D7453E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98" y="1470077"/>
            <a:ext cx="8577766" cy="4526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EBA610-249C-1141-9812-50B5CC27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on </a:t>
            </a:r>
            <a:r>
              <a:rPr lang="en-US" dirty="0" err="1"/>
              <a:t>Autolab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553B8-64CA-524B-A5D8-6A2643138C14}"/>
              </a:ext>
            </a:extLst>
          </p:cNvPr>
          <p:cNvSpPr txBox="1"/>
          <p:nvPr/>
        </p:nvSpPr>
        <p:spPr>
          <a:xfrm>
            <a:off x="6825119" y="2144198"/>
            <a:ext cx="4204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autolab.cse.buffalo.edu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61136C-8D69-BA44-915D-0A55F789B016}"/>
              </a:ext>
            </a:extLst>
          </p:cNvPr>
          <p:cNvSpPr/>
          <p:nvPr/>
        </p:nvSpPr>
        <p:spPr>
          <a:xfrm>
            <a:off x="4925249" y="4589819"/>
            <a:ext cx="2025748" cy="61085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8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2F57E-ACA1-4F77-02D1-10B171AE6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218" y="1450974"/>
            <a:ext cx="4751781" cy="5420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83A34D-D0A9-2A4A-98A1-F0CA35E1D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what you should see when you login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0A993B-581E-BD40-9535-F8BA75337363}"/>
              </a:ext>
            </a:extLst>
          </p:cNvPr>
          <p:cNvSpPr/>
          <p:nvPr/>
        </p:nvSpPr>
        <p:spPr>
          <a:xfrm>
            <a:off x="1410357" y="3132674"/>
            <a:ext cx="4619501" cy="35358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DEBD5-6B12-491A-250B-19017707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96" y="1690688"/>
            <a:ext cx="7772400" cy="4499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938FE9-5E68-E14C-A459-F4923F367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should see a link for attendance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A109-5B35-394D-93F3-38DD35BF398C}"/>
              </a:ext>
            </a:extLst>
          </p:cNvPr>
          <p:cNvSpPr/>
          <p:nvPr/>
        </p:nvSpPr>
        <p:spPr>
          <a:xfrm>
            <a:off x="838200" y="4518723"/>
            <a:ext cx="2997530" cy="14189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24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284F-2BA1-E040-B69A-1EFAE0E5F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need to enter a pass-phrase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CEEC9-7D1B-D83D-66C2-BC6B7794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9" y="1695450"/>
            <a:ext cx="11028835" cy="331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46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1E675-261F-8443-8E05-8F49288B8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Pass-phrase for today: </a:t>
            </a:r>
            <a:r>
              <a:rPr lang="en-US" b="1" dirty="0">
                <a:solidFill>
                  <a:srgbClr val="FF0000"/>
                </a:solidFill>
              </a:rPr>
              <a:t>Maria Rodriguez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2ED71-C1ED-79F4-9EEB-5A2F948C9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5456"/>
            <a:ext cx="9858898" cy="50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75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90BB9-E696-DC61-AFDA-4D51A12A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88170-0A5F-AE85-57B5-C6D917FBA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91140"/>
            <a:ext cx="7772400" cy="527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84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B24E6-897A-3B90-DB48-33611237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need a reminder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F7239-F07A-2E9D-AAB6-26C7FCB40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44" y="2082046"/>
            <a:ext cx="10369956" cy="477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21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E305-A956-7F42-AFEB-1A5D73A8C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course logistics in 2</a:t>
            </a:r>
            <a:r>
              <a:rPr lang="en-US" baseline="30000" dirty="0"/>
              <a:t>nd</a:t>
            </a:r>
            <a:r>
              <a:rPr lang="en-US" dirty="0"/>
              <a:t> half of today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A4281-966E-2A4E-A5C8-F1E58544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227" y="1393903"/>
            <a:ext cx="3980985" cy="53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591F2-07E1-F71B-0E28-E56ED32A8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C407-FF46-B787-0B29-8851E2E0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the syllabus carefully!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E1E1E-6CE8-57CA-4459-85A13BDE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023" y="1386347"/>
            <a:ext cx="6819276" cy="510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78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2BA87-3F17-717F-6EF4-E5D22572B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971-7DE6-2424-B6F6-586C04356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Semester-long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7F7C3-891B-0029-C1E9-058EB4931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1703883"/>
            <a:ext cx="10366255" cy="46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69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045D5-3925-856E-3272-AB79F4CEA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52" y="288925"/>
            <a:ext cx="10515600" cy="1325563"/>
          </a:xfrm>
        </p:spPr>
        <p:txBody>
          <a:bodyPr/>
          <a:lstStyle/>
          <a:p>
            <a:r>
              <a:rPr lang="en-US" dirty="0"/>
              <a:t>Project Logistics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00FE1-BA37-B953-5D41-3B4892344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46371"/>
            <a:ext cx="7772400" cy="631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53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A1B205-2D2B-3930-7AFB-F87328C3F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61ABA-CA6D-1D75-4ABF-575C214AA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[Safe space]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•How do you use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GenAI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right now?</a:t>
            </a:r>
          </a:p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What's the most "out there" use of generative AI by  someone that you know?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•What are some uses of generative AI that might actually benefit society?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•What are some uses of generative AI that might harm society?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•What are some creepy uses of generative AI?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•How is “generative AI” different from “AI”? From “ML”?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•Where will we be in 5 years? 10 years? 100 years?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38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815E0-B2AE-2C99-24A6-81AFB22F1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50769-BEDA-DAEE-B5FD-2DADA54F9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</a:p>
        </p:txBody>
      </p:sp>
      <p:pic>
        <p:nvPicPr>
          <p:cNvPr id="3" name="Picture 4" descr="Picture 2.png">
            <a:extLst>
              <a:ext uri="{FF2B5EF4-FFF2-40B4-BE49-F238E27FC236}">
                <a16:creationId xmlns:a16="http://schemas.microsoft.com/office/drawing/2014/main" id="{75C32713-F69F-956D-A8E9-C57E2BCE8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316038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915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B7783-0651-DD97-F8EF-A7FE02A00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100D-B141-53B4-E906-017D5D5C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TQEs and Discussions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50AE18-489F-DAE0-33B9-E57E2D972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50363"/>
            <a:ext cx="7772400" cy="432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0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17EF-5EBC-8149-BF59-5BBBB3171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course?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2DAF6-EC19-2247-AFDE-B3E5B4136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85056"/>
            <a:ext cx="3671094" cy="552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56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AA03A-09C6-3445-8051-55AE87FC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8BDBC-A55A-0D4E-9238-49D16FB07DC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57397-A6EF-2447-ACDB-66B5C007D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582" y="0"/>
            <a:ext cx="5244585" cy="6146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627468-86AE-E645-A24B-0895209C8849}"/>
              </a:ext>
            </a:extLst>
          </p:cNvPr>
          <p:cNvSpPr/>
          <p:nvPr/>
        </p:nvSpPr>
        <p:spPr>
          <a:xfrm>
            <a:off x="339256" y="6251831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Obermeyer, Z., Powers, B.,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Vogeli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C., &amp; Mullainathan, S. (2019). Dissecting racial bias in an algorithm used to manage the health of populations.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Science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366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(6464), 447–453.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3"/>
              </a:rPr>
              <a:t>https://doi.org/10.1126/science.aax2342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91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B28A0-7D6E-FDF6-4880-49504101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5400" y="6356350"/>
            <a:ext cx="898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088BDBC-A55A-0D4E-9238-49D16FB07DC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664BB2B-3A5C-E57D-47A1-C5E728AA7111}"/>
              </a:ext>
            </a:extLst>
          </p:cNvPr>
          <p:cNvSpPr txBox="1">
            <a:spLocks/>
          </p:cNvSpPr>
          <p:nvPr/>
        </p:nvSpPr>
        <p:spPr>
          <a:xfrm>
            <a:off x="2430683" y="5171513"/>
            <a:ext cx="8666426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Owen, Micah, and Teddy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F193B3F2-BA9E-62E8-FAAC-6CADDF9D71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46EA4D-D516-B330-712E-5A42E6235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7" y="0"/>
            <a:ext cx="12156893" cy="57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40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F43C69-CD87-5446-8F52-A2D2EF33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7EF3F-2426-034C-AD04-2D00D3E5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079500"/>
            <a:ext cx="102616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32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25DE8-29B8-2F4E-AC81-7F0FA39BC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CA9F3-E38A-1948-A7BD-9C5B1CFDFAF3}" type="datetime1">
              <a:rPr lang="en-US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5C610-ACFE-B94E-85CE-4EC7AA2D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UB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D3473-56A4-FB4D-B826-F6A28877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8BDBC-A55A-0D4E-9238-49D16FB07DC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CF888-ABA7-2F4C-9444-5E5D7274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518" y="135693"/>
            <a:ext cx="8802964" cy="61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21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E63AF3-ADD6-D3EF-D8A4-B1038177C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244273"/>
            <a:ext cx="10257522" cy="395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22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1A8B-40E3-F34B-AB97-D9810A28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Uncomfortable discussions…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0868E8-F3FA-1B4C-BE86-E458DD247724}"/>
              </a:ext>
            </a:extLst>
          </p:cNvPr>
          <p:cNvSpPr txBox="1"/>
          <p:nvPr/>
        </p:nvSpPr>
        <p:spPr>
          <a:xfrm>
            <a:off x="838200" y="1504951"/>
            <a:ext cx="10786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Disagree with what someone SAID </a:t>
            </a:r>
            <a:r>
              <a:rPr lang="en-US" sz="3200" dirty="0">
                <a:solidFill>
                  <a:srgbClr val="FF0000"/>
                </a:solidFill>
              </a:rPr>
              <a:t>NOT</a:t>
            </a:r>
            <a:r>
              <a:rPr lang="en-US" sz="3200" dirty="0"/>
              <a:t> who you think they ARE</a:t>
            </a:r>
          </a:p>
        </p:txBody>
      </p:sp>
      <p:pic>
        <p:nvPicPr>
          <p:cNvPr id="4" name="Online Media 3" descr="How To Tell Someone They Sound Racist">
            <a:hlinkClick r:id="" action="ppaction://media"/>
            <a:extLst>
              <a:ext uri="{FF2B5EF4-FFF2-40B4-BE49-F238E27FC236}">
                <a16:creationId xmlns:a16="http://schemas.microsoft.com/office/drawing/2014/main" id="{E74DE2D7-69B5-8545-B59C-201BB6AB13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1350" y="2124075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9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2AC9384-AA73-4B46-B914-37E5033A684C}"/>
              </a:ext>
            </a:extLst>
          </p:cNvPr>
          <p:cNvGrpSpPr/>
          <p:nvPr/>
        </p:nvGrpSpPr>
        <p:grpSpPr>
          <a:xfrm>
            <a:off x="0" y="1256043"/>
            <a:ext cx="12192000" cy="5236832"/>
            <a:chOff x="-161925" y="-761041"/>
            <a:chExt cx="12192000" cy="52368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C8570C-16D0-1D48-A3B2-F535CD535E1C}"/>
                </a:ext>
              </a:extLst>
            </p:cNvPr>
            <p:cNvGrpSpPr/>
            <p:nvPr/>
          </p:nvGrpSpPr>
          <p:grpSpPr>
            <a:xfrm>
              <a:off x="-161925" y="-761041"/>
              <a:ext cx="12192000" cy="5236832"/>
              <a:chOff x="-161925" y="-761041"/>
              <a:chExt cx="12192000" cy="523683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3CEB3B9-FB50-A44E-B814-AAEF9607F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61925" y="-761041"/>
                <a:ext cx="12192000" cy="5236832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C69AB0-DF61-544D-906D-6FC09237A798}"/>
                  </a:ext>
                </a:extLst>
              </p:cNvPr>
              <p:cNvSpPr/>
              <p:nvPr/>
            </p:nvSpPr>
            <p:spPr>
              <a:xfrm>
                <a:off x="5457825" y="1271588"/>
                <a:ext cx="1600200" cy="1857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DE963E-D015-E443-9711-5485253EF98C}"/>
                </a:ext>
              </a:extLst>
            </p:cNvPr>
            <p:cNvSpPr/>
            <p:nvPr/>
          </p:nvSpPr>
          <p:spPr>
            <a:xfrm>
              <a:off x="7372350" y="3757613"/>
              <a:ext cx="1771650" cy="31432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D154C6-4902-FC43-A751-3DFF977C8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principle replace “race” by other topic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76B7C-3E14-7F4D-87BE-433B0C52F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0714"/>
            <a:ext cx="12192000" cy="15965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395C5F-D43D-3B47-8E99-90C4CF4CAA78}"/>
              </a:ext>
            </a:extLst>
          </p:cNvPr>
          <p:cNvSpPr/>
          <p:nvPr/>
        </p:nvSpPr>
        <p:spPr>
          <a:xfrm>
            <a:off x="1885950" y="3143250"/>
            <a:ext cx="10144125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4A981D-A1E2-5A46-8693-6A6C51995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1" y="863353"/>
            <a:ext cx="7772400" cy="5131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8CFB3D-2335-F05B-D32A-BE0F792C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78" y="1137864"/>
            <a:ext cx="6084957" cy="45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92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91137-F155-89E1-BFBA-580539E6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8BDBC-A55A-0D4E-9238-49D16FB07DC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07B8C-67CA-D37B-F8D9-48727EFCA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03" y="317151"/>
            <a:ext cx="9292536" cy="60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64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8E058-7BF3-064A-D25E-A32111DF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7268-A9D6-E2E2-26CF-10AC5F771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course </a:t>
            </a:r>
            <a:r>
              <a:rPr lang="en-US" b="1" dirty="0"/>
              <a:t>is </a:t>
            </a:r>
            <a:r>
              <a:rPr lang="en-US" dirty="0"/>
              <a:t>about</a:t>
            </a:r>
          </a:p>
          <a:p>
            <a:pPr lvl="1"/>
            <a:r>
              <a:rPr lang="en-US" dirty="0"/>
              <a:t>Understanding the societal implications of ML</a:t>
            </a:r>
          </a:p>
          <a:p>
            <a:pPr lvl="1"/>
            <a:r>
              <a:rPr lang="en-US" dirty="0"/>
              <a:t>Understanding how ML is shaped by … societal implications</a:t>
            </a:r>
          </a:p>
          <a:p>
            <a:pPr lvl="1"/>
            <a:r>
              <a:rPr lang="en-US" dirty="0"/>
              <a:t>Challenging you with an unconventional project with no right answers (but a lot of wrong ones)</a:t>
            </a:r>
          </a:p>
          <a:p>
            <a:pPr lvl="1"/>
            <a:r>
              <a:rPr lang="en-US" dirty="0"/>
              <a:t>Deep collaboration</a:t>
            </a:r>
          </a:p>
          <a:p>
            <a:r>
              <a:rPr lang="en-US" dirty="0"/>
              <a:t>This course is </a:t>
            </a:r>
            <a:r>
              <a:rPr lang="en-US" b="1" dirty="0"/>
              <a:t>not </a:t>
            </a:r>
            <a:r>
              <a:rPr lang="en-US" dirty="0"/>
              <a:t>about</a:t>
            </a:r>
          </a:p>
          <a:p>
            <a:pPr lvl="1"/>
            <a:r>
              <a:rPr lang="en-US" dirty="0"/>
              <a:t>Telling you how to build “fair ML”</a:t>
            </a:r>
          </a:p>
          <a:p>
            <a:pPr lvl="1"/>
            <a:r>
              <a:rPr lang="en-US" dirty="0"/>
              <a:t>Chatbots</a:t>
            </a:r>
          </a:p>
          <a:p>
            <a:pPr lvl="1"/>
            <a:r>
              <a:rPr lang="en-US" dirty="0"/>
              <a:t>Deep technical details about AI</a:t>
            </a:r>
          </a:p>
          <a:p>
            <a:pPr lvl="1"/>
            <a:r>
              <a:rPr lang="en-US" dirty="0"/>
              <a:t>Deep STS studies of AI</a:t>
            </a:r>
          </a:p>
        </p:txBody>
      </p:sp>
    </p:spTree>
    <p:extLst>
      <p:ext uri="{BB962C8B-B14F-4D97-AF65-F5344CB8AC3E}">
        <p14:creationId xmlns:p14="http://schemas.microsoft.com/office/powerpoint/2010/main" val="3144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C17C7-CB4F-9467-C28B-25AC9F8A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BABEE-E8B4-231A-0EA8-5194F2D51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B67E5-A2BB-093F-43F9-2296187A0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Davis Hall, 335 (for most of the semester)</a:t>
            </a:r>
          </a:p>
          <a:p>
            <a:r>
              <a:rPr lang="en-US" dirty="0"/>
              <a:t>Fridays, 12:30-1:30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3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F171-74BC-A14A-B6E5-8DC59425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1C57FA-3674-4B42-9A6B-9613267F5287}"/>
              </a:ext>
            </a:extLst>
          </p:cNvPr>
          <p:cNvSpPr txBox="1">
            <a:spLocks/>
          </p:cNvSpPr>
          <p:nvPr/>
        </p:nvSpPr>
        <p:spPr>
          <a:xfrm>
            <a:off x="842966" y="4889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2C1D39-CFDC-644B-A020-D89FC252A8A8}"/>
              </a:ext>
            </a:extLst>
          </p:cNvPr>
          <p:cNvSpPr txBox="1"/>
          <p:nvPr/>
        </p:nvSpPr>
        <p:spPr>
          <a:xfrm>
            <a:off x="1267207" y="2252459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88F780-C10E-2546-93D4-27A340D6B6CE}"/>
              </a:ext>
            </a:extLst>
          </p:cNvPr>
          <p:cNvSpPr txBox="1"/>
          <p:nvPr/>
        </p:nvSpPr>
        <p:spPr>
          <a:xfrm>
            <a:off x="1267207" y="1444545"/>
            <a:ext cx="7601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ATTEND, SUBMIT ALL THINGS ON TIME!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F0489-EB91-2E49-A016-08CF36222028}"/>
              </a:ext>
            </a:extLst>
          </p:cNvPr>
          <p:cNvSpPr txBox="1"/>
          <p:nvPr/>
        </p:nvSpPr>
        <p:spPr>
          <a:xfrm>
            <a:off x="1267207" y="3137395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C18DF-FD74-D146-A1C3-F107B7F2A21F}"/>
              </a:ext>
            </a:extLst>
          </p:cNvPr>
          <p:cNvSpPr txBox="1"/>
          <p:nvPr/>
        </p:nvSpPr>
        <p:spPr>
          <a:xfrm>
            <a:off x="1267207" y="3945309"/>
            <a:ext cx="6816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Take care of yourself!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E4258-D081-6240-9103-9CC0447A709A}"/>
              </a:ext>
            </a:extLst>
          </p:cNvPr>
          <p:cNvSpPr txBox="1"/>
          <p:nvPr/>
        </p:nvSpPr>
        <p:spPr>
          <a:xfrm>
            <a:off x="0" y="5079716"/>
            <a:ext cx="10500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Be respectful of your classmates!</a:t>
            </a:r>
          </a:p>
        </p:txBody>
      </p:sp>
    </p:spTree>
    <p:extLst>
      <p:ext uri="{BB962C8B-B14F-4D97-AF65-F5344CB8AC3E}">
        <p14:creationId xmlns:p14="http://schemas.microsoft.com/office/powerpoint/2010/main" val="36386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belab_new" id="{E4B32D4D-32E9-0B47-8318-3D1E469EE3A1}" vid="{E82BE1E3-5EE1-AE4D-B9A0-5A4D9EAC5F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10063</TotalTime>
  <Words>664</Words>
  <Application>Microsoft Macintosh PowerPoint</Application>
  <PresentationFormat>Widescreen</PresentationFormat>
  <Paragraphs>102</Paragraphs>
  <Slides>44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Aptos</vt:lpstr>
      <vt:lpstr>Arial</vt:lpstr>
      <vt:lpstr>Avenir Book</vt:lpstr>
      <vt:lpstr>Calibri</vt:lpstr>
      <vt:lpstr>Calibri Light</vt:lpstr>
      <vt:lpstr>Century Gothic</vt:lpstr>
      <vt:lpstr>Futura Medium</vt:lpstr>
      <vt:lpstr>Menlo</vt:lpstr>
      <vt:lpstr>Slack-Lato</vt:lpstr>
      <vt:lpstr>Wingdings</vt:lpstr>
      <vt:lpstr>Office Theme</vt:lpstr>
      <vt:lpstr>2_Office Theme</vt:lpstr>
      <vt:lpstr>PowerPoint Presentation</vt:lpstr>
      <vt:lpstr>Welcome!</vt:lpstr>
      <vt:lpstr>PowerPoint Presentation</vt:lpstr>
      <vt:lpstr>PowerPoint Presentation</vt:lpstr>
      <vt:lpstr>PowerPoint Presentation</vt:lpstr>
      <vt:lpstr>PowerPoint Presentation</vt:lpstr>
      <vt:lpstr>This course</vt:lpstr>
      <vt:lpstr>Office Hours</vt:lpstr>
      <vt:lpstr>Things to remember</vt:lpstr>
      <vt:lpstr>Academic Dishonesty</vt:lpstr>
      <vt:lpstr>Don’t use it unless we ask you to.</vt:lpstr>
      <vt:lpstr>Note the following…</vt:lpstr>
      <vt:lpstr>Accessibility Resources</vt:lpstr>
      <vt:lpstr>Preferred Name</vt:lpstr>
      <vt:lpstr>Critical Campus Resources</vt:lpstr>
      <vt:lpstr>One-ish Stop-shop for the course</vt:lpstr>
      <vt:lpstr>The other stop shop…</vt:lpstr>
      <vt:lpstr>PowerPoint Presentation</vt:lpstr>
      <vt:lpstr>Class outline</vt:lpstr>
      <vt:lpstr>Grading Scheme</vt:lpstr>
      <vt:lpstr>Instructions are not suggestions</vt:lpstr>
      <vt:lpstr>Attendance is critical</vt:lpstr>
      <vt:lpstr>…why?</vt:lpstr>
      <vt:lpstr>Attendance, additional notes</vt:lpstr>
      <vt:lpstr>Attendance on Autolab</vt:lpstr>
      <vt:lpstr>This is what you should see when you login</vt:lpstr>
      <vt:lpstr>You should see a link for attendance</vt:lpstr>
      <vt:lpstr>You need to enter a pass-phrase</vt:lpstr>
      <vt:lpstr>Pass-phrase for today: Maria Rodriguez</vt:lpstr>
      <vt:lpstr>If you need a reminder</vt:lpstr>
      <vt:lpstr>More course logistics in 2nd half of today</vt:lpstr>
      <vt:lpstr>Read the syllabus carefully!</vt:lpstr>
      <vt:lpstr>Semester-long Project</vt:lpstr>
      <vt:lpstr>Project Logistics</vt:lpstr>
      <vt:lpstr>Gen AI</vt:lpstr>
      <vt:lpstr>Questions/Comments?</vt:lpstr>
      <vt:lpstr>TQEs and Discussions</vt:lpstr>
      <vt:lpstr>Why this course?</vt:lpstr>
      <vt:lpstr>PowerPoint Presentation</vt:lpstr>
      <vt:lpstr>PowerPoint Presentation</vt:lpstr>
      <vt:lpstr>PowerPoint Presentation</vt:lpstr>
      <vt:lpstr>PowerPoint Presentation</vt:lpstr>
      <vt:lpstr>Uncomfortable discussions…</vt:lpstr>
      <vt:lpstr>Same principle replace “race” by other topic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Kenneth Joseph</cp:lastModifiedBy>
  <cp:revision>56</cp:revision>
  <dcterms:created xsi:type="dcterms:W3CDTF">2019-08-24T15:36:00Z</dcterms:created>
  <dcterms:modified xsi:type="dcterms:W3CDTF">2026-01-21T15:34:26Z</dcterms:modified>
</cp:coreProperties>
</file>