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32"/>
  </p:notesMasterIdLst>
  <p:sldIdLst>
    <p:sldId id="1510" r:id="rId3"/>
    <p:sldId id="1524" r:id="rId4"/>
    <p:sldId id="1511" r:id="rId5"/>
    <p:sldId id="1477" r:id="rId6"/>
    <p:sldId id="1514" r:id="rId7"/>
    <p:sldId id="1523" r:id="rId8"/>
    <p:sldId id="265" r:id="rId9"/>
    <p:sldId id="266" r:id="rId10"/>
    <p:sldId id="280" r:id="rId11"/>
    <p:sldId id="274" r:id="rId12"/>
    <p:sldId id="275" r:id="rId13"/>
    <p:sldId id="276" r:id="rId14"/>
    <p:sldId id="257" r:id="rId15"/>
    <p:sldId id="268" r:id="rId16"/>
    <p:sldId id="278" r:id="rId17"/>
    <p:sldId id="260" r:id="rId18"/>
    <p:sldId id="279" r:id="rId19"/>
    <p:sldId id="1515" r:id="rId20"/>
    <p:sldId id="277" r:id="rId21"/>
    <p:sldId id="270" r:id="rId22"/>
    <p:sldId id="1516" r:id="rId23"/>
    <p:sldId id="273" r:id="rId24"/>
    <p:sldId id="259" r:id="rId25"/>
    <p:sldId id="1517" r:id="rId26"/>
    <p:sldId id="1519" r:id="rId27"/>
    <p:sldId id="1518" r:id="rId28"/>
    <p:sldId id="1520" r:id="rId29"/>
    <p:sldId id="1521" r:id="rId30"/>
    <p:sldId id="152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0685"/>
  </p:normalViewPr>
  <p:slideViewPr>
    <p:cSldViewPr snapToGrid="0">
      <p:cViewPr varScale="1">
        <p:scale>
          <a:sx n="101" d="100"/>
          <a:sy n="101" d="100"/>
        </p:scale>
        <p:origin x="1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Joseph" userId="7311422057_tp_box_2" providerId="OAuth2" clId="{69CC0BCA-ADAB-54EC-A71E-4519F977D19C}"/>
    <pc:docChg chg="undo custSel addSld delSld modSld sldOrd">
      <pc:chgData name="Kenneth Joseph" userId="7311422057_tp_box_2" providerId="OAuth2" clId="{69CC0BCA-ADAB-54EC-A71E-4519F977D19C}" dt="2026-03-25T13:09:02.051" v="395" actId="2696"/>
      <pc:docMkLst>
        <pc:docMk/>
      </pc:docMkLst>
      <pc:sldChg chg="modSp mod modClrScheme chgLayout">
        <pc:chgData name="Kenneth Joseph" userId="7311422057_tp_box_2" providerId="OAuth2" clId="{69CC0BCA-ADAB-54EC-A71E-4519F977D19C}" dt="2026-03-23T00:36:46.262" v="65" actId="1076"/>
        <pc:sldMkLst>
          <pc:docMk/>
          <pc:sldMk cId="1885884390" sldId="257"/>
        </pc:sldMkLst>
        <pc:picChg chg="mod">
          <ac:chgData name="Kenneth Joseph" userId="7311422057_tp_box_2" providerId="OAuth2" clId="{69CC0BCA-ADAB-54EC-A71E-4519F977D19C}" dt="2026-03-23T00:36:46.262" v="65" actId="1076"/>
          <ac:picMkLst>
            <pc:docMk/>
            <pc:sldMk cId="1885884390" sldId="257"/>
            <ac:picMk id="2050" creationId="{2A600BA9-126D-2743-9D7B-C981C62E8DFB}"/>
          </ac:picMkLst>
        </pc:picChg>
      </pc:sldChg>
      <pc:sldChg chg="modSp add del mod">
        <pc:chgData name="Kenneth Joseph" userId="7311422057_tp_box_2" providerId="OAuth2" clId="{69CC0BCA-ADAB-54EC-A71E-4519F977D19C}" dt="2026-03-23T00:38:38.382" v="76" actId="2696"/>
        <pc:sldMkLst>
          <pc:docMk/>
          <pc:sldMk cId="3245580383" sldId="260"/>
        </pc:sldMkLst>
        <pc:spChg chg="mod">
          <ac:chgData name="Kenneth Joseph" userId="7311422057_tp_box_2" providerId="OAuth2" clId="{69CC0BCA-ADAB-54EC-A71E-4519F977D19C}" dt="2026-03-23T00:37:05.329" v="71" actId="1036"/>
          <ac:spMkLst>
            <pc:docMk/>
            <pc:sldMk cId="3245580383" sldId="260"/>
            <ac:spMk id="2" creationId="{C86D1414-C947-3443-8E17-6AC509F9B500}"/>
          </ac:spMkLst>
        </pc:spChg>
      </pc:sldChg>
      <pc:sldChg chg="modSp mod">
        <pc:chgData name="Kenneth Joseph" userId="7311422057_tp_box_2" providerId="OAuth2" clId="{69CC0BCA-ADAB-54EC-A71E-4519F977D19C}" dt="2026-03-23T00:32:53.111" v="38" actId="27636"/>
        <pc:sldMkLst>
          <pc:docMk/>
          <pc:sldMk cId="1125320776" sldId="265"/>
        </pc:sldMkLst>
        <pc:spChg chg="mod">
          <ac:chgData name="Kenneth Joseph" userId="7311422057_tp_box_2" providerId="OAuth2" clId="{69CC0BCA-ADAB-54EC-A71E-4519F977D19C}" dt="2026-03-23T00:32:19.574" v="25" actId="20577"/>
          <ac:spMkLst>
            <pc:docMk/>
            <pc:sldMk cId="1125320776" sldId="265"/>
            <ac:spMk id="2" creationId="{A05434BB-DD8F-DE4F-9BED-38989FC66EC4}"/>
          </ac:spMkLst>
        </pc:spChg>
        <pc:spChg chg="mod">
          <ac:chgData name="Kenneth Joseph" userId="7311422057_tp_box_2" providerId="OAuth2" clId="{69CC0BCA-ADAB-54EC-A71E-4519F977D19C}" dt="2026-03-23T00:32:53.111" v="38" actId="27636"/>
          <ac:spMkLst>
            <pc:docMk/>
            <pc:sldMk cId="1125320776" sldId="265"/>
            <ac:spMk id="3" creationId="{86565E92-50F8-104D-8187-E86C6124F5F9}"/>
          </ac:spMkLst>
        </pc:spChg>
      </pc:sldChg>
      <pc:sldChg chg="modSp mod">
        <pc:chgData name="Kenneth Joseph" userId="7311422057_tp_box_2" providerId="OAuth2" clId="{69CC0BCA-ADAB-54EC-A71E-4519F977D19C}" dt="2026-03-23T00:34:11.979" v="41" actId="14100"/>
        <pc:sldMkLst>
          <pc:docMk/>
          <pc:sldMk cId="459453691" sldId="266"/>
        </pc:sldMkLst>
        <pc:spChg chg="mod">
          <ac:chgData name="Kenneth Joseph" userId="7311422057_tp_box_2" providerId="OAuth2" clId="{69CC0BCA-ADAB-54EC-A71E-4519F977D19C}" dt="2026-03-23T00:34:11.979" v="41" actId="14100"/>
          <ac:spMkLst>
            <pc:docMk/>
            <pc:sldMk cId="459453691" sldId="266"/>
            <ac:spMk id="3" creationId="{43210CA5-820D-6447-9522-8A910BC2AE94}"/>
          </ac:spMkLst>
        </pc:spChg>
        <pc:picChg chg="mod">
          <ac:chgData name="Kenneth Joseph" userId="7311422057_tp_box_2" providerId="OAuth2" clId="{69CC0BCA-ADAB-54EC-A71E-4519F977D19C}" dt="2026-03-23T00:34:04.695" v="39" actId="1076"/>
          <ac:picMkLst>
            <pc:docMk/>
            <pc:sldMk cId="459453691" sldId="266"/>
            <ac:picMk id="4" creationId="{5CA89455-1F7D-7A4A-B415-9C16BFF84070}"/>
          </ac:picMkLst>
        </pc:picChg>
      </pc:sldChg>
      <pc:sldChg chg="modSp mod">
        <pc:chgData name="Kenneth Joseph" userId="7311422057_tp_box_2" providerId="OAuth2" clId="{69CC0BCA-ADAB-54EC-A71E-4519F977D19C}" dt="2026-03-23T00:36:35.811" v="62" actId="14100"/>
        <pc:sldMkLst>
          <pc:docMk/>
          <pc:sldMk cId="1922021522" sldId="268"/>
        </pc:sldMkLst>
        <pc:spChg chg="mod">
          <ac:chgData name="Kenneth Joseph" userId="7311422057_tp_box_2" providerId="OAuth2" clId="{69CC0BCA-ADAB-54EC-A71E-4519F977D19C}" dt="2026-03-23T00:36:32.178" v="60" actId="1076"/>
          <ac:spMkLst>
            <pc:docMk/>
            <pc:sldMk cId="1922021522" sldId="268"/>
            <ac:spMk id="4" creationId="{24C7A2EC-6A06-6745-B2CB-5863F58F6EED}"/>
          </ac:spMkLst>
        </pc:spChg>
        <pc:picChg chg="mod">
          <ac:chgData name="Kenneth Joseph" userId="7311422057_tp_box_2" providerId="OAuth2" clId="{69CC0BCA-ADAB-54EC-A71E-4519F977D19C}" dt="2026-03-23T00:36:35.811" v="62" actId="14100"/>
          <ac:picMkLst>
            <pc:docMk/>
            <pc:sldMk cId="1922021522" sldId="268"/>
            <ac:picMk id="3074" creationId="{935C7BE4-68CC-8F4D-8683-8B9E06BCE9B0}"/>
          </ac:picMkLst>
        </pc:picChg>
      </pc:sldChg>
      <pc:sldChg chg="modSp mod">
        <pc:chgData name="Kenneth Joseph" userId="7311422057_tp_box_2" providerId="OAuth2" clId="{69CC0BCA-ADAB-54EC-A71E-4519F977D19C}" dt="2026-03-23T00:39:44.963" v="85" actId="1076"/>
        <pc:sldMkLst>
          <pc:docMk/>
          <pc:sldMk cId="1316375750" sldId="270"/>
        </pc:sldMkLst>
        <pc:spChg chg="mod">
          <ac:chgData name="Kenneth Joseph" userId="7311422057_tp_box_2" providerId="OAuth2" clId="{69CC0BCA-ADAB-54EC-A71E-4519F977D19C}" dt="2026-03-23T00:39:44.963" v="85" actId="1076"/>
          <ac:spMkLst>
            <pc:docMk/>
            <pc:sldMk cId="1316375750" sldId="270"/>
            <ac:spMk id="2" creationId="{C86D1414-C947-3443-8E17-6AC509F9B500}"/>
          </ac:spMkLst>
        </pc:spChg>
      </pc:sldChg>
      <pc:sldChg chg="addSp delSp modSp mod">
        <pc:chgData name="Kenneth Joseph" userId="7311422057_tp_box_2" providerId="OAuth2" clId="{69CC0BCA-ADAB-54EC-A71E-4519F977D19C}" dt="2026-03-23T00:35:44.044" v="48" actId="1076"/>
        <pc:sldMkLst>
          <pc:docMk/>
          <pc:sldMk cId="1736131005" sldId="274"/>
        </pc:sldMkLst>
        <pc:picChg chg="add mod">
          <ac:chgData name="Kenneth Joseph" userId="7311422057_tp_box_2" providerId="OAuth2" clId="{69CC0BCA-ADAB-54EC-A71E-4519F977D19C}" dt="2026-03-23T00:35:44.044" v="48" actId="1076"/>
          <ac:picMkLst>
            <pc:docMk/>
            <pc:sldMk cId="1736131005" sldId="274"/>
            <ac:picMk id="6" creationId="{4D8667ED-7C61-D258-9AE6-C5AAB5EE5D41}"/>
          </ac:picMkLst>
        </pc:picChg>
      </pc:sldChg>
      <pc:sldChg chg="modSp mod">
        <pc:chgData name="Kenneth Joseph" userId="7311422057_tp_box_2" providerId="OAuth2" clId="{69CC0BCA-ADAB-54EC-A71E-4519F977D19C}" dt="2026-03-23T00:34:34.278" v="45" actId="1076"/>
        <pc:sldMkLst>
          <pc:docMk/>
          <pc:sldMk cId="4088747386" sldId="275"/>
        </pc:sldMkLst>
        <pc:picChg chg="mod">
          <ac:chgData name="Kenneth Joseph" userId="7311422057_tp_box_2" providerId="OAuth2" clId="{69CC0BCA-ADAB-54EC-A71E-4519F977D19C}" dt="2026-03-23T00:34:34.278" v="45" actId="1076"/>
          <ac:picMkLst>
            <pc:docMk/>
            <pc:sldMk cId="4088747386" sldId="275"/>
            <ac:picMk id="4" creationId="{21BA8010-36C9-9048-876C-E2A88537AD2C}"/>
          </ac:picMkLst>
        </pc:picChg>
      </pc:sldChg>
      <pc:sldChg chg="modSp mod">
        <pc:chgData name="Kenneth Joseph" userId="7311422057_tp_box_2" providerId="OAuth2" clId="{69CC0BCA-ADAB-54EC-A71E-4519F977D19C}" dt="2026-03-23T00:36:01.727" v="55" actId="14100"/>
        <pc:sldMkLst>
          <pc:docMk/>
          <pc:sldMk cId="2519909983" sldId="276"/>
        </pc:sldMkLst>
        <pc:spChg chg="mod">
          <ac:chgData name="Kenneth Joseph" userId="7311422057_tp_box_2" providerId="OAuth2" clId="{69CC0BCA-ADAB-54EC-A71E-4519F977D19C}" dt="2026-03-23T00:36:01.727" v="55" actId="14100"/>
          <ac:spMkLst>
            <pc:docMk/>
            <pc:sldMk cId="2519909983" sldId="276"/>
            <ac:spMk id="5" creationId="{64A17378-745C-C24F-9CCE-C9EE33F1C0FA}"/>
          </ac:spMkLst>
        </pc:spChg>
        <pc:spChg chg="mod">
          <ac:chgData name="Kenneth Joseph" userId="7311422057_tp_box_2" providerId="OAuth2" clId="{69CC0BCA-ADAB-54EC-A71E-4519F977D19C}" dt="2026-03-23T00:35:56.827" v="53" actId="14100"/>
          <ac:spMkLst>
            <pc:docMk/>
            <pc:sldMk cId="2519909983" sldId="276"/>
            <ac:spMk id="7" creationId="{E8F3D8A7-4316-3744-8DC4-8AD615332527}"/>
          </ac:spMkLst>
        </pc:spChg>
        <pc:picChg chg="mod">
          <ac:chgData name="Kenneth Joseph" userId="7311422057_tp_box_2" providerId="OAuth2" clId="{69CC0BCA-ADAB-54EC-A71E-4519F977D19C}" dt="2026-03-23T00:35:52.628" v="51" actId="1076"/>
          <ac:picMkLst>
            <pc:docMk/>
            <pc:sldMk cId="2519909983" sldId="276"/>
            <ac:picMk id="6" creationId="{F376BEBA-CAB4-DA48-88E7-EDE6D5310564}"/>
          </ac:picMkLst>
        </pc:picChg>
      </pc:sldChg>
      <pc:sldChg chg="modSp mod">
        <pc:chgData name="Kenneth Joseph" userId="7311422057_tp_box_2" providerId="OAuth2" clId="{69CC0BCA-ADAB-54EC-A71E-4519F977D19C}" dt="2026-03-23T00:39:41.036" v="84" actId="1036"/>
        <pc:sldMkLst>
          <pc:docMk/>
          <pc:sldMk cId="1645364072" sldId="277"/>
        </pc:sldMkLst>
        <pc:picChg chg="mod">
          <ac:chgData name="Kenneth Joseph" userId="7311422057_tp_box_2" providerId="OAuth2" clId="{69CC0BCA-ADAB-54EC-A71E-4519F977D19C}" dt="2026-03-23T00:39:41.036" v="84" actId="1036"/>
          <ac:picMkLst>
            <pc:docMk/>
            <pc:sldMk cId="1645364072" sldId="277"/>
            <ac:picMk id="4" creationId="{1299DD97-B747-DC4F-9E11-B94BF062B59B}"/>
          </ac:picMkLst>
        </pc:picChg>
      </pc:sldChg>
      <pc:sldChg chg="modSp mod ord">
        <pc:chgData name="Kenneth Joseph" userId="7311422057_tp_box_2" providerId="OAuth2" clId="{69CC0BCA-ADAB-54EC-A71E-4519F977D19C}" dt="2026-03-23T00:39:04.749" v="78" actId="20578"/>
        <pc:sldMkLst>
          <pc:docMk/>
          <pc:sldMk cId="1098929726" sldId="278"/>
        </pc:sldMkLst>
        <pc:spChg chg="mod">
          <ac:chgData name="Kenneth Joseph" userId="7311422057_tp_box_2" providerId="OAuth2" clId="{69CC0BCA-ADAB-54EC-A71E-4519F977D19C}" dt="2026-03-23T00:39:00.995" v="77" actId="1076"/>
          <ac:spMkLst>
            <pc:docMk/>
            <pc:sldMk cId="1098929726" sldId="278"/>
            <ac:spMk id="2" creationId="{C86D1414-C947-3443-8E17-6AC509F9B500}"/>
          </ac:spMkLst>
        </pc:spChg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530761383" sldId="318"/>
        </pc:sldMkLst>
      </pc:sldChg>
      <pc:sldChg chg="modSp add del mod">
        <pc:chgData name="Kenneth Joseph" userId="7311422057_tp_box_2" providerId="OAuth2" clId="{69CC0BCA-ADAB-54EC-A71E-4519F977D19C}" dt="2026-03-25T13:09:02.051" v="395" actId="2696"/>
        <pc:sldMkLst>
          <pc:docMk/>
          <pc:sldMk cId="4142958741" sldId="320"/>
        </pc:sldMkLst>
        <pc:spChg chg="mod">
          <ac:chgData name="Kenneth Joseph" userId="7311422057_tp_box_2" providerId="OAuth2" clId="{69CC0BCA-ADAB-54EC-A71E-4519F977D19C}" dt="2026-03-25T12:57:42.264" v="380" actId="1076"/>
          <ac:spMkLst>
            <pc:docMk/>
            <pc:sldMk cId="4142958741" sldId="320"/>
            <ac:spMk id="11" creationId="{D19D04FB-97B9-446C-AA4D-5DC6CD84A09E}"/>
          </ac:spMkLst>
        </pc:spChg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953161740" sldId="322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496074013" sldId="325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872718865" sldId="340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294939849" sldId="341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3381427331" sldId="346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996668740" sldId="580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745984304" sldId="659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4171094825" sldId="660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732721100" sldId="661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3568767107" sldId="662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3249780243" sldId="664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4217573599" sldId="666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75924059" sldId="667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3624975748" sldId="668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1089300896" sldId="675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982620381" sldId="1390"/>
        </pc:sldMkLst>
      </pc:sldChg>
      <pc:sldChg chg="modSp add del mod">
        <pc:chgData name="Kenneth Joseph" userId="7311422057_tp_box_2" providerId="OAuth2" clId="{69CC0BCA-ADAB-54EC-A71E-4519F977D19C}" dt="2026-03-25T13:09:02.051" v="395" actId="2696"/>
        <pc:sldMkLst>
          <pc:docMk/>
          <pc:sldMk cId="3695824137" sldId="1475"/>
        </pc:sldMkLst>
        <pc:spChg chg="mod">
          <ac:chgData name="Kenneth Joseph" userId="7311422057_tp_box_2" providerId="OAuth2" clId="{69CC0BCA-ADAB-54EC-A71E-4519F977D19C}" dt="2026-03-25T13:06:40.276" v="392" actId="20577"/>
          <ac:spMkLst>
            <pc:docMk/>
            <pc:sldMk cId="3695824137" sldId="1475"/>
            <ac:spMk id="3" creationId="{A38E6E14-7092-036D-81FF-8227CD1DB3CD}"/>
          </ac:spMkLst>
        </pc:spChg>
      </pc:sldChg>
      <pc:sldChg chg="modSp mod">
        <pc:chgData name="Kenneth Joseph" userId="7311422057_tp_box_2" providerId="OAuth2" clId="{69CC0BCA-ADAB-54EC-A71E-4519F977D19C}" dt="2026-03-23T00:32:02.234" v="2" actId="27636"/>
        <pc:sldMkLst>
          <pc:docMk/>
          <pc:sldMk cId="3127356618" sldId="1477"/>
        </pc:sldMkLst>
        <pc:spChg chg="mod">
          <ac:chgData name="Kenneth Joseph" userId="7311422057_tp_box_2" providerId="OAuth2" clId="{69CC0BCA-ADAB-54EC-A71E-4519F977D19C}" dt="2026-03-23T00:32:02.234" v="2" actId="27636"/>
          <ac:spMkLst>
            <pc:docMk/>
            <pc:sldMk cId="3127356618" sldId="1477"/>
            <ac:spMk id="3" creationId="{5B6A8240-271F-8722-3548-5887BDD6F272}"/>
          </ac:spMkLst>
        </pc:spChg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3521508332" sldId="1481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520306128" sldId="1489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761162944" sldId="1495"/>
        </pc:sldMkLst>
      </pc:sldChg>
      <pc:sldChg chg="modSp del mod">
        <pc:chgData name="Kenneth Joseph" userId="7311422057_tp_box_2" providerId="OAuth2" clId="{69CC0BCA-ADAB-54EC-A71E-4519F977D19C}" dt="2026-03-25T13:06:06.145" v="384" actId="2696"/>
        <pc:sldMkLst>
          <pc:docMk/>
          <pc:sldMk cId="3054858798" sldId="1497"/>
        </pc:sldMkLst>
        <pc:spChg chg="mod">
          <ac:chgData name="Kenneth Joseph" userId="7311422057_tp_box_2" providerId="OAuth2" clId="{69CC0BCA-ADAB-54EC-A71E-4519F977D19C}" dt="2026-03-25T13:04:33.099" v="383" actId="1076"/>
          <ac:spMkLst>
            <pc:docMk/>
            <pc:sldMk cId="3054858798" sldId="1497"/>
            <ac:spMk id="12" creationId="{6F40EAEC-FF56-1A92-28BD-8869473E9266}"/>
          </ac:spMkLst>
        </pc:spChg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940719163" sldId="1503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043813110" sldId="1504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1996733636" sldId="1505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688109504" sldId="1506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323293119" sldId="1507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320489158" sldId="1508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2242725588" sldId="1509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3938927424" sldId="1512"/>
        </pc:sldMkLst>
      </pc:sldChg>
      <pc:sldChg chg="add del">
        <pc:chgData name="Kenneth Joseph" userId="7311422057_tp_box_2" providerId="OAuth2" clId="{69CC0BCA-ADAB-54EC-A71E-4519F977D19C}" dt="2026-03-25T13:09:02.051" v="395" actId="2696"/>
        <pc:sldMkLst>
          <pc:docMk/>
          <pc:sldMk cId="653170123" sldId="1513"/>
        </pc:sldMkLst>
      </pc:sldChg>
      <pc:sldChg chg="modSp new mod">
        <pc:chgData name="Kenneth Joseph" userId="7311422057_tp_box_2" providerId="OAuth2" clId="{69CC0BCA-ADAB-54EC-A71E-4519F977D19C}" dt="2026-03-23T00:32:11.777" v="17" actId="20577"/>
        <pc:sldMkLst>
          <pc:docMk/>
          <pc:sldMk cId="3854874510" sldId="1514"/>
        </pc:sldMkLst>
        <pc:spChg chg="mod">
          <ac:chgData name="Kenneth Joseph" userId="7311422057_tp_box_2" providerId="OAuth2" clId="{69CC0BCA-ADAB-54EC-A71E-4519F977D19C}" dt="2026-03-23T00:32:08.745" v="14" actId="20577"/>
          <ac:spMkLst>
            <pc:docMk/>
            <pc:sldMk cId="3854874510" sldId="1514"/>
            <ac:spMk id="2" creationId="{590FB84C-19D7-7ADE-6ACD-0BAB5DA0B223}"/>
          </ac:spMkLst>
        </pc:spChg>
        <pc:spChg chg="mod">
          <ac:chgData name="Kenneth Joseph" userId="7311422057_tp_box_2" providerId="OAuth2" clId="{69CC0BCA-ADAB-54EC-A71E-4519F977D19C}" dt="2026-03-23T00:32:11.777" v="17" actId="20577"/>
          <ac:spMkLst>
            <pc:docMk/>
            <pc:sldMk cId="3854874510" sldId="1514"/>
            <ac:spMk id="3" creationId="{76C16154-2A58-EC4E-9C5E-B7CED3D912A1}"/>
          </ac:spMkLst>
        </pc:spChg>
      </pc:sldChg>
      <pc:sldChg chg="add">
        <pc:chgData name="Kenneth Joseph" userId="7311422057_tp_box_2" providerId="OAuth2" clId="{69CC0BCA-ADAB-54EC-A71E-4519F977D19C}" dt="2026-03-23T00:39:19.774" v="79"/>
        <pc:sldMkLst>
          <pc:docMk/>
          <pc:sldMk cId="294962174" sldId="1515"/>
        </pc:sldMkLst>
      </pc:sldChg>
      <pc:sldChg chg="add">
        <pc:chgData name="Kenneth Joseph" userId="7311422057_tp_box_2" providerId="OAuth2" clId="{69CC0BCA-ADAB-54EC-A71E-4519F977D19C}" dt="2026-03-23T00:40:31.062" v="86"/>
        <pc:sldMkLst>
          <pc:docMk/>
          <pc:sldMk cId="3823726404" sldId="1516"/>
        </pc:sldMkLst>
      </pc:sldChg>
      <pc:sldChg chg="addSp modSp new mod">
        <pc:chgData name="Kenneth Joseph" userId="7311422057_tp_box_2" providerId="OAuth2" clId="{69CC0BCA-ADAB-54EC-A71E-4519F977D19C}" dt="2026-03-23T00:45:03.261" v="100"/>
        <pc:sldMkLst>
          <pc:docMk/>
          <pc:sldMk cId="3483325082" sldId="1517"/>
        </pc:sldMkLst>
        <pc:spChg chg="mod">
          <ac:chgData name="Kenneth Joseph" userId="7311422057_tp_box_2" providerId="OAuth2" clId="{69CC0BCA-ADAB-54EC-A71E-4519F977D19C}" dt="2026-03-23T00:44:57.617" v="97" actId="20577"/>
          <ac:spMkLst>
            <pc:docMk/>
            <pc:sldMk cId="3483325082" sldId="1517"/>
            <ac:spMk id="2" creationId="{B2BF8138-7541-D61E-C590-FF6BA56B2378}"/>
          </ac:spMkLst>
        </pc:spChg>
      </pc:sldChg>
      <pc:sldChg chg="modSp new mod">
        <pc:chgData name="Kenneth Joseph" userId="7311422057_tp_box_2" providerId="OAuth2" clId="{69CC0BCA-ADAB-54EC-A71E-4519F977D19C}" dt="2026-03-23T00:46:06.357" v="129" actId="20577"/>
        <pc:sldMkLst>
          <pc:docMk/>
          <pc:sldMk cId="2416183481" sldId="1518"/>
        </pc:sldMkLst>
        <pc:spChg chg="mod">
          <ac:chgData name="Kenneth Joseph" userId="7311422057_tp_box_2" providerId="OAuth2" clId="{69CC0BCA-ADAB-54EC-A71E-4519F977D19C}" dt="2026-03-23T00:46:06.357" v="129" actId="20577"/>
          <ac:spMkLst>
            <pc:docMk/>
            <pc:sldMk cId="2416183481" sldId="1518"/>
            <ac:spMk id="2" creationId="{6365DEA5-526A-BEA2-BEAE-07122A3083F8}"/>
          </ac:spMkLst>
        </pc:spChg>
      </pc:sldChg>
      <pc:sldChg chg="addSp delSp modSp new mod modClrScheme chgLayout">
        <pc:chgData name="Kenneth Joseph" userId="7311422057_tp_box_2" providerId="OAuth2" clId="{69CC0BCA-ADAB-54EC-A71E-4519F977D19C}" dt="2026-03-23T00:45:14.818" v="103"/>
        <pc:sldMkLst>
          <pc:docMk/>
          <pc:sldMk cId="784239395" sldId="1519"/>
        </pc:sldMkLst>
        <pc:spChg chg="mod ord">
          <ac:chgData name="Kenneth Joseph" userId="7311422057_tp_box_2" providerId="OAuth2" clId="{69CC0BCA-ADAB-54EC-A71E-4519F977D19C}" dt="2026-03-23T00:45:14.315" v="102" actId="700"/>
          <ac:spMkLst>
            <pc:docMk/>
            <pc:sldMk cId="784239395" sldId="1519"/>
            <ac:spMk id="4" creationId="{19528CF5-F7CF-4BA1-F220-5315AC3BEBF2}"/>
          </ac:spMkLst>
        </pc:spChg>
        <pc:picChg chg="add mod">
          <ac:chgData name="Kenneth Joseph" userId="7311422057_tp_box_2" providerId="OAuth2" clId="{69CC0BCA-ADAB-54EC-A71E-4519F977D19C}" dt="2026-03-23T00:45:14.818" v="103"/>
          <ac:picMkLst>
            <pc:docMk/>
            <pc:sldMk cId="784239395" sldId="1519"/>
            <ac:picMk id="5" creationId="{946AD7C8-C18C-DF57-EE1A-6CEEF892732F}"/>
          </ac:picMkLst>
        </pc:picChg>
      </pc:sldChg>
      <pc:sldChg chg="addSp delSp modSp new mod">
        <pc:chgData name="Kenneth Joseph" userId="7311422057_tp_box_2" providerId="OAuth2" clId="{69CC0BCA-ADAB-54EC-A71E-4519F977D19C}" dt="2026-03-23T00:47:33.117" v="185" actId="1076"/>
        <pc:sldMkLst>
          <pc:docMk/>
          <pc:sldMk cId="2820716957" sldId="1520"/>
        </pc:sldMkLst>
        <pc:spChg chg="mod">
          <ac:chgData name="Kenneth Joseph" userId="7311422057_tp_box_2" providerId="OAuth2" clId="{69CC0BCA-ADAB-54EC-A71E-4519F977D19C}" dt="2026-03-23T00:47:26.862" v="181" actId="20577"/>
          <ac:spMkLst>
            <pc:docMk/>
            <pc:sldMk cId="2820716957" sldId="1520"/>
            <ac:spMk id="2" creationId="{0F8D5F70-7B2E-B0FE-C12C-775EFB48E12C}"/>
          </ac:spMkLst>
        </pc:spChg>
        <pc:picChg chg="add mod">
          <ac:chgData name="Kenneth Joseph" userId="7311422057_tp_box_2" providerId="OAuth2" clId="{69CC0BCA-ADAB-54EC-A71E-4519F977D19C}" dt="2026-03-23T00:47:33.117" v="185" actId="1076"/>
          <ac:picMkLst>
            <pc:docMk/>
            <pc:sldMk cId="2820716957" sldId="1520"/>
            <ac:picMk id="5" creationId="{8578F7F8-0E35-0805-70A9-FF15C2EA0EEF}"/>
          </ac:picMkLst>
        </pc:picChg>
      </pc:sldChg>
      <pc:sldChg chg="addSp delSp modSp new mod">
        <pc:chgData name="Kenneth Joseph" userId="7311422057_tp_box_2" providerId="OAuth2" clId="{69CC0BCA-ADAB-54EC-A71E-4519F977D19C}" dt="2026-03-23T00:48:26.517" v="217" actId="1076"/>
        <pc:sldMkLst>
          <pc:docMk/>
          <pc:sldMk cId="3429460282" sldId="1521"/>
        </pc:sldMkLst>
        <pc:spChg chg="mod">
          <ac:chgData name="Kenneth Joseph" userId="7311422057_tp_box_2" providerId="OAuth2" clId="{69CC0BCA-ADAB-54EC-A71E-4519F977D19C}" dt="2026-03-23T00:48:21.176" v="212" actId="20577"/>
          <ac:spMkLst>
            <pc:docMk/>
            <pc:sldMk cId="3429460282" sldId="1521"/>
            <ac:spMk id="2" creationId="{0B4B04B0-1EC7-6EA3-3FCF-6EE85AA52697}"/>
          </ac:spMkLst>
        </pc:spChg>
        <pc:picChg chg="add mod">
          <ac:chgData name="Kenneth Joseph" userId="7311422057_tp_box_2" providerId="OAuth2" clId="{69CC0BCA-ADAB-54EC-A71E-4519F977D19C}" dt="2026-03-23T00:48:26.517" v="217" actId="1076"/>
          <ac:picMkLst>
            <pc:docMk/>
            <pc:sldMk cId="3429460282" sldId="1521"/>
            <ac:picMk id="5" creationId="{91F48264-FD56-B460-7349-1C0523DB88D3}"/>
          </ac:picMkLst>
        </pc:picChg>
      </pc:sldChg>
      <pc:sldChg chg="modSp new mod">
        <pc:chgData name="Kenneth Joseph" userId="7311422057_tp_box_2" providerId="OAuth2" clId="{69CC0BCA-ADAB-54EC-A71E-4519F977D19C}" dt="2026-03-23T00:49:02.983" v="352" actId="20577"/>
        <pc:sldMkLst>
          <pc:docMk/>
          <pc:sldMk cId="2721369948" sldId="1522"/>
        </pc:sldMkLst>
        <pc:spChg chg="mod">
          <ac:chgData name="Kenneth Joseph" userId="7311422057_tp_box_2" providerId="OAuth2" clId="{69CC0BCA-ADAB-54EC-A71E-4519F977D19C}" dt="2026-03-23T00:48:33.549" v="254" actId="20577"/>
          <ac:spMkLst>
            <pc:docMk/>
            <pc:sldMk cId="2721369948" sldId="1522"/>
            <ac:spMk id="2" creationId="{D7981066-0B6F-6C40-5AAE-F24CB2C9FE11}"/>
          </ac:spMkLst>
        </pc:spChg>
        <pc:spChg chg="mod">
          <ac:chgData name="Kenneth Joseph" userId="7311422057_tp_box_2" providerId="OAuth2" clId="{69CC0BCA-ADAB-54EC-A71E-4519F977D19C}" dt="2026-03-23T00:49:02.983" v="352" actId="20577"/>
          <ac:spMkLst>
            <pc:docMk/>
            <pc:sldMk cId="2721369948" sldId="1522"/>
            <ac:spMk id="3" creationId="{9D2ACB44-20C7-6B19-9DCD-7D00E9930542}"/>
          </ac:spMkLst>
        </pc:spChg>
      </pc:sldChg>
      <pc:sldChg chg="addSp delSp modSp new mod modClrScheme chgLayout">
        <pc:chgData name="Kenneth Joseph" userId="7311422057_tp_box_2" providerId="OAuth2" clId="{69CC0BCA-ADAB-54EC-A71E-4519F977D19C}" dt="2026-03-23T13:01:01.872" v="355"/>
        <pc:sldMkLst>
          <pc:docMk/>
          <pc:sldMk cId="3397960608" sldId="1523"/>
        </pc:sldMkLst>
        <pc:spChg chg="mod ord">
          <ac:chgData name="Kenneth Joseph" userId="7311422057_tp_box_2" providerId="OAuth2" clId="{69CC0BCA-ADAB-54EC-A71E-4519F977D19C}" dt="2026-03-23T13:01:01.407" v="354" actId="700"/>
          <ac:spMkLst>
            <pc:docMk/>
            <pc:sldMk cId="3397960608" sldId="1523"/>
            <ac:spMk id="4" creationId="{460E029A-A967-7659-BD84-AC128737DF48}"/>
          </ac:spMkLst>
        </pc:spChg>
        <pc:picChg chg="add">
          <ac:chgData name="Kenneth Joseph" userId="7311422057_tp_box_2" providerId="OAuth2" clId="{69CC0BCA-ADAB-54EC-A71E-4519F977D19C}" dt="2026-03-23T13:01:01.872" v="355"/>
          <ac:picMkLst>
            <pc:docMk/>
            <pc:sldMk cId="3397960608" sldId="1523"/>
            <ac:picMk id="5" creationId="{B1A0B688-0C24-56EC-73E6-7AD13EE15F9B}"/>
          </ac:picMkLst>
        </pc:picChg>
      </pc:sldChg>
      <pc:sldChg chg="addSp delSp modSp new mod">
        <pc:chgData name="Kenneth Joseph" userId="7311422057_tp_box_2" providerId="OAuth2" clId="{69CC0BCA-ADAB-54EC-A71E-4519F977D19C}" dt="2026-03-23T13:52:27.151" v="379" actId="1076"/>
        <pc:sldMkLst>
          <pc:docMk/>
          <pc:sldMk cId="3365523100" sldId="1524"/>
        </pc:sldMkLst>
        <pc:spChg chg="mod">
          <ac:chgData name="Kenneth Joseph" userId="7311422057_tp_box_2" providerId="OAuth2" clId="{69CC0BCA-ADAB-54EC-A71E-4519F977D19C}" dt="2026-03-23T13:51:07.646" v="372" actId="20577"/>
          <ac:spMkLst>
            <pc:docMk/>
            <pc:sldMk cId="3365523100" sldId="1524"/>
            <ac:spMk id="2" creationId="{1D5E80C8-F345-D9C5-5F1C-ACDFF3BDE20B}"/>
          </ac:spMkLst>
        </pc:spChg>
        <pc:picChg chg="add mod">
          <ac:chgData name="Kenneth Joseph" userId="7311422057_tp_box_2" providerId="OAuth2" clId="{69CC0BCA-ADAB-54EC-A71E-4519F977D19C}" dt="2026-03-23T13:51:21.547" v="375" actId="1076"/>
          <ac:picMkLst>
            <pc:docMk/>
            <pc:sldMk cId="3365523100" sldId="1524"/>
            <ac:picMk id="5" creationId="{D44086BB-925D-9EAB-0DD2-EA47DCC524E2}"/>
          </ac:picMkLst>
        </pc:picChg>
        <pc:picChg chg="add mod">
          <ac:chgData name="Kenneth Joseph" userId="7311422057_tp_box_2" providerId="OAuth2" clId="{69CC0BCA-ADAB-54EC-A71E-4519F977D19C}" dt="2026-03-23T13:52:06.596" v="377" actId="1076"/>
          <ac:picMkLst>
            <pc:docMk/>
            <pc:sldMk cId="3365523100" sldId="1524"/>
            <ac:picMk id="6" creationId="{94C1B61A-9CE1-3B34-377E-BC2175ABF69B}"/>
          </ac:picMkLst>
        </pc:picChg>
        <pc:picChg chg="add mod">
          <ac:chgData name="Kenneth Joseph" userId="7311422057_tp_box_2" providerId="OAuth2" clId="{69CC0BCA-ADAB-54EC-A71E-4519F977D19C}" dt="2026-03-23T13:52:27.151" v="379" actId="1076"/>
          <ac:picMkLst>
            <pc:docMk/>
            <pc:sldMk cId="3365523100" sldId="1524"/>
            <ac:picMk id="7" creationId="{E569F522-BA26-0F2F-50C1-C1CBF33A9074}"/>
          </ac:picMkLst>
        </pc:picChg>
      </pc:sldChg>
      <pc:sldMasterChg chg="addSldLayout delSldLayout">
        <pc:chgData name="Kenneth Joseph" userId="7311422057_tp_box_2" providerId="OAuth2" clId="{69CC0BCA-ADAB-54EC-A71E-4519F977D19C}" dt="2026-03-25T13:09:02.051" v="395" actId="2696"/>
        <pc:sldMasterMkLst>
          <pc:docMk/>
          <pc:sldMasterMk cId="3813530748" sldId="2147483660"/>
        </pc:sldMasterMkLst>
        <pc:sldLayoutChg chg="add del">
          <pc:chgData name="Kenneth Joseph" userId="7311422057_tp_box_2" providerId="OAuth2" clId="{69CC0BCA-ADAB-54EC-A71E-4519F977D19C}" dt="2026-03-25T13:09:02.051" v="395" actId="2696"/>
          <pc:sldLayoutMkLst>
            <pc:docMk/>
            <pc:sldMasterMk cId="3813530748" sldId="2147483660"/>
            <pc:sldLayoutMk cId="2009940792" sldId="2147483686"/>
          </pc:sldLayoutMkLst>
        </pc:sldLayoutChg>
      </pc:sldMasterChg>
      <pc:sldMasterChg chg="addSldLayout delSldLayout">
        <pc:chgData name="Kenneth Joseph" userId="7311422057_tp_box_2" providerId="OAuth2" clId="{69CC0BCA-ADAB-54EC-A71E-4519F977D19C}" dt="2026-03-25T13:09:02.051" v="395" actId="2696"/>
        <pc:sldMasterMkLst>
          <pc:docMk/>
          <pc:sldMasterMk cId="2450071087" sldId="2147483674"/>
        </pc:sldMasterMkLst>
        <pc:sldLayoutChg chg="add del">
          <pc:chgData name="Kenneth Joseph" userId="7311422057_tp_box_2" providerId="OAuth2" clId="{69CC0BCA-ADAB-54EC-A71E-4519F977D19C}" dt="2026-03-25T13:09:02.051" v="395" actId="2696"/>
          <pc:sldLayoutMkLst>
            <pc:docMk/>
            <pc:sldMasterMk cId="2450071087" sldId="2147483674"/>
            <pc:sldLayoutMk cId="3094366897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E14B6-40DB-8F44-A93D-CEBE3237ED9A}" type="datetimeFigureOut">
              <a:rPr lang="en-US" smtClean="0"/>
              <a:t>3/25/26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A4039-920A-4143-A9B0-0EE9B8CF4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0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F5D97-78B9-B4E8-FBC6-2C6716C55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CBFB7-F1BE-45F4-7E5F-E7D3D22D1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38821A-77F2-30A2-5D9C-CE50E7DA9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BCFCF-011B-D205-A534-B62406CF2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B39BA-FEE4-F742-9DD7-1C03E94342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6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5F90AF-A7DA-AE4F-8E05-D7BB60B73C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88950" cy="685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F76966-B0EA-3344-AA63-F2BB9F5FF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83324"/>
            <a:ext cx="3038969" cy="653986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34D86-3E3D-8648-A97A-7CAFCF59D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1483185"/>
            <a:ext cx="6445250" cy="24923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Presentation</a:t>
            </a:r>
            <a:b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</a:b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005BB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358365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48E1-29D8-B545-9988-D99D0300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4A642-52EE-1C4B-971E-6948478B3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A3C7B-81DD-7C4B-8F58-BE4CBA90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91513984-9F27-9E49-9B00-9D22AC5389E4}" type="datetime1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6805-0CBF-1047-9BC9-69599AA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2FDB1-04A3-0149-84CD-E672303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9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D85370-647C-0B49-9380-1C4975408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8A2A6-67B7-264F-AF52-523788CAA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166E-842D-B946-9536-4480AE49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FACB99A-C6B4-A742-97F0-F17EA55B1A6D}" type="datetime1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948CA-7CE6-DA4B-9846-169CB0AB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D4698-0B78-9E48-9174-23884DB6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4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88950" cy="6857998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93551"/>
            <a:ext cx="2292080" cy="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58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88952" cy="6857999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472"/>
            <a:ext cx="6638544" cy="2386584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41841"/>
            <a:ext cx="2192032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tx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" y="183805"/>
            <a:ext cx="2292080" cy="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46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950" cy="68579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1490663"/>
            <a:ext cx="6638544" cy="2387600"/>
          </a:xfrm>
          <a:prstGeom prst="rect">
            <a:avLst/>
          </a:prstGeom>
          <a:ln>
            <a:noFill/>
          </a:ln>
        </p:spPr>
        <p:txBody>
          <a:bodyPr lIns="0" anchor="b">
            <a:noAutofit/>
          </a:bodyPr>
          <a:lstStyle>
            <a:lvl1pPr algn="l">
              <a:lnSpc>
                <a:spcPts val="5800"/>
              </a:lnSpc>
              <a:defRPr sz="6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8368" y="3970337"/>
            <a:ext cx="6638544" cy="2212976"/>
          </a:xfrm>
          <a:prstGeom prst="rect">
            <a:avLst/>
          </a:prstGeom>
          <a:ln>
            <a:noFill/>
          </a:ln>
        </p:spPr>
        <p:txBody>
          <a:bodyPr lIns="0">
            <a:no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+mj-lt"/>
                <a:ea typeface="Georgia" charset="0"/>
                <a:cs typeface="Georgi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9" y="210100"/>
            <a:ext cx="2192032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53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56131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029200" y="2185416"/>
            <a:ext cx="4179753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dolor </a:t>
            </a:r>
            <a:r>
              <a:rPr lang="en-US" dirty="0" err="1"/>
              <a:t>euismod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</a:t>
            </a:r>
            <a:r>
              <a:rPr lang="en-US" dirty="0" err="1"/>
              <a:t>ornare</a:t>
            </a:r>
            <a:r>
              <a:rPr lang="en-US" dirty="0"/>
              <a:t> convallis </a:t>
            </a:r>
            <a:r>
              <a:rPr lang="en-US" dirty="0" err="1"/>
              <a:t>velit</a:t>
            </a:r>
            <a:r>
              <a:rPr lang="en-US" dirty="0"/>
              <a:t> vitae cursus. Integer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15067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8557757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20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et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ex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ac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r>
              <a:rPr lang="en-US" dirty="0"/>
              <a:t>Justo et neque odio facilisis turpis </a:t>
            </a:r>
            <a:r>
              <a:rPr lang="en-US" dirty="0" err="1"/>
              <a:t>sodales</a:t>
            </a:r>
            <a:r>
              <a:rPr lang="en-US" dirty="0"/>
              <a:t> placerat.</a:t>
            </a:r>
          </a:p>
        </p:txBody>
      </p:sp>
      <p:sp>
        <p:nvSpPr>
          <p:cNvPr id="6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 baseline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26530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66928" y="2185416"/>
            <a:ext cx="9678987" cy="3848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Clr>
                <a:srgbClr val="005BBB"/>
              </a:buClr>
              <a:buFontTx/>
              <a:buNone/>
              <a:defRPr sz="1700" b="1">
                <a:solidFill>
                  <a:srgbClr val="005BBB"/>
                </a:solidFill>
                <a:latin typeface="Arial" charset="0"/>
                <a:ea typeface="Arial" charset="0"/>
                <a:cs typeface="Arial" charset="0"/>
              </a:defRPr>
            </a:lvl1pPr>
            <a:lvl2pPr marL="736600" indent="-279400">
              <a:lnSpc>
                <a:spcPct val="100000"/>
              </a:lnSpc>
              <a:buClr>
                <a:srgbClr val="005BBB"/>
              </a:buClr>
              <a:buFont typeface="Arial" charset="0"/>
              <a:buChar char="•"/>
              <a:tabLst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1143000" algn="l"/>
              </a:tabLst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r>
              <a:rPr lang="en-US" dirty="0"/>
              <a:t>Second level text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 </a:t>
            </a:r>
          </a:p>
          <a:p>
            <a:pPr lvl="2"/>
            <a:r>
              <a:rPr lang="en-US" dirty="0"/>
              <a:t>Third level</a:t>
            </a:r>
          </a:p>
          <a:p>
            <a:pPr marL="1143000" marR="0" lvl="2" indent="-228600" algn="l" defTabSz="914400" rtl="0" eaLnBrk="1" fontAlgn="auto" latinLnBrk="0" hangingPunct="1">
              <a:lnSpc>
                <a:spcPts val="2300"/>
              </a:lnSpc>
              <a:spcBef>
                <a:spcPts val="500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6612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D3EC76-69CB-0444-B8DB-1C2B3114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31D1E-F446-954D-B08B-83027413A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" y="6356999"/>
            <a:ext cx="2291194" cy="493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B7AA1-D6F6-4B4A-B5B1-981CED01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165430"/>
            <a:ext cx="10515600" cy="863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516B-CCCF-5F4A-9B01-AA30C704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9AE38-E3F9-C245-B7DE-C4C9EB49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A2BCF6-BD28-5C42-B0A9-DB69C372EAA1}"/>
              </a:ext>
            </a:extLst>
          </p:cNvPr>
          <p:cNvSpPr txBox="1">
            <a:spLocks/>
          </p:cNvSpPr>
          <p:nvPr userDrawn="1"/>
        </p:nvSpPr>
        <p:spPr>
          <a:xfrm>
            <a:off x="9415849" y="6527927"/>
            <a:ext cx="177783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@_</a:t>
            </a:r>
            <a:r>
              <a:rPr lang="en-US" b="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kenny_joseph</a:t>
            </a:r>
            <a:endParaRPr lang="en-US" b="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22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700" y="11430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626100" y="1295401"/>
            <a:ext cx="67183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92433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473699" y="1143001"/>
            <a:ext cx="6718301" cy="28552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5473699" y="3998296"/>
            <a:ext cx="3429001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902701" y="3998296"/>
            <a:ext cx="3289300" cy="285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9" y="2189263"/>
            <a:ext cx="400253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b="0" i="0" spc="-5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8" name="Title Placeholder 12"/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531638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</a:t>
            </a:r>
            <a:r>
              <a:rPr lang="en-US"/>
              <a:t>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9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1143001"/>
            <a:ext cx="12192000" cy="57181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9414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903E-4803-134F-AB27-D21C9480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F41F8-4CD0-3A46-B3EE-ADF0D1E05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E7B2E-4180-0140-A0EE-DC140A802C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E14E46EA-DB6D-514A-88D8-66FF730AD5E0}" type="datetime1">
              <a:rPr lang="en-US" smtClean="0"/>
              <a:t>3/25/26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5AE1E-10E1-404D-85FC-66308650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84B96-5E86-3D4C-8295-0989BEF3E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3CC1-F046-9A4F-899D-098AD752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1B690-400D-AE40-A601-FF00109DB6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0E1D4-774B-BB4E-BFAC-DF0936DF7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EC447-F086-E942-9EE8-0600383EE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4A703512-4B06-EE47-B919-5BA2C010F920}" type="datetime1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D18C-25CE-AA4B-A73E-B46B96E5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6C780A-4C69-8943-BE7B-A5183852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2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DA6-1472-5140-83CA-00E768B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CA5C1-A757-AB46-A0C5-CD0DA342F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7B4-80FF-5F4B-B852-390BC194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4E944-9940-0B43-A059-1BE4E3EB6B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5AB0-1923-0B43-BE76-4B6C90654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EFABA-D2AE-4944-ADB6-63E839EC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F0BF0248-29B6-F541-A1D6-BBDE16E072DD}" type="datetime1">
              <a:rPr lang="en-US" smtClean="0"/>
              <a:t>3/25/26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D4525-EA83-6848-B9BB-A5CF47E1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F455BB-B79D-F64F-9020-84A57E73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9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1E6C5-F017-F540-92C2-1D2BF28B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7A7BE-01A5-604C-828E-62791FF5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C7CFD90E-F155-6A43-B571-E2B4666C1DF6}" type="datetime1">
              <a:rPr lang="en-US" smtClean="0"/>
              <a:t>3/25/26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CBFD0-DCCE-A74E-97B9-31B32953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14C57-EA7C-C947-BB4A-4B35D0F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4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984361-61DC-E143-AB51-15BE67B9D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>
            <a:off x="0" y="31530"/>
            <a:ext cx="12192000" cy="68500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BB87-5902-7744-A4E7-EE8EDAF5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84883" y="6551913"/>
            <a:ext cx="501992" cy="317151"/>
          </a:xfrm>
          <a:prstGeom prst="rect">
            <a:avLst/>
          </a:prstGeom>
        </p:spPr>
        <p:txBody>
          <a:bodyPr anchor="b" anchorCtr="0"/>
          <a:lstStyle>
            <a:lvl1pPr>
              <a:defRPr sz="1400" b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defRPr>
            </a:lvl1pPr>
          </a:lstStyle>
          <a:p>
            <a:fld id="{6088BDBC-A55A-0D4E-9238-49D16FB07D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6C3617-7DB9-884B-BFDA-BEDEFCD4CCE8}"/>
              </a:ext>
            </a:extLst>
          </p:cNvPr>
          <p:cNvSpPr txBox="1">
            <a:spLocks/>
          </p:cNvSpPr>
          <p:nvPr userDrawn="1"/>
        </p:nvSpPr>
        <p:spPr>
          <a:xfrm>
            <a:off x="9415849" y="6527927"/>
            <a:ext cx="177783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@_</a:t>
            </a:r>
            <a:r>
              <a:rPr lang="en-US" b="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kenny_joseph</a:t>
            </a:r>
            <a:endParaRPr lang="en-US" b="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84DD06-51EA-4F41-AE88-9A4601A7015E}"/>
              </a:ext>
            </a:extLst>
          </p:cNvPr>
          <p:cNvSpPr/>
          <p:nvPr userDrawn="1"/>
        </p:nvSpPr>
        <p:spPr>
          <a:xfrm>
            <a:off x="0" y="515815"/>
            <a:ext cx="11816862" cy="110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8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2F48D-A912-5944-A3CD-71EC7617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3EF2B-FE98-A34C-9E17-C18DCC14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3D79F-FDC9-8742-98A2-78250DBE2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6742B-7C63-B54E-B7AA-719B8774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247DCFCF-1206-B743-B73D-85F000A75FF3}" type="datetime1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6D8F2-2705-734E-A79A-90E80EB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108B6-418F-A642-A0E4-1191F96D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1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42B7-9655-DB46-A00A-7B5B9B65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AC25-D0F0-054E-9C4C-01E5923C1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48B72-6045-5641-B2B9-6451EF5D7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C82DE-B816-6549-9FFB-CAD7609C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098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B12E302E-C790-FE45-B9BF-241F43D7A189}" type="datetime1">
              <a:rPr lang="en-US" smtClean="0"/>
              <a:t>3/25/26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34E5B-AD2B-D44F-854B-3D497099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494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UB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2EE40-2824-B248-86DC-EFD73655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272" y="6484940"/>
            <a:ext cx="2743200" cy="365125"/>
          </a:xfrm>
          <a:prstGeom prst="rect">
            <a:avLst/>
          </a:prstGeom>
        </p:spPr>
        <p:txBody>
          <a:bodyPr/>
          <a:lstStyle/>
          <a:p>
            <a:fld id="{6088BDBC-A55A-0D4E-9238-49D16FB07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58E7A-C450-D148-A984-F08FF702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C519E-3F8A-F440-B472-05854D5EB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5418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53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§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dirty="0">
                <a:latin typeface="Arial" charset="0"/>
              </a:rPr>
              <a:t>‘-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0" cy="685799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1" name="Slide Number Placeholder 6"/>
          <p:cNvSpPr txBox="1">
            <a:spLocks/>
          </p:cNvSpPr>
          <p:nvPr userDrawn="1"/>
        </p:nvSpPr>
        <p:spPr>
          <a:xfrm>
            <a:off x="10255504" y="6240989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pPr/>
              <a:t>‹#›</a:t>
            </a:fld>
            <a:endParaRPr lang="en-US" sz="16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" y="183805"/>
            <a:ext cx="2292080" cy="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7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tx2"/>
          </a:solidFill>
          <a:latin typeface="+mj-lt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5BBB"/>
        </a:buClr>
        <a:buFont typeface="LucidaGrande" charset="0"/>
        <a:buChar char="-"/>
        <a:defRPr sz="18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BB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newsroom.tiktok.com/en-us/how-tiktok-recommends-videos-for-you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nap.stanford.edu/class/cs246-2015/slides/07-recsys1.pdf" TargetMode="External"/><Relationship Id="rId2" Type="http://schemas.openxmlformats.org/officeDocument/2006/relationships/hyperlink" Target="https://towardsdatascience.com/introduction-to-recommender-systems-6c66cf15ad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nap.stanford.edu/class/cs246-2015/slides/08-recsys2.pdf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ABE12-116E-6B72-2120-CA5C3EEF8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AAD-DC3A-FDC4-5813-B3ED1F42947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84938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067CE-DC2A-3C42-8429-E81EC704DE8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0FA44-3426-E1CF-233D-79E27434BDDD}"/>
              </a:ext>
            </a:extLst>
          </p:cNvPr>
          <p:cNvSpPr txBox="1"/>
          <p:nvPr/>
        </p:nvSpPr>
        <p:spPr>
          <a:xfrm>
            <a:off x="392718" y="1263427"/>
            <a:ext cx="57994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4472C4"/>
                </a:solidFill>
                <a:latin typeface="Century Gothic" panose="020B0502020202020204" pitchFamily="34" charset="0"/>
              </a:rPr>
              <a:t>The “Technical” of Social Media Systems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CF415-EC4C-445D-1805-61047370CA57}"/>
              </a:ext>
            </a:extLst>
          </p:cNvPr>
          <p:cNvSpPr txBox="1"/>
          <p:nvPr/>
        </p:nvSpPr>
        <p:spPr>
          <a:xfrm>
            <a:off x="392718" y="4064194"/>
            <a:ext cx="6682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Kenneth (Kenny) Joseph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27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973D-5462-3646-B068-5D2E710E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really the algorithm?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1E1B1-573C-E24C-AF1C-1DE674A6D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9296" cy="4351338"/>
          </a:xfrm>
        </p:spPr>
        <p:txBody>
          <a:bodyPr/>
          <a:lstStyle/>
          <a:p>
            <a:r>
              <a:rPr lang="en-US" dirty="0"/>
              <a:t>Maybe not?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B602E7-0452-FF40-AE5C-C45DBA80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776" y="1484807"/>
            <a:ext cx="62103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667ED-7C61-D258-9AE6-C5AAB5EE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99307"/>
            <a:ext cx="7772400" cy="28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1061-A01E-0645-AFA6-CF5CCB72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really the algorithm?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2BF9E-EE9B-F944-8AAD-84C798E2D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A8010-36C9-9048-876C-E2A88537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99" y="1964429"/>
            <a:ext cx="9323801" cy="40243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757228-663B-2D46-B125-E37FB9DAD46B}"/>
              </a:ext>
            </a:extLst>
          </p:cNvPr>
          <p:cNvSpPr/>
          <p:nvPr/>
        </p:nvSpPr>
        <p:spPr>
          <a:xfrm>
            <a:off x="745435" y="5988734"/>
            <a:ext cx="8309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faculty.washington.edu</a:t>
            </a:r>
            <a:r>
              <a:rPr lang="en-US" dirty="0"/>
              <a:t>/</a:t>
            </a:r>
            <a:r>
              <a:rPr lang="en-US" dirty="0" err="1"/>
              <a:t>tmitra</a:t>
            </a:r>
            <a:r>
              <a:rPr lang="en-US" dirty="0"/>
              <a:t>/public/papers/cscw2020-YouTube_Audit.pdf</a:t>
            </a:r>
          </a:p>
        </p:txBody>
      </p:sp>
    </p:spTree>
    <p:extLst>
      <p:ext uri="{BB962C8B-B14F-4D97-AF65-F5344CB8AC3E}">
        <p14:creationId xmlns:p14="http://schemas.microsoft.com/office/powerpoint/2010/main" val="408874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E3BC-D9BA-AD4A-9DD2-8413C3FBB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question – does it matter?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17378-745C-C24F-9CCE-C9EE33F1C0FA}"/>
              </a:ext>
            </a:extLst>
          </p:cNvPr>
          <p:cNvSpPr/>
          <p:nvPr/>
        </p:nvSpPr>
        <p:spPr>
          <a:xfrm>
            <a:off x="201145" y="5809734"/>
            <a:ext cx="10089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/interactive/2019/06/08/technology/</a:t>
            </a:r>
            <a:r>
              <a:rPr lang="en-US" dirty="0" err="1"/>
              <a:t>youtube-radical.html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76BEBA-CAB4-DA48-88E7-EDE6D5310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79" y="1367647"/>
            <a:ext cx="11375662" cy="32287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F3D8A7-4316-3744-8DC4-8AD615332527}"/>
              </a:ext>
            </a:extLst>
          </p:cNvPr>
          <p:cNvSpPr/>
          <p:nvPr/>
        </p:nvSpPr>
        <p:spPr>
          <a:xfrm>
            <a:off x="2709439" y="4935000"/>
            <a:ext cx="7581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BrendanNyhan</a:t>
            </a:r>
            <a:r>
              <a:rPr lang="en-US" dirty="0"/>
              <a:t>/status/1377600139200761863</a:t>
            </a:r>
          </a:p>
        </p:txBody>
      </p:sp>
    </p:spTree>
    <p:extLst>
      <p:ext uri="{BB962C8B-B14F-4D97-AF65-F5344CB8AC3E}">
        <p14:creationId xmlns:p14="http://schemas.microsoft.com/office/powerpoint/2010/main" val="251990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A600BA9-126D-2743-9D7B-C981C62E8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2995" y="956697"/>
            <a:ext cx="12517989" cy="494460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85884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1414-C947-3443-8E17-6AC509F9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original content-based model: PageRank</a:t>
            </a:r>
          </a:p>
        </p:txBody>
      </p:sp>
      <p:pic>
        <p:nvPicPr>
          <p:cNvPr id="3074" name="Picture 2" descr="All about PageRank – The Intrepid Mathematician">
            <a:extLst>
              <a:ext uri="{FF2B5EF4-FFF2-40B4-BE49-F238E27FC236}">
                <a16:creationId xmlns:a16="http://schemas.microsoft.com/office/drawing/2014/main" id="{935C7BE4-68CC-8F4D-8683-8B9E06BC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02" y="1583656"/>
            <a:ext cx="10108712" cy="41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C7A2EC-6A06-6745-B2CB-5863F58F6EED}"/>
              </a:ext>
            </a:extLst>
          </p:cNvPr>
          <p:cNvSpPr/>
          <p:nvPr/>
        </p:nvSpPr>
        <p:spPr>
          <a:xfrm>
            <a:off x="1187585" y="6054202"/>
            <a:ext cx="9910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=qxEkY8OScYY&amp;ab_channel=</a:t>
            </a:r>
            <a:r>
              <a:rPr lang="en-US" dirty="0" err="1"/>
              <a:t>ZachStar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21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1414-C947-3443-8E17-6AC509F9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694"/>
            <a:ext cx="10515600" cy="863600"/>
          </a:xfrm>
        </p:spPr>
        <p:txBody>
          <a:bodyPr>
            <a:normAutofit fontScale="90000"/>
          </a:bodyPr>
          <a:lstStyle/>
          <a:p>
            <a:r>
              <a:rPr lang="en-US" dirty="0"/>
              <a:t>A simple content-based example for Netflix – Item-based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320D7-3489-F540-9FA9-39E0746D0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29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1414-C947-3443-8E17-6AC509F9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271144"/>
            <a:ext cx="10515600" cy="863600"/>
          </a:xfrm>
        </p:spPr>
        <p:txBody>
          <a:bodyPr>
            <a:normAutofit fontScale="90000"/>
          </a:bodyPr>
          <a:lstStyle/>
          <a:p>
            <a:r>
              <a:rPr lang="en-US" dirty="0"/>
              <a:t>A simple content-based example for Netflix – User-based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320D7-3489-F540-9FA9-39E0746D0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80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1980-67C7-0546-953E-9BBD9F210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32160-2095-E74B-99BE-7638D2526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87F3B6-E046-E24A-AB88-3E3AC0836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5" y="365125"/>
            <a:ext cx="10877425" cy="63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64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8169C-7A3A-E1C1-C068-3FA73264E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47D9115-BEAF-F234-865C-2E270F6D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2995" y="956697"/>
            <a:ext cx="12517989" cy="494460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4962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53A2-7EF9-D44A-945C-C202A902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9DD97-B747-DC4F-9E11-B94BF062B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60" y="1393962"/>
            <a:ext cx="9679279" cy="46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E80C8-F345-D9C5-5F1C-ACDFF3BD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Lauren Klein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527E7-B51B-2580-ACD1-A4B53530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Lauren Klein - Public Books">
            <a:extLst>
              <a:ext uri="{FF2B5EF4-FFF2-40B4-BE49-F238E27FC236}">
                <a16:creationId xmlns:a16="http://schemas.microsoft.com/office/drawing/2014/main" id="{D44086BB-925D-9EAB-0DD2-EA47DCC5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95" y="1625600"/>
            <a:ext cx="3606800" cy="360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1B61A-9CE1-3B34-377E-BC2175ABF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871495"/>
            <a:ext cx="7556500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69F522-BA26-0F2F-50C1-C1CBF33A9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512964"/>
            <a:ext cx="39624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23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1414-C947-3443-8E17-6AC509F9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079" y="265913"/>
            <a:ext cx="10515600" cy="863600"/>
          </a:xfrm>
        </p:spPr>
        <p:txBody>
          <a:bodyPr>
            <a:normAutofit fontScale="90000"/>
          </a:bodyPr>
          <a:lstStyle/>
          <a:p>
            <a:r>
              <a:rPr lang="en-US" dirty="0"/>
              <a:t>Simple model and item-based Collaborative Filtering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320D7-3489-F540-9FA9-39E0746D0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75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8D4D6-938D-0F9A-BE2E-0DB381ABE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82CB2C3-B06B-81D9-5020-EA4ADE6F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2995" y="956697"/>
            <a:ext cx="12517989" cy="494460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23726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1414-C947-3443-8E17-6AC509F9B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modern hybrid approach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FDE687-A257-D947-8718-5F28511C4BFA}"/>
              </a:ext>
            </a:extLst>
          </p:cNvPr>
          <p:cNvSpPr txBox="1">
            <a:spLocks/>
          </p:cNvSpPr>
          <p:nvPr/>
        </p:nvSpPr>
        <p:spPr>
          <a:xfrm>
            <a:off x="768626" y="5555974"/>
            <a:ext cx="10515600" cy="1207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2"/>
              </a:rPr>
              <a:t>https://newsroom.tiktok.com/en-us/how-tiktok-recommends-videos-for-you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B5854-0347-3641-8E47-0765D4C3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37" y="1415590"/>
            <a:ext cx="6502676" cy="38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10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D00A5-9259-6344-831E-3495D30F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of the art research – a quick glance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59849-9D5C-AB42-B65B-A8293F3CD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206" y="1825625"/>
            <a:ext cx="5621594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/>
              <a:t>RecSeats</a:t>
            </a:r>
            <a:r>
              <a:rPr lang="en-US" b="1" dirty="0"/>
              <a:t>: A Hybrid Convolutional Neural Network Choice Model for Seat Recommendations at Reserved Seating Venues</a:t>
            </a:r>
          </a:p>
          <a:p>
            <a:r>
              <a:rPr lang="en-US" b="1" dirty="0"/>
              <a:t>SSE-PT: Sequential Recommendation Via Personalized Transformer</a:t>
            </a:r>
          </a:p>
          <a:p>
            <a:r>
              <a:rPr lang="en-US" b="1" dirty="0"/>
              <a:t>KRED: Knowledge-Aware Document Representation for News Recommendations</a:t>
            </a:r>
          </a:p>
          <a:p>
            <a:r>
              <a:rPr lang="en-US" b="1" dirty="0"/>
              <a:t>Deconstructing the Filter Bubble: User Decision-Making and Recommender Systems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782AF-EED3-8A4E-AE8C-5C6283DA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69" y="1393569"/>
            <a:ext cx="4439107" cy="478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51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F8138-7541-D61E-C590-FF6BA56B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3AF1D-AFAD-6ADB-2432-3250821C5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35E9F-0120-4C9C-E69A-E4AB9623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25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28CF5-F7CF-4BA1-F220-5315AC3B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AD7C8-C18C-DF57-EE1A-6CEEF8927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96478"/>
            <a:ext cx="7772400" cy="60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39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DEA5-526A-BEA2-BEAE-07122A30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it solve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C30D-B6D7-D008-F3CA-8ED354103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B7703-6CB0-7002-342E-83CE44D4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83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5F70-7B2E-B0FE-C12C-775EFB48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only apply to social media?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C98F0-42EA-7EE5-96E8-8BA4C4ED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8F7F8-0E35-0805-70A9-FF15C2EA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786" y="1533373"/>
            <a:ext cx="8812427" cy="43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16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04B0-1EC7-6EA3-3FCF-6EE85AA52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solve that problem?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44075-B256-071A-D4F9-58A53BA5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F48264-FD56-B460-7349-1C0523DB8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79" y="1401057"/>
            <a:ext cx="10309167" cy="40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60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1066-0B6F-6C40-5AAE-F24CB2C9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Turtles, all the way down, always.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ACB44-20C7-6B19-9DCD-7D00E9930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can’t escape people and the sociotechnical systems in which they are embedded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E3763-18D8-9EBC-782A-65516FDF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6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DE8C-DD41-DB8A-ADAD-702B30E8A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Annoucements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6CEC-AAED-AE3C-2B67-5A6423694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HW2 Grades out</a:t>
            </a:r>
          </a:p>
          <a:p>
            <a:r>
              <a:rPr lang="en-US" dirty="0"/>
              <a:t>HW3 Out</a:t>
            </a:r>
          </a:p>
          <a:p>
            <a:r>
              <a:rPr lang="en-US" dirty="0"/>
              <a:t>Schedule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2157C-7B38-5CF5-2E86-6D97BFA3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5594-ADA5-EFA4-1873-00171FA0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2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8240-271F-8722-3548-5887BDD6F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79" y="1449408"/>
            <a:ext cx="10515600" cy="4734416"/>
          </a:xfrm>
        </p:spPr>
        <p:txBody>
          <a:bodyPr>
            <a:normAutofit/>
          </a:bodyPr>
          <a:lstStyle/>
          <a:p>
            <a:r>
              <a:rPr lang="en-US" dirty="0"/>
              <a:t>Overall … OK job!</a:t>
            </a:r>
          </a:p>
          <a:p>
            <a:r>
              <a:rPr lang="en-US" dirty="0"/>
              <a:t>Superficial engagement with</a:t>
            </a:r>
          </a:p>
          <a:p>
            <a:pPr lvl="1"/>
            <a:r>
              <a:rPr lang="en-US" dirty="0"/>
              <a:t>The idea of community, if at all, in most proposals</a:t>
            </a:r>
          </a:p>
          <a:p>
            <a:pPr lvl="1"/>
            <a:r>
              <a:rPr lang="en-US" dirty="0"/>
              <a:t>Who your actual stakeholders are</a:t>
            </a:r>
          </a:p>
          <a:p>
            <a:pPr lvl="1"/>
            <a:r>
              <a:rPr lang="en-US" dirty="0"/>
              <a:t>The actual hard parts of the project</a:t>
            </a:r>
            <a:r>
              <a:rPr lang="en-US" b="1" dirty="0"/>
              <a:t> [not your fault, here!]</a:t>
            </a:r>
          </a:p>
          <a:p>
            <a:pPr lvl="2"/>
            <a:r>
              <a:rPr lang="en-US" dirty="0"/>
              <a:t>HW2, Part C forced you to think about the narrow part of the “funnel”… now we need to zoom back 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F5695-2CBB-049A-F940-F491F423B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5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B84C-19D7-7ADE-6ACD-0BAB5DA0B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2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16154-2A58-EC4E-9C5E-B7CED3D91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globally thriving community does not necessarily mean a single community, but it probably means communities living in some kind of harmony</a:t>
            </a:r>
          </a:p>
          <a:p>
            <a:pPr lvl="1"/>
            <a:r>
              <a:rPr lang="en-US" b="1" dirty="0"/>
              <a:t>You may have to refine your definition of community or the underlying concepts to relate</a:t>
            </a:r>
          </a:p>
          <a:p>
            <a:r>
              <a:rPr lang="en-US" dirty="0"/>
              <a:t>We’re going to touch more on this moving forward, but we have some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2E00D-2FB0-C39F-09B1-44E19C7C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E029A-A967-7659-BD84-AC128737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BDBC-A55A-0D4E-9238-49D16FB07DC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0B688-0C24-56EC-73E6-7AD13EE15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987" y="0"/>
            <a:ext cx="444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6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434BB-DD8F-DE4F-9BED-38989FC66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-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5E92-50F8-104D-8187-E86C6124F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 recommendation algorithms cause polarization? </a:t>
            </a:r>
          </a:p>
          <a:p>
            <a:r>
              <a:rPr lang="en-US" dirty="0"/>
              <a:t>Types of recommender systems</a:t>
            </a:r>
          </a:p>
          <a:p>
            <a:r>
              <a:rPr lang="en-US" dirty="0"/>
              <a:t>Quick examples of these different types of recommender systems</a:t>
            </a:r>
          </a:p>
          <a:p>
            <a:r>
              <a:rPr lang="en-US" dirty="0"/>
              <a:t>A quick touch onto state of the art systems</a:t>
            </a:r>
          </a:p>
          <a:p>
            <a:r>
              <a:rPr lang="en-US" dirty="0"/>
              <a:t>Main sources (where not directly referenced)</a:t>
            </a:r>
          </a:p>
          <a:p>
            <a:pPr lvl="1"/>
            <a:r>
              <a:rPr lang="en-US" dirty="0">
                <a:hlinkClick r:id="rId2"/>
              </a:rPr>
              <a:t>https://towardsdatascience.com/introduction-to-recommender-systems-6c66cf15ada</a:t>
            </a:r>
            <a:endParaRPr lang="en-US" dirty="0"/>
          </a:p>
          <a:p>
            <a:pPr lvl="1"/>
            <a:r>
              <a:rPr lang="en-US" dirty="0"/>
              <a:t>Jure </a:t>
            </a:r>
            <a:r>
              <a:rPr lang="en-US" dirty="0" err="1"/>
              <a:t>Leskovec’s</a:t>
            </a:r>
            <a:r>
              <a:rPr lang="en-US" dirty="0"/>
              <a:t> slides</a:t>
            </a:r>
          </a:p>
          <a:p>
            <a:pPr lvl="2"/>
            <a:r>
              <a:rPr lang="en-US" dirty="0">
                <a:hlinkClick r:id="rId3"/>
              </a:rPr>
              <a:t>http://snap.stanford.edu/class/cs246-2015/slides/07-recsys1.pdf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http://snap.stanford.edu/class/cs246-2015/slides/08-recsys2.pdf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2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A657-C23E-D64C-9B2D-407C7A136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“Filter Bubble”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89455-1F7D-7A4A-B415-9C16BFF84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67" y="2104611"/>
            <a:ext cx="9025466" cy="26487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210CA5-820D-6447-9522-8A910BC2AE94}"/>
              </a:ext>
            </a:extLst>
          </p:cNvPr>
          <p:cNvSpPr/>
          <p:nvPr/>
        </p:nvSpPr>
        <p:spPr>
          <a:xfrm>
            <a:off x="479549" y="5828970"/>
            <a:ext cx="9516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newsroom.tiktok.com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-us/how-</a:t>
            </a:r>
            <a:r>
              <a:rPr lang="en-US" dirty="0" err="1"/>
              <a:t>tiktok</a:t>
            </a:r>
            <a:r>
              <a:rPr lang="en-US" dirty="0"/>
              <a:t>-recommends-videos-for-you</a:t>
            </a:r>
          </a:p>
        </p:txBody>
      </p:sp>
    </p:spTree>
    <p:extLst>
      <p:ext uri="{BB962C8B-B14F-4D97-AF65-F5344CB8AC3E}">
        <p14:creationId xmlns:p14="http://schemas.microsoft.com/office/powerpoint/2010/main" val="45945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74E71-D56A-5148-BE8A-DE5D9F3D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CED63-1878-ED49-AE12-5C0211B71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B5090-32E7-3745-915E-8949FCE1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1" y="150123"/>
            <a:ext cx="7725929" cy="5057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56095-7E83-CF47-B138-F1B5B04F2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42" y="2534288"/>
            <a:ext cx="6865774" cy="388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9361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b_pres" id="{40A81E82-30C6-5B44-90ED-89E37171CDFA}" vid="{0A44E2B1-83CE-BE4C-9993-1082FC26909A}"/>
    </a:ext>
  </a:extLst>
</a:theme>
</file>

<file path=ppt/theme/theme2.xml><?xml version="1.0" encoding="utf-8"?>
<a:theme xmlns:a="http://schemas.openxmlformats.org/drawingml/2006/main" name="UB Powerpoint Template">
  <a:themeElements>
    <a:clrScheme name="Custom 2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Template_WIDE" id="{320877F5-9057-5044-9670-55C377C33490}" vid="{043CC7DF-15AC-0F49-A0D1-304573C219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8221</TotalTime>
  <Words>491</Words>
  <Application>Microsoft Macintosh PowerPoint</Application>
  <PresentationFormat>Widescreen</PresentationFormat>
  <Paragraphs>71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Aptos</vt:lpstr>
      <vt:lpstr>Arial</vt:lpstr>
      <vt:lpstr>Calibri</vt:lpstr>
      <vt:lpstr>Century Gothic</vt:lpstr>
      <vt:lpstr>Futura Medium</vt:lpstr>
      <vt:lpstr>Georgia</vt:lpstr>
      <vt:lpstr>LucidaGrande</vt:lpstr>
      <vt:lpstr>Menlo</vt:lpstr>
      <vt:lpstr>Wingdings</vt:lpstr>
      <vt:lpstr>2_Office Theme</vt:lpstr>
      <vt:lpstr>UB Powerpoint Template</vt:lpstr>
      <vt:lpstr>PowerPoint Presentation</vt:lpstr>
      <vt:lpstr>Lauren Klein</vt:lpstr>
      <vt:lpstr>Annoucements</vt:lpstr>
      <vt:lpstr>HW 2 Reflections</vt:lpstr>
      <vt:lpstr>HW 2 (cont.)</vt:lpstr>
      <vt:lpstr>PowerPoint Presentation</vt:lpstr>
      <vt:lpstr>Overview - Today</vt:lpstr>
      <vt:lpstr>The “Filter Bubble”</vt:lpstr>
      <vt:lpstr>PowerPoint Presentation</vt:lpstr>
      <vt:lpstr>Is it really the algorithm?</vt:lpstr>
      <vt:lpstr>Is it really the algorithm?</vt:lpstr>
      <vt:lpstr>Better question – does it matter?</vt:lpstr>
      <vt:lpstr>PowerPoint Presentation</vt:lpstr>
      <vt:lpstr>The original content-based model: PageRank</vt:lpstr>
      <vt:lpstr>A simple content-based example for Netflix – Item-based</vt:lpstr>
      <vt:lpstr>A simple content-based example for Netflix – User-based</vt:lpstr>
      <vt:lpstr>PowerPoint Presentation</vt:lpstr>
      <vt:lpstr>PowerPoint Presentation</vt:lpstr>
      <vt:lpstr>Collaborative Filtering</vt:lpstr>
      <vt:lpstr>Simple model and item-based Collaborative Filtering</vt:lpstr>
      <vt:lpstr>PowerPoint Presentation</vt:lpstr>
      <vt:lpstr>A modern hybrid approach</vt:lpstr>
      <vt:lpstr>State of the art research – a quick glance</vt:lpstr>
      <vt:lpstr>Now what?</vt:lpstr>
      <vt:lpstr>PowerPoint Presentation</vt:lpstr>
      <vt:lpstr>Will it solve the problem?</vt:lpstr>
      <vt:lpstr>Does it only apply to social media?</vt:lpstr>
      <vt:lpstr>Can we solve that problem?</vt:lpstr>
      <vt:lpstr>Turtles, all the way down, always.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Joseph</dc:creator>
  <cp:lastModifiedBy>Kenneth Joseph</cp:lastModifiedBy>
  <cp:revision>28</cp:revision>
  <dcterms:created xsi:type="dcterms:W3CDTF">2024-02-14T14:16:40Z</dcterms:created>
  <dcterms:modified xsi:type="dcterms:W3CDTF">2026-03-25T13:09:12Z</dcterms:modified>
</cp:coreProperties>
</file>