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1047" r:id="rId2"/>
    <p:sldId id="1054" r:id="rId3"/>
    <p:sldId id="1055" r:id="rId4"/>
    <p:sldId id="1048" r:id="rId5"/>
    <p:sldId id="1056" r:id="rId6"/>
    <p:sldId id="1057" r:id="rId7"/>
    <p:sldId id="1058" r:id="rId8"/>
    <p:sldId id="1059" r:id="rId9"/>
    <p:sldId id="10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9E620-BD3E-074F-8268-5CCA5E60A410}" v="8" dt="2026-04-13T12:58:0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D1D6-174D-B411-4D3D-9428F757F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430C-8A2F-C78A-3882-5678456EB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ECECF-D7C7-96F2-DF2C-5F8AFF62C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7798-ACC3-E4DC-6C05-D3AD7EC11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3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D571-BF14-950D-BDF6-1D772EE2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0E33-7469-5038-FA03-533CAF4108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0E09-7ED7-BA13-D9C8-89D222D772FD}"/>
              </a:ext>
            </a:extLst>
          </p:cNvPr>
          <p:cNvSpPr txBox="1"/>
          <p:nvPr/>
        </p:nvSpPr>
        <p:spPr>
          <a:xfrm>
            <a:off x="480108" y="2666854"/>
            <a:ext cx="6985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Avenir Book" panose="02000503020000020003" pitchFamily="2" charset="0"/>
              </a:rPr>
              <a:t>Peer Feedback Session (#2)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8006D-7019-6205-A1DE-6342F7A1E1FC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2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9CC8-ED0D-B570-5238-F594B70E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Angela Davis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884A5-48DD-58D6-0256-02D38D99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CAE5E9-3D11-94FF-41CC-94B89A1C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7" y="1201596"/>
            <a:ext cx="3773871" cy="51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4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2F1A-E05A-8A78-FF3D-10AF7B44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8667-E281-8628-409A-DF9B2D13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Emma </a:t>
            </a:r>
            <a:r>
              <a:rPr lang="en-US" dirty="0" err="1"/>
              <a:t>Strubell</a:t>
            </a:r>
            <a:endParaRPr lang="en-US" dirty="0"/>
          </a:p>
          <a:p>
            <a:pPr lvl="1"/>
            <a:r>
              <a:rPr lang="en-US" dirty="0"/>
              <a:t>Quantifying environmental impacts of GenAI</a:t>
            </a:r>
          </a:p>
          <a:p>
            <a:r>
              <a:rPr lang="en-US" dirty="0"/>
              <a:t>Min Kyung Lee</a:t>
            </a:r>
          </a:p>
          <a:p>
            <a:pPr lvl="1"/>
            <a:r>
              <a:rPr lang="en-US" dirty="0" err="1"/>
              <a:t>WeBuildAI</a:t>
            </a:r>
            <a:r>
              <a:rPr lang="en-US" dirty="0"/>
              <a:t>, one of my favorite examples of simple and useful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AB42B-FB45-9CF2-C42B-53F0128E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17F2-11E2-33A8-8AB2-D404BE07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7414-F7FD-6945-AF54-B173B036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TQE Due tonight</a:t>
            </a:r>
          </a:p>
          <a:p>
            <a:r>
              <a:rPr lang="en-US" dirty="0"/>
              <a:t>TQE 4 due next Monday</a:t>
            </a:r>
          </a:p>
          <a:p>
            <a:pPr lvl="1"/>
            <a:r>
              <a:rPr lang="en-US" dirty="0"/>
              <a:t>One thing to listen to, one thing to watch</a:t>
            </a:r>
          </a:p>
          <a:p>
            <a:r>
              <a:rPr lang="en-US" dirty="0"/>
              <a:t>Discussion 5 does not have a TQE – show up in class, participate, get credit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Practice Presentations will be split over 2 days</a:t>
            </a:r>
          </a:p>
          <a:p>
            <a:pPr lvl="1"/>
            <a:r>
              <a:rPr lang="en-US" dirty="0">
                <a:sym typeface="Wingdings" pitchFamily="2" charset="2"/>
              </a:rPr>
              <a:t>Half of the groups will attend each one, so you’ll get a day back. Schedule TBD</a:t>
            </a:r>
          </a:p>
          <a:p>
            <a:r>
              <a:rPr lang="en-US" dirty="0">
                <a:sym typeface="Wingdings" pitchFamily="2" charset="2"/>
              </a:rPr>
              <a:t>Finale Presentations: 5/12, 9-11, here</a:t>
            </a:r>
          </a:p>
          <a:p>
            <a:pPr lvl="1"/>
            <a:r>
              <a:rPr lang="en-US" dirty="0"/>
              <a:t>You need to be there to receive credit.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114DE-D9C9-E15A-7D87-C2E89403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A16-5178-7B97-D1FA-34600683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Ideas I liked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585D-5588-2D0E-6B52-C9A45E10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Creating adaptable, globally relevant frameworks for localized problems</a:t>
            </a:r>
          </a:p>
          <a:p>
            <a:r>
              <a:rPr lang="en-US" dirty="0"/>
              <a:t>Creating community but accepting there can be healthy differences amongst us</a:t>
            </a:r>
          </a:p>
          <a:p>
            <a:r>
              <a:rPr lang="en-US" dirty="0"/>
              <a:t>Creating community through shared challenges/obstacles that are not us vs. them</a:t>
            </a:r>
          </a:p>
          <a:p>
            <a:r>
              <a:rPr lang="en-US" dirty="0"/>
              <a:t>“Global community requires X, Y, Z … here’s how our project will help get there”</a:t>
            </a:r>
          </a:p>
          <a:p>
            <a:r>
              <a:rPr lang="en-US" dirty="0"/>
              <a:t>Leveraging Maslow’s hierarchy and identifying a theory of change</a:t>
            </a:r>
          </a:p>
          <a:p>
            <a:r>
              <a:rPr lang="en-US" dirty="0"/>
              <a:t>Epistemological bubbles</a:t>
            </a:r>
          </a:p>
          <a:p>
            <a:r>
              <a:rPr lang="en-US" dirty="0"/>
              <a:t>Something about billionaires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40556-A0A6-23D5-DAE2-1E78FD1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BBC2-AFA8-3CF3-11AB-11074189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1336712" cy="863600"/>
          </a:xfrm>
        </p:spPr>
        <p:txBody>
          <a:bodyPr>
            <a:normAutofit/>
          </a:bodyPr>
          <a:lstStyle/>
          <a:p>
            <a:r>
              <a:rPr lang="en-US" dirty="0"/>
              <a:t>Things you’ll lose points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A1A8-0BBA-C1A1-0ABF-6358358A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Focusing only on getting people to like each other more</a:t>
            </a:r>
          </a:p>
          <a:p>
            <a:r>
              <a:rPr lang="en-US" dirty="0"/>
              <a:t>Not thinking about the dangers/downsides of your idea</a:t>
            </a:r>
          </a:p>
          <a:p>
            <a:pPr lvl="1"/>
            <a:r>
              <a:rPr lang="en-US" dirty="0"/>
              <a:t>How easy is this to manipulate for surveillance?</a:t>
            </a:r>
          </a:p>
          <a:p>
            <a:pPr lvl="1"/>
            <a:r>
              <a:rPr lang="en-US" dirty="0"/>
              <a:t>What happens when we invite orgs to the </a:t>
            </a:r>
            <a:r>
              <a:rPr lang="en-US" dirty="0" err="1"/>
              <a:t>misinfo</a:t>
            </a:r>
            <a:r>
              <a:rPr lang="en-US" dirty="0"/>
              <a:t> table, and the Flat Earthers come?</a:t>
            </a:r>
          </a:p>
          <a:p>
            <a:r>
              <a:rPr lang="en-US" dirty="0"/>
              <a:t>Not imagining big enough</a:t>
            </a:r>
          </a:p>
          <a:p>
            <a:pPr lvl="1"/>
            <a:r>
              <a:rPr lang="en-US" dirty="0"/>
              <a:t>E.g. in the future, is there any need for misinformation or bias? Could these be eradicated? [IMO, perhaps the former but not the latter, but I haven’t thought much about it]</a:t>
            </a:r>
          </a:p>
          <a:p>
            <a:r>
              <a:rPr lang="en-US" dirty="0"/>
              <a:t>Incorporating a solution into your definition of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52D16-71AF-4DA5-32E3-C416D232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252C-28F9-3B32-8FCE-9408465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6591-2CA8-9893-FE56-7E513746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afraid to put your own values into your technology</a:t>
            </a:r>
          </a:p>
          <a:p>
            <a:pPr lvl="1"/>
            <a:r>
              <a:rPr lang="en-US" dirty="0"/>
              <a:t>Be explicit about it! </a:t>
            </a:r>
          </a:p>
          <a:p>
            <a:pPr lvl="1"/>
            <a:r>
              <a:rPr lang="en-US" dirty="0"/>
              <a:t>There is no such thing as the godlike view from nowhere (Nagel, 1986)</a:t>
            </a:r>
          </a:p>
          <a:p>
            <a:r>
              <a:rPr lang="en-US" dirty="0"/>
              <a:t>One clear outstanding question you’ve raised:</a:t>
            </a:r>
          </a:p>
          <a:p>
            <a:pPr lvl="1"/>
            <a:r>
              <a:rPr lang="en-US" dirty="0"/>
              <a:t>We used to have tight-knit, local communities</a:t>
            </a:r>
          </a:p>
          <a:p>
            <a:pPr lvl="1"/>
            <a:r>
              <a:rPr lang="en-US" dirty="0"/>
              <a:t>Now we have less of those, but more global connections</a:t>
            </a:r>
          </a:p>
          <a:p>
            <a:pPr lvl="1"/>
            <a:r>
              <a:rPr lang="en-US" dirty="0"/>
              <a:t>How do we create a (more) tight-knit, (more) global community?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105BF-EDBB-8FE5-84E7-B995726B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5A66-F134-2E46-97CA-703F6B20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4FF2-5D31-C7AC-0DFE-5F6ECB311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seem to be roughly two kinds of projects:</a:t>
            </a:r>
          </a:p>
          <a:p>
            <a:pPr lvl="1"/>
            <a:r>
              <a:rPr lang="en-US" dirty="0"/>
              <a:t>“AI is the problem, we need to fix it” – As I’ve discussed with your groups, you cannot dissociate the current problem from its historical context. </a:t>
            </a:r>
          </a:p>
          <a:p>
            <a:pPr lvl="1"/>
            <a:r>
              <a:rPr lang="en-US" dirty="0"/>
              <a:t>“AI can help solve the problem” – This is a much more natural fit to the project. </a:t>
            </a:r>
          </a:p>
          <a:p>
            <a:pPr lvl="1"/>
            <a:r>
              <a:rPr lang="en-US" dirty="0"/>
              <a:t>But you could also consider thinking about how AI is also part of the problem, or will be if we don’t intervene. This isn’t a heavy lift, though.</a:t>
            </a:r>
          </a:p>
          <a:p>
            <a:pPr lvl="2"/>
            <a:r>
              <a:rPr lang="en-US" dirty="0"/>
              <a:t>I think Paul’s group did a good job of this</a:t>
            </a:r>
          </a:p>
          <a:p>
            <a:pPr lvl="2"/>
            <a:r>
              <a:rPr lang="en-US" dirty="0"/>
              <a:t>I think </a:t>
            </a:r>
            <a:r>
              <a:rPr lang="en-US" dirty="0" err="1"/>
              <a:t>Khizra’s</a:t>
            </a:r>
            <a:r>
              <a:rPr lang="en-US" dirty="0"/>
              <a:t> group is getting closer to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1BA65-2979-D1FF-7098-2E94D762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9308-22EC-9373-F8E4-C2C6B421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6948D-CF81-BD9D-782D-CB18D4402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are online</a:t>
            </a:r>
          </a:p>
          <a:p>
            <a:r>
              <a:rPr lang="en-US" dirty="0"/>
              <a:t>Pair up (in groups), and, one project at a time (15 mins each):</a:t>
            </a:r>
          </a:p>
          <a:p>
            <a:pPr lvl="1"/>
            <a:r>
              <a:rPr lang="en-US" dirty="0"/>
              <a:t>Identify 5 concrete ways the project can be improved</a:t>
            </a:r>
          </a:p>
          <a:p>
            <a:pPr lvl="2"/>
            <a:r>
              <a:rPr lang="en-US" dirty="0"/>
              <a:t>You can use them, but please also go beyond my slides</a:t>
            </a:r>
          </a:p>
          <a:p>
            <a:pPr lvl="2"/>
            <a:r>
              <a:rPr lang="en-US" dirty="0"/>
              <a:t>Don’t give me little stuff. Find holes in the project and work to fix them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E1739-9E2A-A7CD-27AC-1BB57A69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9774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556</Words>
  <Application>Microsoft Macintosh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Angela Davis</vt:lpstr>
      <vt:lpstr>Prior Folks</vt:lpstr>
      <vt:lpstr>Announcements</vt:lpstr>
      <vt:lpstr>Ideas I liked</vt:lpstr>
      <vt:lpstr>Things you’ll lose points on</vt:lpstr>
      <vt:lpstr>General Reflections</vt:lpstr>
      <vt:lpstr>General Reflections</vt:lpstr>
      <vt:lpstr>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5</cp:revision>
  <dcterms:created xsi:type="dcterms:W3CDTF">2026-03-08T11:57:56Z</dcterms:created>
  <dcterms:modified xsi:type="dcterms:W3CDTF">2026-04-13T13:01:29Z</dcterms:modified>
</cp:coreProperties>
</file>