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816" r:id="rId3"/>
    <p:sldId id="256" r:id="rId4"/>
    <p:sldId id="827" r:id="rId5"/>
    <p:sldId id="842" r:id="rId6"/>
    <p:sldId id="828" r:id="rId7"/>
    <p:sldId id="830" r:id="rId8"/>
    <p:sldId id="831" r:id="rId9"/>
    <p:sldId id="279" r:id="rId10"/>
    <p:sldId id="832" r:id="rId11"/>
    <p:sldId id="835" r:id="rId12"/>
    <p:sldId id="833" r:id="rId13"/>
    <p:sldId id="837" r:id="rId14"/>
    <p:sldId id="834" r:id="rId15"/>
    <p:sldId id="839" r:id="rId16"/>
    <p:sldId id="840" r:id="rId17"/>
    <p:sldId id="838" r:id="rId18"/>
    <p:sldId id="84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38"/>
    <p:restoredTop sz="94632"/>
  </p:normalViewPr>
  <p:slideViewPr>
    <p:cSldViewPr snapToGrid="0" snapToObjects="1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eth Joseph" userId="7311422057_tp_box_2" providerId="OAuth2" clId="{69CC0BCA-ADAB-54EC-A71E-4519F977D19C}"/>
    <pc:docChg chg="undo custSel addSld delSld modSld">
      <pc:chgData name="Kenneth Joseph" userId="7311422057_tp_box_2" providerId="OAuth2" clId="{69CC0BCA-ADAB-54EC-A71E-4519F977D19C}" dt="2026-01-28T01:14:14.887" v="125" actId="20577"/>
      <pc:docMkLst>
        <pc:docMk/>
      </pc:docMkLst>
      <pc:sldChg chg="add del">
        <pc:chgData name="Kenneth Joseph" userId="7311422057_tp_box_2" providerId="OAuth2" clId="{69CC0BCA-ADAB-54EC-A71E-4519F977D19C}" dt="2026-01-28T01:03:26.904" v="45" actId="2696"/>
        <pc:sldMkLst>
          <pc:docMk/>
          <pc:sldMk cId="2275499652" sldId="256"/>
        </pc:sldMkLst>
      </pc:sldChg>
      <pc:sldChg chg="modSp mod">
        <pc:chgData name="Kenneth Joseph" userId="7311422057_tp_box_2" providerId="OAuth2" clId="{69CC0BCA-ADAB-54EC-A71E-4519F977D19C}" dt="2026-01-28T01:14:14.887" v="125" actId="20577"/>
        <pc:sldMkLst>
          <pc:docMk/>
          <pc:sldMk cId="3461531574" sldId="827"/>
        </pc:sldMkLst>
        <pc:spChg chg="mod">
          <ac:chgData name="Kenneth Joseph" userId="7311422057_tp_box_2" providerId="OAuth2" clId="{69CC0BCA-ADAB-54EC-A71E-4519F977D19C}" dt="2026-01-28T01:14:14.887" v="125" actId="20577"/>
          <ac:spMkLst>
            <pc:docMk/>
            <pc:sldMk cId="3461531574" sldId="827"/>
            <ac:spMk id="3" creationId="{56EF40B0-61D2-7994-04EA-6D2C3D8BD82E}"/>
          </ac:spMkLst>
        </pc:spChg>
      </pc:sldChg>
      <pc:sldChg chg="modSp new mod">
        <pc:chgData name="Kenneth Joseph" userId="7311422057_tp_box_2" providerId="OAuth2" clId="{69CC0BCA-ADAB-54EC-A71E-4519F977D19C}" dt="2026-01-22T20:29:25.453" v="43" actId="20577"/>
        <pc:sldMkLst>
          <pc:docMk/>
          <pc:sldMk cId="565071658" sldId="842"/>
        </pc:sldMkLst>
        <pc:spChg chg="mod">
          <ac:chgData name="Kenneth Joseph" userId="7311422057_tp_box_2" providerId="OAuth2" clId="{69CC0BCA-ADAB-54EC-A71E-4519F977D19C}" dt="2026-01-22T20:29:25.453" v="43" actId="20577"/>
          <ac:spMkLst>
            <pc:docMk/>
            <pc:sldMk cId="565071658" sldId="842"/>
            <ac:spMk id="2" creationId="{129564FB-79A7-307A-6BB5-5DA7497033F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8680A-19EC-8741-BBC6-383B05F7C883}" type="datetimeFigureOut">
              <a:rPr lang="en-US" smtClean="0"/>
              <a:t>1/27/26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89E6C-6C47-154B-9C6C-D7BD1535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2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4202A-239C-82B9-1939-B8709A6CE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C0B661-4EAB-AE41-D4B6-7DF1CC674A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92493F-EFF9-08F7-A147-324092C7F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EEE1F-E5F7-DED0-2C1A-82B2417EE5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09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8A69-55A2-3242-928F-C07B8B3DC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54EC5-5A07-AC46-B16F-4BC4ECE17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1054F-06F3-2044-8CE4-C641EE01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3C45-27C6-AA41-8AD8-77AF2694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0C223-8486-254B-B910-7FE7327D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2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CB13-EF96-DF41-B369-FBD6E7DA9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801D5-EFEF-564E-B40F-D6D7A7370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F4DDB-8BAE-9445-B834-B4DB1240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0D43B-2264-AF44-9A8D-4C2887E29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726F5-7DD9-234A-AA4C-85D516B6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8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B3B885-5CE1-B542-8A93-BD59716A5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600A4-C8F5-FB46-9E9E-58382A210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EF419-DF63-2841-9266-B14AA887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6DFEE-43F7-454E-B680-C50D2555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A6CA3-B5A8-8742-8E30-2D474F83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8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158419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386E3-47F7-785C-AC7D-57DB27502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>
            <a:lvl1pPr>
              <a:defRPr>
                <a:solidFill>
                  <a:srgbClr val="014AAE"/>
                </a:solidFill>
              </a:defRPr>
            </a:lvl1pPr>
            <a:lvl2pPr>
              <a:defRPr>
                <a:solidFill>
                  <a:srgbClr val="014AAE"/>
                </a:solidFill>
              </a:defRPr>
            </a:lvl2pPr>
            <a:lvl3pPr>
              <a:defRPr>
                <a:solidFill>
                  <a:srgbClr val="014AAE"/>
                </a:solidFill>
              </a:defRPr>
            </a:lvl3pPr>
            <a:lvl4pPr>
              <a:defRPr>
                <a:solidFill>
                  <a:srgbClr val="014AAE"/>
                </a:solidFill>
              </a:defRPr>
            </a:lvl4pPr>
            <a:lvl5pPr>
              <a:defRPr>
                <a:solidFill>
                  <a:srgbClr val="014AA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278AA-B099-F756-F75F-A869D4525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706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34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53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04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1/27/26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2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47C3C-68C2-09BC-5A20-25EB1A794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723" y="612965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42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1/27/26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81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1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0C76-40E7-064C-B99F-F13D78C5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93C9E-87CF-7640-848C-26C1B1D9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A3F59-65C8-3B4E-8189-5971B764C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41D80-3FF1-2F4A-AC29-48A786FD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F752A-E29A-444B-B4C3-79BA20AD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75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04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03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39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72923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49EC-A013-4045-91FD-7988B8604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E8BAE-25F6-7645-864D-237FBF178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09DB5-54DC-B248-9385-434C176C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B9B5A-44CE-2140-B113-544CD04D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AD602-49CF-2B48-B1C8-520BE93FB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2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1D26-5595-B544-9FEF-DDD61147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04B65-7662-EC46-B5F4-D6DA5B31D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36389-7410-F649-9B89-CBA58C858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75B03-47FF-1B41-B478-8DEFAEB4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A7A93-93C9-8B48-AE78-8366FF9A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7C30D-3F4C-2143-B80E-5E2B5C67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7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6228-9719-BF49-AC4C-35BD5EE9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930FE-C8DE-674F-A30C-332FA2120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0FF1C-A9C4-F54D-9556-325CDBF4E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46D40-81E3-594B-A46C-1AA6AE0BA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22DDFB-9443-E74D-8366-646B182CE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24EEBD-9D95-804F-8108-36F2E0B0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1/27/26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A4824-F274-6C44-9E0B-3DCF00FE0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B5FC7-CBEB-0D42-996C-30DB6C169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A87C6-164B-324C-A22C-9945E761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749751-958C-264F-85FF-B25D2479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1/27/26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0C7CB-673D-A84B-B270-22237154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32E00-0A75-1844-BE2E-1BB19277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9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6354E-C1B6-464E-8CAC-9185DD6E7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1/27/26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E5110E-DC4C-4F45-B0E4-DF587E15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8B0A9-B3B9-7740-B4A9-BEFBA4CA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1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DB20-57D6-FC43-8D39-0FC15BF47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5F84B-411A-2D47-9C50-7F60EB4A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EDB63-D4F7-1149-BCCA-48C19B56B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98349-CDB9-6C44-9168-44FC89A8A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A962F-4185-A841-8483-5F7040D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84142-6C42-E643-86C8-81F6DC87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5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BF04-8856-9949-BFB3-F71D4DCBE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2A6C0-4D9A-3247-97AB-E598C93E2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C99CA-F6BC-A24A-BB74-8E0331B57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10DB2-14C7-BB4D-859C-17F9DDE8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69EF-293A-6648-991A-C65F356A98FB}" type="datetimeFigureOut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1E596-2B9A-F442-8F19-C02036B1D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868B5-CA08-FB46-AA21-D2037E46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7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580414-9F1B-8049-8B9B-DEF49BC4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91CA4-5521-7E45-BF44-5CAC23633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8481E-AE7A-7F44-B0F9-084CA1469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A69EF-293A-6648-991A-C65F356A98FB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23F2D-2858-DD4B-A2AE-BC242F2C9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26AC4-EF08-3641-A867-60E3B060F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25720-722A-6343-96D6-F39ED578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5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63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dhomelessness.org/homelessness-in-america/homelessness-statistics/state-of-homelessnes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0Ti-gkJiXc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86E3F-D65C-F753-B7D9-BC194312E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D2C0C-6716-0518-5C28-E2C4093D1E9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936D7-98F2-7061-90EF-F013502AA109}"/>
              </a:ext>
            </a:extLst>
          </p:cNvPr>
          <p:cNvSpPr txBox="1"/>
          <p:nvPr/>
        </p:nvSpPr>
        <p:spPr>
          <a:xfrm>
            <a:off x="537981" y="1800971"/>
            <a:ext cx="6174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Lecture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70C0"/>
                </a:solidFill>
                <a:latin typeface="Avenir Book" panose="02000503020000020003" pitchFamily="2" charset="0"/>
              </a:rPr>
              <a:t>AI &amp; Society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88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99775-509A-2A04-56CA-799646A4C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99997-A716-7B7D-7E10-48224D75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407BC6-A6D8-C476-5B8C-9BEAFD3C4C63}"/>
              </a:ext>
            </a:extLst>
          </p:cNvPr>
          <p:cNvSpPr txBox="1"/>
          <p:nvPr/>
        </p:nvSpPr>
        <p:spPr>
          <a:xfrm>
            <a:off x="0" y="6070491"/>
            <a:ext cx="7179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show.pics.io</a:t>
            </a:r>
            <a:r>
              <a:rPr lang="en-US" dirty="0"/>
              <a:t>/preview/6216524c711cbf00123fbffb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AB107C-FDD2-2B53-F8FF-3F14FC3BF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0"/>
            <a:ext cx="10891837" cy="58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8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CF23C-5450-320B-C96F-2E1126E43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047B9-646E-21CA-34F8-9EE8E859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88" y="418177"/>
            <a:ext cx="10759232" cy="5077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9EC218-4607-75A7-28BA-D02AD9E60092}"/>
              </a:ext>
            </a:extLst>
          </p:cNvPr>
          <p:cNvSpPr txBox="1"/>
          <p:nvPr/>
        </p:nvSpPr>
        <p:spPr>
          <a:xfrm>
            <a:off x="0" y="6070491"/>
            <a:ext cx="7179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show.pics.io</a:t>
            </a:r>
            <a:r>
              <a:rPr lang="en-US" dirty="0"/>
              <a:t>/preview/6216524c711cbf00123fbffb</a:t>
            </a:r>
          </a:p>
        </p:txBody>
      </p:sp>
    </p:spTree>
    <p:extLst>
      <p:ext uri="{BB962C8B-B14F-4D97-AF65-F5344CB8AC3E}">
        <p14:creationId xmlns:p14="http://schemas.microsoft.com/office/powerpoint/2010/main" val="990824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2A663D-3DF5-A0DF-2008-120A8F19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B4033-3618-5C2E-41B2-09C844C95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3" y="266082"/>
            <a:ext cx="9334500" cy="56410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D744E9-6862-B4C3-63C6-A5A03FC94772}"/>
              </a:ext>
            </a:extLst>
          </p:cNvPr>
          <p:cNvSpPr txBox="1"/>
          <p:nvPr/>
        </p:nvSpPr>
        <p:spPr>
          <a:xfrm>
            <a:off x="0" y="6070491"/>
            <a:ext cx="7179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show.pics.io</a:t>
            </a:r>
            <a:r>
              <a:rPr lang="en-US" dirty="0"/>
              <a:t>/preview/6216524c711cbf00123fbffb</a:t>
            </a:r>
          </a:p>
        </p:txBody>
      </p:sp>
    </p:spTree>
    <p:extLst>
      <p:ext uri="{BB962C8B-B14F-4D97-AF65-F5344CB8AC3E}">
        <p14:creationId xmlns:p14="http://schemas.microsoft.com/office/powerpoint/2010/main" val="74036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F6B46-07BF-B675-B2A6-97D24243D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1D89C-283D-C16E-2E96-653A4763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23E8E-6532-40A1-CAE5-0D0A263B50A2}"/>
              </a:ext>
            </a:extLst>
          </p:cNvPr>
          <p:cNvSpPr txBox="1"/>
          <p:nvPr/>
        </p:nvSpPr>
        <p:spPr>
          <a:xfrm>
            <a:off x="0" y="6070491"/>
            <a:ext cx="7179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show.pics.io</a:t>
            </a:r>
            <a:r>
              <a:rPr lang="en-US" dirty="0"/>
              <a:t>/preview/6216524c711cbf00123fbffb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29D090-7B25-FC93-4E06-76A1C9E2F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6" y="181380"/>
            <a:ext cx="10763251" cy="58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FF0124-EA0B-C867-2C6C-7C9DCCBD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21A5C-9996-E822-D3B7-133C011178F5}"/>
              </a:ext>
            </a:extLst>
          </p:cNvPr>
          <p:cNvSpPr txBox="1"/>
          <p:nvPr/>
        </p:nvSpPr>
        <p:spPr>
          <a:xfrm>
            <a:off x="1534349" y="2286000"/>
            <a:ext cx="9305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Argue for why a </a:t>
            </a:r>
            <a:r>
              <a:rPr lang="en-US" sz="4000" b="1" i="1" dirty="0"/>
              <a:t>different </a:t>
            </a:r>
            <a:r>
              <a:rPr lang="en-US" sz="4000" b="1" dirty="0"/>
              <a:t>corner is important for social change</a:t>
            </a:r>
          </a:p>
        </p:txBody>
      </p:sp>
    </p:spTree>
    <p:extLst>
      <p:ext uri="{BB962C8B-B14F-4D97-AF65-F5344CB8AC3E}">
        <p14:creationId xmlns:p14="http://schemas.microsoft.com/office/powerpoint/2010/main" val="1098022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F9032-E4CB-B47E-0214-E032D61B8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4A2203-B064-4C9E-A978-D09402148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A7096E-D6EB-4D6B-7700-D55D314C9558}"/>
              </a:ext>
            </a:extLst>
          </p:cNvPr>
          <p:cNvSpPr txBox="1"/>
          <p:nvPr/>
        </p:nvSpPr>
        <p:spPr>
          <a:xfrm>
            <a:off x="1534349" y="2286000"/>
            <a:ext cx="9305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Which corner is your semester-long project in?</a:t>
            </a:r>
          </a:p>
        </p:txBody>
      </p:sp>
    </p:spTree>
    <p:extLst>
      <p:ext uri="{BB962C8B-B14F-4D97-AF65-F5344CB8AC3E}">
        <p14:creationId xmlns:p14="http://schemas.microsoft.com/office/powerpoint/2010/main" val="707203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E9ED5E-91C6-EE6F-01E0-C89BE9AD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562C4FF-2F72-D9E2-E5EC-1D33CA691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42" y="163813"/>
            <a:ext cx="6735307" cy="58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DDE37-3FA1-9A0A-7B2E-932F43E8682F}"/>
              </a:ext>
            </a:extLst>
          </p:cNvPr>
          <p:cNvSpPr txBox="1"/>
          <p:nvPr/>
        </p:nvSpPr>
        <p:spPr>
          <a:xfrm>
            <a:off x="178593" y="6098809"/>
            <a:ext cx="9594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EB Garamond" pitchFamily="2" charset="0"/>
                <a:hlinkClick r:id="rId3"/>
              </a:rPr>
              <a:t>https://endhomelessness.org/homelessness-in-america/homelessness-statistics/state-of-homelessness/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41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690B9B-5676-3191-9720-1443F01F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A8943-1453-D84A-18DA-D6C41EE71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616185"/>
            <a:ext cx="10369980" cy="47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7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78B66E-DB87-8FB7-2434-E770DC6B1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James Baldwin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5D4573-6236-4E39-DCA2-A986720F2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87" y="1228726"/>
            <a:ext cx="5914659" cy="5129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E8A4F1-0C68-C0DE-0274-6E3BAFC4E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4" y="3646485"/>
            <a:ext cx="9855337" cy="32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9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6B795-9C48-32A5-0E5C-A72536AF2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F40B0-61D2-7994-04EA-6D2C3D8BD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Reminders/Notes</a:t>
            </a:r>
          </a:p>
          <a:p>
            <a:pPr lvl="1"/>
            <a:r>
              <a:rPr lang="en-US" dirty="0"/>
              <a:t>If you missed Wednesday, slides are up on course website, and make sure you read the syllabus carefully</a:t>
            </a:r>
          </a:p>
          <a:p>
            <a:pPr lvl="1"/>
            <a:r>
              <a:rPr lang="en-US" dirty="0"/>
              <a:t>Happy snow day [we’ll make up the time over the next </a:t>
            </a:r>
            <a:r>
              <a:rPr lang="en-US"/>
              <a:t>few lectures]</a:t>
            </a:r>
            <a:endParaRPr lang="en-US" dirty="0"/>
          </a:p>
          <a:p>
            <a:pPr lvl="1"/>
            <a:r>
              <a:rPr lang="en-US" dirty="0"/>
              <a:t>TQE due next Monday… details next.</a:t>
            </a:r>
          </a:p>
          <a:p>
            <a:r>
              <a:rPr lang="en-US" dirty="0"/>
              <a:t>Today</a:t>
            </a:r>
          </a:p>
          <a:p>
            <a:pPr lvl="1"/>
            <a:r>
              <a:rPr lang="en-US" dirty="0"/>
              <a:t>Questions?</a:t>
            </a:r>
          </a:p>
          <a:p>
            <a:pPr lvl="1"/>
            <a:r>
              <a:rPr lang="en-US" dirty="0"/>
              <a:t>Icebreaker</a:t>
            </a:r>
          </a:p>
          <a:p>
            <a:pPr lvl="1"/>
            <a:r>
              <a:rPr lang="en-US" dirty="0"/>
              <a:t>Four ways to help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A9C8B-FA13-3F19-E839-D9BD845E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64FB-79A7-307A-6BB5-5DA7497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TQE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33F5D-D7A6-F3E4-6915-582D39080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128C8-2170-859B-C33C-77897D0A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7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5651-D0B4-5003-AB2A-F620B7AD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up and move 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D9CE-0E9C-5B81-1EE4-1D5B71FC7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minutes</a:t>
            </a:r>
          </a:p>
          <a:p>
            <a:r>
              <a:rPr lang="en-US" dirty="0"/>
              <a:t>Fill the entire board! Anyone who does gets 10 bonus points</a:t>
            </a:r>
          </a:p>
          <a:p>
            <a:r>
              <a:rPr lang="en-US" dirty="0"/>
              <a:t>Each person can initial up to 3 squares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13E06-19A2-E6CB-7D48-34B63BC9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F06B0-1845-1A95-BF15-F8DBCB7D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5C9DFE-D25A-921D-1338-24D346066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0" y="1307148"/>
            <a:ext cx="12078944" cy="2864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6E1A55-A5BB-E848-422E-2F4DAC1A9A6D}"/>
              </a:ext>
            </a:extLst>
          </p:cNvPr>
          <p:cNvSpPr txBox="1"/>
          <p:nvPr/>
        </p:nvSpPr>
        <p:spPr>
          <a:xfrm>
            <a:off x="414338" y="5749022"/>
            <a:ext cx="7818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www.trainingforchange.org</a:t>
            </a:r>
            <a:r>
              <a:rPr lang="en-US" dirty="0"/>
              <a:t>/</a:t>
            </a:r>
            <a:r>
              <a:rPr lang="en-US" dirty="0" err="1"/>
              <a:t>training_tools</a:t>
            </a:r>
            <a:r>
              <a:rPr lang="en-US" dirty="0"/>
              <a:t>/tornado-warning-four-roles-of-social-change/</a:t>
            </a:r>
          </a:p>
        </p:txBody>
      </p:sp>
    </p:spTree>
    <p:extLst>
      <p:ext uri="{BB962C8B-B14F-4D97-AF65-F5344CB8AC3E}">
        <p14:creationId xmlns:p14="http://schemas.microsoft.com/office/powerpoint/2010/main" val="242724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A5646-26DC-33E3-F50E-2D85470EE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4D1D08-180C-6E38-8E50-A0F90BEF5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44" y="0"/>
            <a:ext cx="1192095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1A8B-40E3-F34B-AB97-D9810A28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Uncomfortable discussions…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0868E8-F3FA-1B4C-BE86-E458DD247724}"/>
              </a:ext>
            </a:extLst>
          </p:cNvPr>
          <p:cNvSpPr txBox="1"/>
          <p:nvPr/>
        </p:nvSpPr>
        <p:spPr>
          <a:xfrm>
            <a:off x="838200" y="1504951"/>
            <a:ext cx="10786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Disagree with what someone SAID </a:t>
            </a:r>
            <a:r>
              <a:rPr lang="en-US" sz="3200" dirty="0">
                <a:solidFill>
                  <a:srgbClr val="FF0000"/>
                </a:solidFill>
              </a:rPr>
              <a:t>NOT</a:t>
            </a:r>
            <a:r>
              <a:rPr lang="en-US" sz="3200" dirty="0"/>
              <a:t> who you think they ARE</a:t>
            </a:r>
          </a:p>
        </p:txBody>
      </p:sp>
      <p:pic>
        <p:nvPicPr>
          <p:cNvPr id="4" name="Online Media 3" descr="How To Tell Someone They Sound Racist">
            <a:hlinkClick r:id="" action="ppaction://media"/>
            <a:extLst>
              <a:ext uri="{FF2B5EF4-FFF2-40B4-BE49-F238E27FC236}">
                <a16:creationId xmlns:a16="http://schemas.microsoft.com/office/drawing/2014/main" id="{E74DE2D7-69B5-8545-B59C-201BB6AB13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1350" y="2124075"/>
            <a:ext cx="5829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9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133B8-5350-B422-95B4-FB85848CA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task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F0F88-7E24-1935-DECD-994571B69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a corner of the room</a:t>
            </a:r>
          </a:p>
          <a:p>
            <a:r>
              <a:rPr lang="en-US" dirty="0"/>
              <a:t>With others in that corner, discuss and answer [3 different people, if possible] the following:</a:t>
            </a:r>
          </a:p>
          <a:p>
            <a:pPr lvl="1"/>
            <a:r>
              <a:rPr lang="en-US" dirty="0"/>
              <a:t>Why did you pick this corner?</a:t>
            </a:r>
          </a:p>
          <a:p>
            <a:pPr lvl="1"/>
            <a:r>
              <a:rPr lang="en-US" dirty="0"/>
              <a:t>Why </a:t>
            </a:r>
            <a:r>
              <a:rPr lang="en-US" i="1" dirty="0"/>
              <a:t>didn’t </a:t>
            </a:r>
            <a:r>
              <a:rPr lang="en-US" dirty="0"/>
              <a:t>you pick the other corners?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EC3DE8-7807-7CD3-87DE-C54DE66B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61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belab_new" id="{E4B32D4D-32E9-0B47-8318-3D1E469EE3A1}" vid="{E82BE1E3-5EE1-AE4D-B9A0-5A4D9EAC5F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7979</TotalTime>
  <Words>253</Words>
  <Application>Microsoft Macintosh PowerPoint</Application>
  <PresentationFormat>Widescreen</PresentationFormat>
  <Paragraphs>47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Aptos</vt:lpstr>
      <vt:lpstr>Arial</vt:lpstr>
      <vt:lpstr>Avenir Book</vt:lpstr>
      <vt:lpstr>Calibri</vt:lpstr>
      <vt:lpstr>Calibri Light</vt:lpstr>
      <vt:lpstr>Century Gothic</vt:lpstr>
      <vt:lpstr>EB Garamond</vt:lpstr>
      <vt:lpstr>Menlo</vt:lpstr>
      <vt:lpstr>Wingdings</vt:lpstr>
      <vt:lpstr>Office Theme</vt:lpstr>
      <vt:lpstr>2_Office Theme</vt:lpstr>
      <vt:lpstr>PowerPoint Presentation</vt:lpstr>
      <vt:lpstr> James Baldwin</vt:lpstr>
      <vt:lpstr>Today</vt:lpstr>
      <vt:lpstr>TQE</vt:lpstr>
      <vt:lpstr>Get up and move time </vt:lpstr>
      <vt:lpstr>PowerPoint Presentation</vt:lpstr>
      <vt:lpstr>PowerPoint Presentation</vt:lpstr>
      <vt:lpstr>Uncomfortable discussions…</vt:lpstr>
      <vt:lpstr>Your 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Kenneth Joseph</cp:lastModifiedBy>
  <cp:revision>59</cp:revision>
  <dcterms:created xsi:type="dcterms:W3CDTF">2019-08-24T15:36:00Z</dcterms:created>
  <dcterms:modified xsi:type="dcterms:W3CDTF">2026-01-28T01:14:15Z</dcterms:modified>
</cp:coreProperties>
</file>