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8"/>
  </p:notesMasterIdLst>
  <p:sldIdLst>
    <p:sldId id="816" r:id="rId2"/>
    <p:sldId id="1093" r:id="rId3"/>
    <p:sldId id="1075" r:id="rId4"/>
    <p:sldId id="1100" r:id="rId5"/>
    <p:sldId id="1502" r:id="rId6"/>
    <p:sldId id="1504" r:id="rId7"/>
    <p:sldId id="1505" r:id="rId8"/>
    <p:sldId id="1506" r:id="rId9"/>
    <p:sldId id="1503" r:id="rId10"/>
    <p:sldId id="1091" r:id="rId11"/>
    <p:sldId id="1077" r:id="rId12"/>
    <p:sldId id="1089" r:id="rId13"/>
    <p:sldId id="1090" r:id="rId14"/>
    <p:sldId id="1087" r:id="rId15"/>
    <p:sldId id="1092" r:id="rId16"/>
    <p:sldId id="1079" r:id="rId17"/>
    <p:sldId id="1080" r:id="rId18"/>
    <p:sldId id="1094" r:id="rId19"/>
    <p:sldId id="1095" r:id="rId20"/>
    <p:sldId id="1096" r:id="rId21"/>
    <p:sldId id="1097" r:id="rId22"/>
    <p:sldId id="1083" r:id="rId23"/>
    <p:sldId id="1085" r:id="rId24"/>
    <p:sldId id="1084" r:id="rId25"/>
    <p:sldId id="1099" r:id="rId26"/>
    <p:sldId id="1098" r:id="rId27"/>
    <p:sldId id="1498" r:id="rId28"/>
    <p:sldId id="1432" r:id="rId29"/>
    <p:sldId id="1430" r:id="rId30"/>
    <p:sldId id="1490" r:id="rId31"/>
    <p:sldId id="1491" r:id="rId32"/>
    <p:sldId id="1400" r:id="rId33"/>
    <p:sldId id="1492" r:id="rId34"/>
    <p:sldId id="1493" r:id="rId35"/>
    <p:sldId id="1396" r:id="rId36"/>
    <p:sldId id="15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BF3BA-D771-A142-AF85-093CF955C37B}" v="1" dt="2026-02-18T16:22:54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3"/>
    <p:restoredTop sz="94932"/>
  </p:normalViewPr>
  <p:slideViewPr>
    <p:cSldViewPr snapToGrid="0">
      <p:cViewPr varScale="1">
        <p:scale>
          <a:sx n="118" d="100"/>
          <a:sy n="118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Joseph" userId="7311422057_tp_box_2" providerId="OAuth2" clId="{69CC0BCA-ADAB-54EC-A71E-4519F977D19C}"/>
    <pc:docChg chg="delSld">
      <pc:chgData name="Kenneth Joseph" userId="7311422057_tp_box_2" providerId="OAuth2" clId="{69CC0BCA-ADAB-54EC-A71E-4519F977D19C}" dt="2026-02-19T11:46:54.030" v="78" actId="2696"/>
      <pc:docMkLst>
        <pc:docMk/>
      </pc:docMkLst>
      <pc:sldChg chg="del">
        <pc:chgData name="Kenneth Joseph" userId="7311422057_tp_box_2" providerId="OAuth2" clId="{69CC0BCA-ADAB-54EC-A71E-4519F977D19C}" dt="2026-02-19T11:46:53.950" v="59" actId="2696"/>
        <pc:sldMkLst>
          <pc:docMk/>
          <pc:sldMk cId="80521229" sldId="353"/>
        </pc:sldMkLst>
      </pc:sldChg>
      <pc:sldChg chg="del">
        <pc:chgData name="Kenneth Joseph" userId="7311422057_tp_box_2" providerId="OAuth2" clId="{69CC0BCA-ADAB-54EC-A71E-4519F977D19C}" dt="2026-02-19T11:46:53.929" v="51" actId="2696"/>
        <pc:sldMkLst>
          <pc:docMk/>
          <pc:sldMk cId="1294454793" sldId="356"/>
        </pc:sldMkLst>
      </pc:sldChg>
      <pc:sldChg chg="del">
        <pc:chgData name="Kenneth Joseph" userId="7311422057_tp_box_2" providerId="OAuth2" clId="{69CC0BCA-ADAB-54EC-A71E-4519F977D19C}" dt="2026-02-19T11:46:53.997" v="72" actId="2696"/>
        <pc:sldMkLst>
          <pc:docMk/>
          <pc:sldMk cId="2424192424" sldId="369"/>
        </pc:sldMkLst>
      </pc:sldChg>
      <pc:sldChg chg="del">
        <pc:chgData name="Kenneth Joseph" userId="7311422057_tp_box_2" providerId="OAuth2" clId="{69CC0BCA-ADAB-54EC-A71E-4519F977D19C}" dt="2026-02-19T11:46:53.890" v="37" actId="2696"/>
        <pc:sldMkLst>
          <pc:docMk/>
          <pc:sldMk cId="1954880248" sldId="548"/>
        </pc:sldMkLst>
      </pc:sldChg>
      <pc:sldChg chg="del">
        <pc:chgData name="Kenneth Joseph" userId="7311422057_tp_box_2" providerId="OAuth2" clId="{69CC0BCA-ADAB-54EC-A71E-4519F977D19C}" dt="2026-02-19T11:46:53.992" v="70" actId="2696"/>
        <pc:sldMkLst>
          <pc:docMk/>
          <pc:sldMk cId="1938082284" sldId="931"/>
        </pc:sldMkLst>
      </pc:sldChg>
      <pc:sldChg chg="del">
        <pc:chgData name="Kenneth Joseph" userId="7311422057_tp_box_2" providerId="OAuth2" clId="{69CC0BCA-ADAB-54EC-A71E-4519F977D19C}" dt="2026-02-19T11:46:53.897" v="39" actId="2696"/>
        <pc:sldMkLst>
          <pc:docMk/>
          <pc:sldMk cId="1844022545" sldId="932"/>
        </pc:sldMkLst>
      </pc:sldChg>
      <pc:sldChg chg="del">
        <pc:chgData name="Kenneth Joseph" userId="7311422057_tp_box_2" providerId="OAuth2" clId="{69CC0BCA-ADAB-54EC-A71E-4519F977D19C}" dt="2026-02-19T11:46:53.817" v="12" actId="2696"/>
        <pc:sldMkLst>
          <pc:docMk/>
          <pc:sldMk cId="1378267970" sldId="933"/>
        </pc:sldMkLst>
      </pc:sldChg>
      <pc:sldChg chg="del">
        <pc:chgData name="Kenneth Joseph" userId="7311422057_tp_box_2" providerId="OAuth2" clId="{69CC0BCA-ADAB-54EC-A71E-4519F977D19C}" dt="2026-02-19T11:46:54.030" v="78" actId="2696"/>
        <pc:sldMkLst>
          <pc:docMk/>
          <pc:sldMk cId="1364195741" sldId="934"/>
        </pc:sldMkLst>
      </pc:sldChg>
      <pc:sldChg chg="del">
        <pc:chgData name="Kenneth Joseph" userId="7311422057_tp_box_2" providerId="OAuth2" clId="{69CC0BCA-ADAB-54EC-A71E-4519F977D19C}" dt="2026-02-19T11:46:53.900" v="40" actId="2696"/>
        <pc:sldMkLst>
          <pc:docMk/>
          <pc:sldMk cId="928670975" sldId="935"/>
        </pc:sldMkLst>
      </pc:sldChg>
      <pc:sldChg chg="del">
        <pc:chgData name="Kenneth Joseph" userId="7311422057_tp_box_2" providerId="OAuth2" clId="{69CC0BCA-ADAB-54EC-A71E-4519F977D19C}" dt="2026-02-19T11:46:53.946" v="58" actId="2696"/>
        <pc:sldMkLst>
          <pc:docMk/>
          <pc:sldMk cId="2359490663" sldId="936"/>
        </pc:sldMkLst>
      </pc:sldChg>
      <pc:sldChg chg="del">
        <pc:chgData name="Kenneth Joseph" userId="7311422057_tp_box_2" providerId="OAuth2" clId="{69CC0BCA-ADAB-54EC-A71E-4519F977D19C}" dt="2026-02-19T11:46:53.880" v="34" actId="2696"/>
        <pc:sldMkLst>
          <pc:docMk/>
          <pc:sldMk cId="4171011967" sldId="961"/>
        </pc:sldMkLst>
      </pc:sldChg>
      <pc:sldChg chg="del">
        <pc:chgData name="Kenneth Joseph" userId="7311422057_tp_box_2" providerId="OAuth2" clId="{69CC0BCA-ADAB-54EC-A71E-4519F977D19C}" dt="2026-02-19T11:46:53.878" v="33" actId="2696"/>
        <pc:sldMkLst>
          <pc:docMk/>
          <pc:sldMk cId="3944080125" sldId="1198"/>
        </pc:sldMkLst>
      </pc:sldChg>
      <pc:sldChg chg="del">
        <pc:chgData name="Kenneth Joseph" userId="7311422057_tp_box_2" providerId="OAuth2" clId="{69CC0BCA-ADAB-54EC-A71E-4519F977D19C}" dt="2026-02-19T11:46:53.842" v="20" actId="2696"/>
        <pc:sldMkLst>
          <pc:docMk/>
          <pc:sldMk cId="3368966533" sldId="1200"/>
        </pc:sldMkLst>
      </pc:sldChg>
      <pc:sldChg chg="del">
        <pc:chgData name="Kenneth Joseph" userId="7311422057_tp_box_2" providerId="OAuth2" clId="{69CC0BCA-ADAB-54EC-A71E-4519F977D19C}" dt="2026-02-19T11:46:53.971" v="69" actId="2696"/>
        <pc:sldMkLst>
          <pc:docMk/>
          <pc:sldMk cId="2120955942" sldId="1209"/>
        </pc:sldMkLst>
      </pc:sldChg>
      <pc:sldChg chg="del">
        <pc:chgData name="Kenneth Joseph" userId="7311422057_tp_box_2" providerId="OAuth2" clId="{69CC0BCA-ADAB-54EC-A71E-4519F977D19C}" dt="2026-02-19T11:46:53.774" v="1" actId="2696"/>
        <pc:sldMkLst>
          <pc:docMk/>
          <pc:sldMk cId="2022853236" sldId="1210"/>
        </pc:sldMkLst>
      </pc:sldChg>
      <pc:sldChg chg="del">
        <pc:chgData name="Kenneth Joseph" userId="7311422057_tp_box_2" providerId="OAuth2" clId="{69CC0BCA-ADAB-54EC-A71E-4519F977D19C}" dt="2026-02-19T11:46:53.795" v="7" actId="2696"/>
        <pc:sldMkLst>
          <pc:docMk/>
          <pc:sldMk cId="807644672" sldId="1403"/>
        </pc:sldMkLst>
      </pc:sldChg>
      <pc:sldChg chg="del">
        <pc:chgData name="Kenneth Joseph" userId="7311422057_tp_box_2" providerId="OAuth2" clId="{69CC0BCA-ADAB-54EC-A71E-4519F977D19C}" dt="2026-02-19T11:46:53.893" v="38" actId="2696"/>
        <pc:sldMkLst>
          <pc:docMk/>
          <pc:sldMk cId="1086229559" sldId="1405"/>
        </pc:sldMkLst>
      </pc:sldChg>
      <pc:sldChg chg="del">
        <pc:chgData name="Kenneth Joseph" userId="7311422057_tp_box_2" providerId="OAuth2" clId="{69CC0BCA-ADAB-54EC-A71E-4519F977D19C}" dt="2026-02-19T11:46:53.782" v="3" actId="2696"/>
        <pc:sldMkLst>
          <pc:docMk/>
          <pc:sldMk cId="2307392333" sldId="1406"/>
        </pc:sldMkLst>
      </pc:sldChg>
      <pc:sldChg chg="del">
        <pc:chgData name="Kenneth Joseph" userId="7311422057_tp_box_2" providerId="OAuth2" clId="{69CC0BCA-ADAB-54EC-A71E-4519F977D19C}" dt="2026-02-19T11:46:53.994" v="71" actId="2696"/>
        <pc:sldMkLst>
          <pc:docMk/>
          <pc:sldMk cId="4172636113" sldId="1413"/>
        </pc:sldMkLst>
      </pc:sldChg>
      <pc:sldChg chg="del">
        <pc:chgData name="Kenneth Joseph" userId="7311422057_tp_box_2" providerId="OAuth2" clId="{69CC0BCA-ADAB-54EC-A71E-4519F977D19C}" dt="2026-02-19T11:46:53.932" v="52" actId="2696"/>
        <pc:sldMkLst>
          <pc:docMk/>
          <pc:sldMk cId="40583017" sldId="1415"/>
        </pc:sldMkLst>
      </pc:sldChg>
      <pc:sldChg chg="del">
        <pc:chgData name="Kenneth Joseph" userId="7311422057_tp_box_2" providerId="OAuth2" clId="{69CC0BCA-ADAB-54EC-A71E-4519F977D19C}" dt="2026-02-19T11:46:53.824" v="14" actId="2696"/>
        <pc:sldMkLst>
          <pc:docMk/>
          <pc:sldMk cId="1580925676" sldId="1417"/>
        </pc:sldMkLst>
      </pc:sldChg>
      <pc:sldChg chg="del">
        <pc:chgData name="Kenneth Joseph" userId="7311422057_tp_box_2" providerId="OAuth2" clId="{69CC0BCA-ADAB-54EC-A71E-4519F977D19C}" dt="2026-02-19T11:46:53.831" v="16" actId="2696"/>
        <pc:sldMkLst>
          <pc:docMk/>
          <pc:sldMk cId="427933125" sldId="1438"/>
        </pc:sldMkLst>
      </pc:sldChg>
      <pc:sldChg chg="del">
        <pc:chgData name="Kenneth Joseph" userId="7311422057_tp_box_2" providerId="OAuth2" clId="{69CC0BCA-ADAB-54EC-A71E-4519F977D19C}" dt="2026-02-19T11:46:53.924" v="50" actId="2696"/>
        <pc:sldMkLst>
          <pc:docMk/>
          <pc:sldMk cId="2014910707" sldId="1439"/>
        </pc:sldMkLst>
      </pc:sldChg>
      <pc:sldChg chg="del">
        <pc:chgData name="Kenneth Joseph" userId="7311422057_tp_box_2" providerId="OAuth2" clId="{69CC0BCA-ADAB-54EC-A71E-4519F977D19C}" dt="2026-02-19T11:46:53.799" v="8" actId="2696"/>
        <pc:sldMkLst>
          <pc:docMk/>
          <pc:sldMk cId="4004304138" sldId="1440"/>
        </pc:sldMkLst>
      </pc:sldChg>
      <pc:sldChg chg="del">
        <pc:chgData name="Kenneth Joseph" userId="7311422057_tp_box_2" providerId="OAuth2" clId="{69CC0BCA-ADAB-54EC-A71E-4519F977D19C}" dt="2026-02-19T11:46:53.942" v="57" actId="2696"/>
        <pc:sldMkLst>
          <pc:docMk/>
          <pc:sldMk cId="3207868021" sldId="1441"/>
        </pc:sldMkLst>
      </pc:sldChg>
      <pc:sldChg chg="del">
        <pc:chgData name="Kenneth Joseph" userId="7311422057_tp_box_2" providerId="OAuth2" clId="{69CC0BCA-ADAB-54EC-A71E-4519F977D19C}" dt="2026-02-19T11:46:53.954" v="61" actId="2696"/>
        <pc:sldMkLst>
          <pc:docMk/>
          <pc:sldMk cId="1969451507" sldId="1443"/>
        </pc:sldMkLst>
      </pc:sldChg>
      <pc:sldChg chg="del">
        <pc:chgData name="Kenneth Joseph" userId="7311422057_tp_box_2" providerId="OAuth2" clId="{69CC0BCA-ADAB-54EC-A71E-4519F977D19C}" dt="2026-02-19T11:46:53.910" v="44" actId="2696"/>
        <pc:sldMkLst>
          <pc:docMk/>
          <pc:sldMk cId="149666687" sldId="1454"/>
        </pc:sldMkLst>
      </pc:sldChg>
      <pc:sldChg chg="del">
        <pc:chgData name="Kenneth Joseph" userId="7311422057_tp_box_2" providerId="OAuth2" clId="{69CC0BCA-ADAB-54EC-A71E-4519F977D19C}" dt="2026-02-19T11:46:53.840" v="19" actId="2696"/>
        <pc:sldMkLst>
          <pc:docMk/>
          <pc:sldMk cId="1448427418" sldId="1457"/>
        </pc:sldMkLst>
      </pc:sldChg>
      <pc:sldChg chg="del">
        <pc:chgData name="Kenneth Joseph" userId="7311422057_tp_box_2" providerId="OAuth2" clId="{69CC0BCA-ADAB-54EC-A71E-4519F977D19C}" dt="2026-02-19T11:46:53.969" v="68" actId="2696"/>
        <pc:sldMkLst>
          <pc:docMk/>
          <pc:sldMk cId="1292188246" sldId="1458"/>
        </pc:sldMkLst>
      </pc:sldChg>
      <pc:sldChg chg="del">
        <pc:chgData name="Kenneth Joseph" userId="7311422057_tp_box_2" providerId="OAuth2" clId="{69CC0BCA-ADAB-54EC-A71E-4519F977D19C}" dt="2026-02-19T11:46:53.967" v="67" actId="2696"/>
        <pc:sldMkLst>
          <pc:docMk/>
          <pc:sldMk cId="1707547230" sldId="1463"/>
        </pc:sldMkLst>
      </pc:sldChg>
      <pc:sldChg chg="del">
        <pc:chgData name="Kenneth Joseph" userId="7311422057_tp_box_2" providerId="OAuth2" clId="{69CC0BCA-ADAB-54EC-A71E-4519F977D19C}" dt="2026-02-19T11:46:53.915" v="46" actId="2696"/>
        <pc:sldMkLst>
          <pc:docMk/>
          <pc:sldMk cId="3205269166" sldId="1494"/>
        </pc:sldMkLst>
      </pc:sldChg>
      <pc:sldChg chg="del">
        <pc:chgData name="Kenneth Joseph" userId="7311422057_tp_box_2" providerId="OAuth2" clId="{69CC0BCA-ADAB-54EC-A71E-4519F977D19C}" dt="2026-02-19T11:46:53.883" v="35" actId="2696"/>
        <pc:sldMkLst>
          <pc:docMk/>
          <pc:sldMk cId="1129888878" sldId="1495"/>
        </pc:sldMkLst>
      </pc:sldChg>
      <pc:sldChg chg="del">
        <pc:chgData name="Kenneth Joseph" userId="7311422057_tp_box_2" providerId="OAuth2" clId="{69CC0BCA-ADAB-54EC-A71E-4519F977D19C}" dt="2026-02-19T11:46:53.802" v="9" actId="2696"/>
        <pc:sldMkLst>
          <pc:docMk/>
          <pc:sldMk cId="4104804510" sldId="1497"/>
        </pc:sldMkLst>
      </pc:sldChg>
      <pc:sldChg chg="del">
        <pc:chgData name="Kenneth Joseph" userId="7311422057_tp_box_2" providerId="OAuth2" clId="{69CC0BCA-ADAB-54EC-A71E-4519F977D19C}" dt="2026-02-19T11:46:53.828" v="15" actId="2696"/>
        <pc:sldMkLst>
          <pc:docMk/>
          <pc:sldMk cId="540331901" sldId="1508"/>
        </pc:sldMkLst>
      </pc:sldChg>
      <pc:sldChg chg="del">
        <pc:chgData name="Kenneth Joseph" userId="7311422057_tp_box_2" providerId="OAuth2" clId="{69CC0BCA-ADAB-54EC-A71E-4519F977D19C}" dt="2026-02-19T11:46:53.864" v="28" actId="2696"/>
        <pc:sldMkLst>
          <pc:docMk/>
          <pc:sldMk cId="58504647" sldId="1509"/>
        </pc:sldMkLst>
      </pc:sldChg>
      <pc:sldChg chg="del">
        <pc:chgData name="Kenneth Joseph" userId="7311422057_tp_box_2" providerId="OAuth2" clId="{69CC0BCA-ADAB-54EC-A71E-4519F977D19C}" dt="2026-02-19T11:46:53.886" v="36" actId="2696"/>
        <pc:sldMkLst>
          <pc:docMk/>
          <pc:sldMk cId="36598864" sldId="1510"/>
        </pc:sldMkLst>
      </pc:sldChg>
      <pc:sldChg chg="del">
        <pc:chgData name="Kenneth Joseph" userId="7311422057_tp_box_2" providerId="OAuth2" clId="{69CC0BCA-ADAB-54EC-A71E-4519F977D19C}" dt="2026-02-19T11:46:53.906" v="42" actId="2696"/>
        <pc:sldMkLst>
          <pc:docMk/>
          <pc:sldMk cId="3203683997" sldId="1511"/>
        </pc:sldMkLst>
      </pc:sldChg>
      <pc:sldChg chg="del">
        <pc:chgData name="Kenneth Joseph" userId="7311422057_tp_box_2" providerId="OAuth2" clId="{69CC0BCA-ADAB-54EC-A71E-4519F977D19C}" dt="2026-02-19T11:46:53.821" v="13" actId="2696"/>
        <pc:sldMkLst>
          <pc:docMk/>
          <pc:sldMk cId="1406330976" sldId="1512"/>
        </pc:sldMkLst>
      </pc:sldChg>
      <pc:sldChg chg="del">
        <pc:chgData name="Kenneth Joseph" userId="7311422057_tp_box_2" providerId="OAuth2" clId="{69CC0BCA-ADAB-54EC-A71E-4519F977D19C}" dt="2026-02-19T11:46:53.938" v="55" actId="2696"/>
        <pc:sldMkLst>
          <pc:docMk/>
          <pc:sldMk cId="269054433" sldId="1513"/>
        </pc:sldMkLst>
      </pc:sldChg>
      <pc:sldChg chg="del">
        <pc:chgData name="Kenneth Joseph" userId="7311422057_tp_box_2" providerId="OAuth2" clId="{69CC0BCA-ADAB-54EC-A71E-4519F977D19C}" dt="2026-02-19T11:46:53.952" v="60" actId="2696"/>
        <pc:sldMkLst>
          <pc:docMk/>
          <pc:sldMk cId="501974036" sldId="1514"/>
        </pc:sldMkLst>
      </pc:sldChg>
      <pc:sldChg chg="del">
        <pc:chgData name="Kenneth Joseph" userId="7311422057_tp_box_2" providerId="OAuth2" clId="{69CC0BCA-ADAB-54EC-A71E-4519F977D19C}" dt="2026-02-19T11:46:53.770" v="0" actId="2696"/>
        <pc:sldMkLst>
          <pc:docMk/>
          <pc:sldMk cId="3160863201" sldId="1516"/>
        </pc:sldMkLst>
      </pc:sldChg>
      <pc:sldChg chg="del">
        <pc:chgData name="Kenneth Joseph" userId="7311422057_tp_box_2" providerId="OAuth2" clId="{69CC0BCA-ADAB-54EC-A71E-4519F977D19C}" dt="2026-02-19T11:46:53.805" v="10" actId="2696"/>
        <pc:sldMkLst>
          <pc:docMk/>
          <pc:sldMk cId="2276167042" sldId="1517"/>
        </pc:sldMkLst>
      </pc:sldChg>
      <pc:sldChg chg="del">
        <pc:chgData name="Kenneth Joseph" userId="7311422057_tp_box_2" providerId="OAuth2" clId="{69CC0BCA-ADAB-54EC-A71E-4519F977D19C}" dt="2026-02-19T11:46:54.017" v="76" actId="2696"/>
        <pc:sldMkLst>
          <pc:docMk/>
          <pc:sldMk cId="453322448" sldId="1518"/>
        </pc:sldMkLst>
      </pc:sldChg>
      <pc:sldChg chg="del">
        <pc:chgData name="Kenneth Joseph" userId="7311422057_tp_box_2" providerId="OAuth2" clId="{69CC0BCA-ADAB-54EC-A71E-4519F977D19C}" dt="2026-02-19T11:46:54.016" v="75" actId="2696"/>
        <pc:sldMkLst>
          <pc:docMk/>
          <pc:sldMk cId="3998857607" sldId="1519"/>
        </pc:sldMkLst>
      </pc:sldChg>
      <pc:sldChg chg="del">
        <pc:chgData name="Kenneth Joseph" userId="7311422057_tp_box_2" providerId="OAuth2" clId="{69CC0BCA-ADAB-54EC-A71E-4519F977D19C}" dt="2026-02-19T11:46:53.852" v="24" actId="2696"/>
        <pc:sldMkLst>
          <pc:docMk/>
          <pc:sldMk cId="1848153490" sldId="1521"/>
        </pc:sldMkLst>
      </pc:sldChg>
      <pc:sldChg chg="del">
        <pc:chgData name="Kenneth Joseph" userId="7311422057_tp_box_2" providerId="OAuth2" clId="{69CC0BCA-ADAB-54EC-A71E-4519F977D19C}" dt="2026-02-19T11:46:53.903" v="41" actId="2696"/>
        <pc:sldMkLst>
          <pc:docMk/>
          <pc:sldMk cId="2737390033" sldId="1522"/>
        </pc:sldMkLst>
      </pc:sldChg>
      <pc:sldChg chg="del">
        <pc:chgData name="Kenneth Joseph" userId="7311422057_tp_box_2" providerId="OAuth2" clId="{69CC0BCA-ADAB-54EC-A71E-4519F977D19C}" dt="2026-02-19T11:46:54.014" v="74" actId="2696"/>
        <pc:sldMkLst>
          <pc:docMk/>
          <pc:sldMk cId="475489314" sldId="1523"/>
        </pc:sldMkLst>
      </pc:sldChg>
      <pc:sldChg chg="del">
        <pc:chgData name="Kenneth Joseph" userId="7311422057_tp_box_2" providerId="OAuth2" clId="{69CC0BCA-ADAB-54EC-A71E-4519F977D19C}" dt="2026-02-19T11:46:53.869" v="30" actId="2696"/>
        <pc:sldMkLst>
          <pc:docMk/>
          <pc:sldMk cId="3219397670" sldId="1524"/>
        </pc:sldMkLst>
      </pc:sldChg>
      <pc:sldChg chg="del">
        <pc:chgData name="Kenneth Joseph" userId="7311422057_tp_box_2" providerId="OAuth2" clId="{69CC0BCA-ADAB-54EC-A71E-4519F977D19C}" dt="2026-02-19T11:46:53.959" v="63" actId="2696"/>
        <pc:sldMkLst>
          <pc:docMk/>
          <pc:sldMk cId="704156140" sldId="1525"/>
        </pc:sldMkLst>
      </pc:sldChg>
      <pc:sldChg chg="del">
        <pc:chgData name="Kenneth Joseph" userId="7311422057_tp_box_2" providerId="OAuth2" clId="{69CC0BCA-ADAB-54EC-A71E-4519F977D19C}" dt="2026-02-19T11:46:53.837" v="18" actId="2696"/>
        <pc:sldMkLst>
          <pc:docMk/>
          <pc:sldMk cId="2211881489" sldId="1526"/>
        </pc:sldMkLst>
      </pc:sldChg>
      <pc:sldChg chg="del">
        <pc:chgData name="Kenneth Joseph" userId="7311422057_tp_box_2" providerId="OAuth2" clId="{69CC0BCA-ADAB-54EC-A71E-4519F977D19C}" dt="2026-02-19T11:46:53.866" v="29" actId="2696"/>
        <pc:sldMkLst>
          <pc:docMk/>
          <pc:sldMk cId="3974966628" sldId="1527"/>
        </pc:sldMkLst>
      </pc:sldChg>
      <pc:sldChg chg="del">
        <pc:chgData name="Kenneth Joseph" userId="7311422057_tp_box_2" providerId="OAuth2" clId="{69CC0BCA-ADAB-54EC-A71E-4519F977D19C}" dt="2026-02-19T11:46:53.875" v="32" actId="2696"/>
        <pc:sldMkLst>
          <pc:docMk/>
          <pc:sldMk cId="2607017581" sldId="1528"/>
        </pc:sldMkLst>
      </pc:sldChg>
      <pc:sldChg chg="del">
        <pc:chgData name="Kenneth Joseph" userId="7311422057_tp_box_2" providerId="OAuth2" clId="{69CC0BCA-ADAB-54EC-A71E-4519F977D19C}" dt="2026-02-19T11:46:53.858" v="26" actId="2696"/>
        <pc:sldMkLst>
          <pc:docMk/>
          <pc:sldMk cId="546019166" sldId="1529"/>
        </pc:sldMkLst>
      </pc:sldChg>
      <pc:sldChg chg="del">
        <pc:chgData name="Kenneth Joseph" userId="7311422057_tp_box_2" providerId="OAuth2" clId="{69CC0BCA-ADAB-54EC-A71E-4519F977D19C}" dt="2026-02-19T11:46:53.849" v="23" actId="2696"/>
        <pc:sldMkLst>
          <pc:docMk/>
          <pc:sldMk cId="3023677947" sldId="1531"/>
        </pc:sldMkLst>
      </pc:sldChg>
      <pc:sldChg chg="del">
        <pc:chgData name="Kenneth Joseph" userId="7311422057_tp_box_2" providerId="OAuth2" clId="{69CC0BCA-ADAB-54EC-A71E-4519F977D19C}" dt="2026-02-19T11:46:53.845" v="21" actId="2696"/>
        <pc:sldMkLst>
          <pc:docMk/>
          <pc:sldMk cId="2604903728" sldId="1532"/>
        </pc:sldMkLst>
      </pc:sldChg>
      <pc:sldChg chg="del">
        <pc:chgData name="Kenneth Joseph" userId="7311422057_tp_box_2" providerId="OAuth2" clId="{69CC0BCA-ADAB-54EC-A71E-4519F977D19C}" dt="2026-02-19T11:46:53.934" v="53" actId="2696"/>
        <pc:sldMkLst>
          <pc:docMk/>
          <pc:sldMk cId="3188645321" sldId="1533"/>
        </pc:sldMkLst>
      </pc:sldChg>
      <pc:sldChg chg="del">
        <pc:chgData name="Kenneth Joseph" userId="7311422057_tp_box_2" providerId="OAuth2" clId="{69CC0BCA-ADAB-54EC-A71E-4519F977D19C}" dt="2026-02-19T11:46:54.019" v="77" actId="2696"/>
        <pc:sldMkLst>
          <pc:docMk/>
          <pc:sldMk cId="1981766090" sldId="1534"/>
        </pc:sldMkLst>
      </pc:sldChg>
      <pc:sldChg chg="del">
        <pc:chgData name="Kenneth Joseph" userId="7311422057_tp_box_2" providerId="OAuth2" clId="{69CC0BCA-ADAB-54EC-A71E-4519F977D19C}" dt="2026-02-19T11:46:53.917" v="47" actId="2696"/>
        <pc:sldMkLst>
          <pc:docMk/>
          <pc:sldMk cId="2113443700" sldId="1535"/>
        </pc:sldMkLst>
      </pc:sldChg>
      <pc:sldChg chg="del">
        <pc:chgData name="Kenneth Joseph" userId="7311422057_tp_box_2" providerId="OAuth2" clId="{69CC0BCA-ADAB-54EC-A71E-4519F977D19C}" dt="2026-02-19T11:46:53.940" v="56" actId="2696"/>
        <pc:sldMkLst>
          <pc:docMk/>
          <pc:sldMk cId="1746641943" sldId="1536"/>
        </pc:sldMkLst>
      </pc:sldChg>
      <pc:sldChg chg="del">
        <pc:chgData name="Kenneth Joseph" userId="7311422057_tp_box_2" providerId="OAuth2" clId="{69CC0BCA-ADAB-54EC-A71E-4519F977D19C}" dt="2026-02-19T11:46:53.936" v="54" actId="2696"/>
        <pc:sldMkLst>
          <pc:docMk/>
          <pc:sldMk cId="3640412714" sldId="1537"/>
        </pc:sldMkLst>
      </pc:sldChg>
      <pc:sldChg chg="del">
        <pc:chgData name="Kenneth Joseph" userId="7311422057_tp_box_2" providerId="OAuth2" clId="{69CC0BCA-ADAB-54EC-A71E-4519F977D19C}" dt="2026-02-19T11:46:53.855" v="25" actId="2696"/>
        <pc:sldMkLst>
          <pc:docMk/>
          <pc:sldMk cId="2419525006" sldId="1538"/>
        </pc:sldMkLst>
      </pc:sldChg>
      <pc:sldChg chg="del">
        <pc:chgData name="Kenneth Joseph" userId="7311422057_tp_box_2" providerId="OAuth2" clId="{69CC0BCA-ADAB-54EC-A71E-4519F977D19C}" dt="2026-02-19T11:46:53.963" v="65" actId="2696"/>
        <pc:sldMkLst>
          <pc:docMk/>
          <pc:sldMk cId="3328248345" sldId="1539"/>
        </pc:sldMkLst>
      </pc:sldChg>
      <pc:sldChg chg="del">
        <pc:chgData name="Kenneth Joseph" userId="7311422057_tp_box_2" providerId="OAuth2" clId="{69CC0BCA-ADAB-54EC-A71E-4519F977D19C}" dt="2026-02-19T11:46:53.809" v="11" actId="2696"/>
        <pc:sldMkLst>
          <pc:docMk/>
          <pc:sldMk cId="3488879276" sldId="1540"/>
        </pc:sldMkLst>
      </pc:sldChg>
      <pc:sldChg chg="del">
        <pc:chgData name="Kenneth Joseph" userId="7311422057_tp_box_2" providerId="OAuth2" clId="{69CC0BCA-ADAB-54EC-A71E-4519F977D19C}" dt="2026-02-19T11:46:53.922" v="49" actId="2696"/>
        <pc:sldMkLst>
          <pc:docMk/>
          <pc:sldMk cId="3800937177" sldId="1541"/>
        </pc:sldMkLst>
      </pc:sldChg>
      <pc:sldChg chg="del">
        <pc:chgData name="Kenneth Joseph" userId="7311422057_tp_box_2" providerId="OAuth2" clId="{69CC0BCA-ADAB-54EC-A71E-4519F977D19C}" dt="2026-02-19T11:46:53.861" v="27" actId="2696"/>
        <pc:sldMkLst>
          <pc:docMk/>
          <pc:sldMk cId="2822720415" sldId="1542"/>
        </pc:sldMkLst>
      </pc:sldChg>
      <pc:sldChg chg="del">
        <pc:chgData name="Kenneth Joseph" userId="7311422057_tp_box_2" providerId="OAuth2" clId="{69CC0BCA-ADAB-54EC-A71E-4519F977D19C}" dt="2026-02-19T11:46:53.778" v="2" actId="2696"/>
        <pc:sldMkLst>
          <pc:docMk/>
          <pc:sldMk cId="362574453" sldId="1543"/>
        </pc:sldMkLst>
      </pc:sldChg>
      <pc:sldChg chg="del">
        <pc:chgData name="Kenneth Joseph" userId="7311422057_tp_box_2" providerId="OAuth2" clId="{69CC0BCA-ADAB-54EC-A71E-4519F977D19C}" dt="2026-02-19T11:46:53.961" v="64" actId="2696"/>
        <pc:sldMkLst>
          <pc:docMk/>
          <pc:sldMk cId="457337076" sldId="1544"/>
        </pc:sldMkLst>
      </pc:sldChg>
      <pc:sldChg chg="del">
        <pc:chgData name="Kenneth Joseph" userId="7311422057_tp_box_2" providerId="OAuth2" clId="{69CC0BCA-ADAB-54EC-A71E-4519F977D19C}" dt="2026-02-19T11:46:53.920" v="48" actId="2696"/>
        <pc:sldMkLst>
          <pc:docMk/>
          <pc:sldMk cId="479995650" sldId="1545"/>
        </pc:sldMkLst>
      </pc:sldChg>
      <pc:sldChg chg="del">
        <pc:chgData name="Kenneth Joseph" userId="7311422057_tp_box_2" providerId="OAuth2" clId="{69CC0BCA-ADAB-54EC-A71E-4519F977D19C}" dt="2026-02-19T11:46:53.786" v="4" actId="2696"/>
        <pc:sldMkLst>
          <pc:docMk/>
          <pc:sldMk cId="2041968131" sldId="1546"/>
        </pc:sldMkLst>
      </pc:sldChg>
      <pc:sldChg chg="del">
        <pc:chgData name="Kenneth Joseph" userId="7311422057_tp_box_2" providerId="OAuth2" clId="{69CC0BCA-ADAB-54EC-A71E-4519F977D19C}" dt="2026-02-19T11:46:53.965" v="66" actId="2696"/>
        <pc:sldMkLst>
          <pc:docMk/>
          <pc:sldMk cId="2922885185" sldId="1547"/>
        </pc:sldMkLst>
      </pc:sldChg>
      <pc:sldChg chg="del">
        <pc:chgData name="Kenneth Joseph" userId="7311422057_tp_box_2" providerId="OAuth2" clId="{69CC0BCA-ADAB-54EC-A71E-4519F977D19C}" dt="2026-02-19T11:46:53.913" v="45" actId="2696"/>
        <pc:sldMkLst>
          <pc:docMk/>
          <pc:sldMk cId="410854656" sldId="1548"/>
        </pc:sldMkLst>
      </pc:sldChg>
      <pc:sldChg chg="del">
        <pc:chgData name="Kenneth Joseph" userId="7311422057_tp_box_2" providerId="OAuth2" clId="{69CC0BCA-ADAB-54EC-A71E-4519F977D19C}" dt="2026-02-19T11:46:53.908" v="43" actId="2696"/>
        <pc:sldMkLst>
          <pc:docMk/>
          <pc:sldMk cId="1516683636" sldId="1549"/>
        </pc:sldMkLst>
      </pc:sldChg>
      <pc:sldChg chg="del">
        <pc:chgData name="Kenneth Joseph" userId="7311422057_tp_box_2" providerId="OAuth2" clId="{69CC0BCA-ADAB-54EC-A71E-4519F977D19C}" dt="2026-02-19T11:46:53.872" v="31" actId="2696"/>
        <pc:sldMkLst>
          <pc:docMk/>
          <pc:sldMk cId="683535537" sldId="1551"/>
        </pc:sldMkLst>
      </pc:sldChg>
      <pc:sldChg chg="del">
        <pc:chgData name="Kenneth Joseph" userId="7311422057_tp_box_2" providerId="OAuth2" clId="{69CC0BCA-ADAB-54EC-A71E-4519F977D19C}" dt="2026-02-19T11:46:53.956" v="62" actId="2696"/>
        <pc:sldMkLst>
          <pc:docMk/>
          <pc:sldMk cId="735542739" sldId="1552"/>
        </pc:sldMkLst>
      </pc:sldChg>
      <pc:sldChg chg="del">
        <pc:chgData name="Kenneth Joseph" userId="7311422057_tp_box_2" providerId="OAuth2" clId="{69CC0BCA-ADAB-54EC-A71E-4519F977D19C}" dt="2026-02-19T11:46:53.792" v="6" actId="2696"/>
        <pc:sldMkLst>
          <pc:docMk/>
          <pc:sldMk cId="1957740422" sldId="1553"/>
        </pc:sldMkLst>
      </pc:sldChg>
      <pc:sldChg chg="del">
        <pc:chgData name="Kenneth Joseph" userId="7311422057_tp_box_2" providerId="OAuth2" clId="{69CC0BCA-ADAB-54EC-A71E-4519F977D19C}" dt="2026-02-19T11:46:53.847" v="22" actId="2696"/>
        <pc:sldMkLst>
          <pc:docMk/>
          <pc:sldMk cId="4168695604" sldId="1554"/>
        </pc:sldMkLst>
      </pc:sldChg>
      <pc:sldChg chg="del">
        <pc:chgData name="Kenneth Joseph" userId="7311422057_tp_box_2" providerId="OAuth2" clId="{69CC0BCA-ADAB-54EC-A71E-4519F977D19C}" dt="2026-02-19T11:46:53.788" v="5" actId="2696"/>
        <pc:sldMkLst>
          <pc:docMk/>
          <pc:sldMk cId="1532153442" sldId="1555"/>
        </pc:sldMkLst>
      </pc:sldChg>
      <pc:sldChg chg="del">
        <pc:chgData name="Kenneth Joseph" userId="7311422057_tp_box_2" providerId="OAuth2" clId="{69CC0BCA-ADAB-54EC-A71E-4519F977D19C}" dt="2026-02-19T11:46:53.833" v="17" actId="2696"/>
        <pc:sldMkLst>
          <pc:docMk/>
          <pc:sldMk cId="3342536385" sldId="1556"/>
        </pc:sldMkLst>
      </pc:sldChg>
      <pc:sldChg chg="del">
        <pc:chgData name="Kenneth Joseph" userId="7311422057_tp_box_2" providerId="OAuth2" clId="{69CC0BCA-ADAB-54EC-A71E-4519F977D19C}" dt="2026-02-19T11:46:54.001" v="73" actId="2696"/>
        <pc:sldMkLst>
          <pc:docMk/>
          <pc:sldMk cId="3352655250" sldId="15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0C6B6-09F6-2B4D-A01A-58947660FB7D}" type="datetimeFigureOut">
              <a:rPr lang="en-US" smtClean="0"/>
              <a:t>2/19/26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BCE0D-340A-3641-8186-2265FFC92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8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4202A-239C-82B9-1939-B8709A6CE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0B661-4EAB-AE41-D4B6-7DF1CC674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2493F-EFF9-08F7-A147-324092C7F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EEE1F-E5F7-DED0-2C1A-82B2417EE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09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56496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79804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body" sz="quarter" idx="21"/>
          </p:nvPr>
        </p:nvSpPr>
        <p:spPr>
          <a:xfrm>
            <a:off x="419100" y="196850"/>
            <a:ext cx="11353800" cy="558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idx="22"/>
          </p:nvPr>
        </p:nvSpPr>
        <p:spPr>
          <a:xfrm>
            <a:off x="419100" y="1047750"/>
            <a:ext cx="11353800" cy="5175250"/>
          </a:xfrm>
          <a:prstGeom prst="rect">
            <a:avLst/>
          </a:prstGeom>
        </p:spPr>
        <p:txBody>
          <a:bodyPr anchor="t">
            <a:noAutofit/>
          </a:bodyPr>
          <a:lstStyle>
            <a:lvl1pPr marL="400050" indent="-400050">
              <a:buSzPct val="120000"/>
              <a:buFont typeface="Lucida Grande"/>
              <a:buChar char="▪"/>
              <a:defRPr>
                <a:solidFill>
                  <a:srgbClr val="000000"/>
                </a:solidFill>
              </a:defRPr>
            </a:lvl1pPr>
            <a:lvl2pPr marL="723900" indent="-292100">
              <a:buSzPct val="130000"/>
              <a:buChar char="-"/>
              <a:defRPr>
                <a:solidFill>
                  <a:srgbClr val="000000"/>
                </a:solidFill>
              </a:defRPr>
            </a:lvl2pPr>
            <a:lvl3pPr marL="1041400" indent="-292100">
              <a:buSzPct val="130000"/>
              <a:buChar char="-"/>
              <a:defRPr>
                <a:solidFill>
                  <a:srgbClr val="000000"/>
                </a:solidFill>
              </a:defRPr>
            </a:lvl3pPr>
            <a:lvl4pPr marL="1371600" indent="-292100">
              <a:buSzPct val="130000"/>
              <a:buChar char="-"/>
              <a:defRPr>
                <a:solidFill>
                  <a:srgbClr val="000000"/>
                </a:solidFill>
              </a:defRPr>
            </a:lvl4pPr>
            <a:lvl5pPr marL="1682750" indent="-279400">
              <a:buSzPct val="130000"/>
              <a:buChar char="-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2626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2pPr>
            <a:lvl3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3pPr>
            <a:lvl4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4pPr>
            <a:lvl5pPr>
              <a:defRPr>
                <a:solidFill>
                  <a:srgbClr val="014AAE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2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2/19/26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2/19/26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3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7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case.me/loopy/v1.1/?data=%5b%5b%5b1,198,285,0,%22depression%22,0%5d,%5b2,531,282,0,%22doing%2520things%22,4%5d,%5b3,367,115,0,%22de-motivation%22,1%5d,%5b4,702,116,0,%22fear%2520of%2520mistakes%22,1%5d,%5b5,860,289,0,%22anxiety%22,0%5d,%5b6,699,468,0,%22accepting%2520mistakes%22,4%5d,%5b7,364,473,0,%22feeling%2520good%22,4%5d%5d,%5b%5b2,7,59,1,0%5d,%5b2,6,-61,1,0%5d,%5b6,5,-59,-1,0%5d,%5b5,4,-57,1,0%5d,%5b4,2,-53,-1,0%5d,%5b3,2,56,-1,0%5d,%5b1,3,66,1,0%5d,%5b7,1,63,-1,0%5d%5d,%5b%5b365,296,%22a%2520possible%250Asystems-level%250Aexplanation%2520for%250Awhy%2520depression%2520%2526%250Aanxiety%2520are%2520not%2520just%250Aco-morbid%252C%2520but%250AMUTUALLY%2520SELF-%250AREINFORCING%22%5d,%5b695,300,%22CHALLENGE%253A%250A%250Adraw%2520%2526%2520simulate%250Ayour%2520OWN%2520mental%250Afeedback%2520loops%22%5d%5d,7%5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86E3F-D65C-F753-B7D9-BC194312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D2C0C-6716-0518-5C28-E2C4093D1E9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936D7-98F2-7061-90EF-F013502AA109}"/>
              </a:ext>
            </a:extLst>
          </p:cNvPr>
          <p:cNvSpPr txBox="1"/>
          <p:nvPr/>
        </p:nvSpPr>
        <p:spPr>
          <a:xfrm>
            <a:off x="480108" y="1927404"/>
            <a:ext cx="61746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Discussion follow-up, Intro to GenAI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97765-BEB8-E8E2-D50E-1904F45F403F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88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A696-4D96-EDEB-81E8-F85F60B8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(Mostly) Project-related Discussion 1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635B-5AC3-755B-F3EC-90A4E4A28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Short/Medium/Long-term </a:t>
            </a:r>
            <a:r>
              <a:rPr lang="en-US" sz="3200" dirty="0"/>
              <a:t>thinking for your project</a:t>
            </a:r>
          </a:p>
          <a:p>
            <a:pPr lvl="1"/>
            <a:r>
              <a:rPr lang="en-US" sz="2800" dirty="0"/>
              <a:t>Connections to “zooming in and out” while maintaining a common thread</a:t>
            </a:r>
          </a:p>
          <a:p>
            <a:r>
              <a:rPr lang="en-US" sz="3200" b="1" dirty="0"/>
              <a:t>Getting specific </a:t>
            </a:r>
            <a:r>
              <a:rPr lang="en-US" sz="3200" dirty="0"/>
              <a:t>on definitions, goals</a:t>
            </a:r>
          </a:p>
          <a:p>
            <a:r>
              <a:rPr lang="en-US" sz="3200" dirty="0"/>
              <a:t>Some project </a:t>
            </a:r>
            <a:r>
              <a:rPr lang="en-US" sz="3200" b="1" dirty="0"/>
              <a:t>gotchas</a:t>
            </a:r>
            <a:r>
              <a:rPr lang="en-US" sz="3200" dirty="0"/>
              <a:t> to look out for</a:t>
            </a:r>
          </a:p>
          <a:p>
            <a:r>
              <a:rPr lang="en-US" sz="3200" dirty="0"/>
              <a:t>Two less project-related things. Assumptions about </a:t>
            </a:r>
          </a:p>
          <a:p>
            <a:pPr lvl="1"/>
            <a:r>
              <a:rPr lang="en-US" sz="2800" dirty="0"/>
              <a:t>The “who”</a:t>
            </a:r>
          </a:p>
          <a:p>
            <a:pPr lvl="1"/>
            <a:r>
              <a:rPr lang="en-US" sz="2800" dirty="0"/>
              <a:t>The importance of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528C7-FE15-765A-59EE-B2FC49E6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1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64D8-DDE9-EB2D-6AE1-234C12BE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Short, Medium, and Long-term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96A8-2B31-7923-C4A7-413CC781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Are temporary short term solutions that </a:t>
            </a:r>
            <a:r>
              <a:rPr lang="en-US" sz="3200"/>
              <a:t>actually work </a:t>
            </a:r>
            <a:r>
              <a:rPr lang="en-US" sz="3200" dirty="0"/>
              <a:t>bad?</a:t>
            </a:r>
          </a:p>
          <a:p>
            <a:pPr lvl="1"/>
            <a:r>
              <a:rPr lang="en-US" sz="2800" dirty="0"/>
              <a:t>Not necessarily. Band-aids work, for a while! </a:t>
            </a:r>
          </a:p>
          <a:p>
            <a:r>
              <a:rPr lang="en-US" sz="3200" dirty="0"/>
              <a:t>But eventually we need to tackle the hard stuff</a:t>
            </a:r>
          </a:p>
          <a:p>
            <a:r>
              <a:rPr lang="en-US" sz="3200" dirty="0"/>
              <a:t>Doing so requires pushing beyond what is “realistic”</a:t>
            </a:r>
          </a:p>
          <a:p>
            <a:pPr lvl="1"/>
            <a:r>
              <a:rPr lang="en-US" sz="2800" dirty="0"/>
              <a:t>What do I mean by that?</a:t>
            </a:r>
          </a:p>
        </p:txBody>
      </p:sp>
    </p:spTree>
    <p:extLst>
      <p:ext uri="{BB962C8B-B14F-4D97-AF65-F5344CB8AC3E}">
        <p14:creationId xmlns:p14="http://schemas.microsoft.com/office/powerpoint/2010/main" val="256907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DFD3-F18D-F66A-8131-37A9E711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Short, Medium, Long-Term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D448A-A859-3BDC-F0A7-D7BA2F95D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ask you to do all of these in your project</a:t>
            </a:r>
          </a:p>
          <a:p>
            <a:r>
              <a:rPr lang="en-US" dirty="0"/>
              <a:t>By “short term” … within 2-3 years (roughly)</a:t>
            </a:r>
          </a:p>
          <a:p>
            <a:r>
              <a:rPr lang="en-US" dirty="0"/>
              <a:t>By “medium term” … within a decade (roughly)</a:t>
            </a:r>
          </a:p>
          <a:p>
            <a:r>
              <a:rPr lang="en-US" dirty="0"/>
              <a:t>By “long term” …open-ended</a:t>
            </a:r>
          </a:p>
          <a:p>
            <a:r>
              <a:rPr lang="en-US" dirty="0"/>
              <a:t>To determine, ask yourself:</a:t>
            </a:r>
          </a:p>
          <a:p>
            <a:pPr lvl="1"/>
            <a:r>
              <a:rPr lang="en-US" b="1" dirty="0"/>
              <a:t>How does change happen?</a:t>
            </a:r>
          </a:p>
          <a:p>
            <a:pPr lvl="1"/>
            <a:r>
              <a:rPr lang="en-US" b="1" dirty="0"/>
              <a:t>What is stopping this change?</a:t>
            </a:r>
          </a:p>
          <a:p>
            <a:pPr lvl="2"/>
            <a:r>
              <a:rPr lang="en-US" b="1" dirty="0"/>
              <a:t>Or, who is stopping this change, and what are their incentives for doing so?</a:t>
            </a:r>
          </a:p>
          <a:p>
            <a:pPr lvl="1"/>
            <a:r>
              <a:rPr lang="en-US" b="1" dirty="0"/>
              <a:t>How long will it take to overcome those barriers?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65232-A4CE-3EAA-3957-EAD45190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7D7A-D414-8EFE-B7FD-AEA10868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Short, Medium, and Long-Term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C7496-3521-8314-249F-087AB8288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sexist speech on social media…</a:t>
            </a:r>
          </a:p>
          <a:p>
            <a:pPr lvl="1"/>
            <a:r>
              <a:rPr lang="en-US" dirty="0"/>
              <a:t>Short term solution?</a:t>
            </a:r>
          </a:p>
          <a:p>
            <a:pPr lvl="1"/>
            <a:r>
              <a:rPr lang="en-US" dirty="0"/>
              <a:t>Medium term?</a:t>
            </a:r>
          </a:p>
          <a:p>
            <a:pPr lvl="1"/>
            <a:r>
              <a:rPr lang="en-US" dirty="0"/>
              <a:t>Long-term?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A4AB7-915F-EC4A-E75B-248BD060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0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2363-D76F-05D5-1D0D-2D1ADA81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8" y="165430"/>
            <a:ext cx="11474604" cy="863600"/>
          </a:xfrm>
        </p:spPr>
        <p:txBody>
          <a:bodyPr>
            <a:normAutofit/>
          </a:bodyPr>
          <a:lstStyle/>
          <a:p>
            <a:r>
              <a:rPr lang="en-US" dirty="0"/>
              <a:t>Zooming in and Zooming 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3A53A-89EA-900F-4108-3AC9DD089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31" y="151631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Short term solutions likely solve </a:t>
            </a:r>
            <a:r>
              <a:rPr lang="en-US" i="1" dirty="0"/>
              <a:t>narrow problems</a:t>
            </a:r>
          </a:p>
          <a:p>
            <a:pPr lvl="1"/>
            <a:r>
              <a:rPr lang="en-US" dirty="0"/>
              <a:t>Can you relate this back to the previous example?</a:t>
            </a:r>
          </a:p>
          <a:p>
            <a:r>
              <a:rPr lang="en-US" dirty="0"/>
              <a:t>Long term solutions solve </a:t>
            </a:r>
            <a:r>
              <a:rPr lang="en-US" i="1" dirty="0"/>
              <a:t>big problems</a:t>
            </a:r>
            <a:endParaRPr lang="en-US" dirty="0"/>
          </a:p>
          <a:p>
            <a:pPr lvl="1"/>
            <a:r>
              <a:rPr lang="en-US" dirty="0"/>
              <a:t>What does “big” mean?</a:t>
            </a:r>
          </a:p>
          <a:p>
            <a:r>
              <a:rPr lang="en-US" dirty="0"/>
              <a:t>Your project </a:t>
            </a:r>
            <a:r>
              <a:rPr lang="en-US" b="1" dirty="0"/>
              <a:t>needs both</a:t>
            </a:r>
          </a:p>
          <a:p>
            <a:r>
              <a:rPr lang="en-US" dirty="0"/>
              <a:t>But they need to be </a:t>
            </a:r>
            <a:r>
              <a:rPr lang="en-US" b="1" dirty="0"/>
              <a:t>connected…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4DDD9-24DA-9531-5124-1FFC95115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5A81-57C7-D7A4-998F-2FC95E5B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8" y="165430"/>
            <a:ext cx="11474604" cy="863600"/>
          </a:xfrm>
        </p:spPr>
        <p:txBody>
          <a:bodyPr>
            <a:normAutofit/>
          </a:bodyPr>
          <a:lstStyle/>
          <a:p>
            <a:r>
              <a:rPr lang="en-US" dirty="0"/>
              <a:t>…with a common thread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6382D-DF35-6C7F-741F-587371E3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Bad project: “We solved sexist speech by implementing an AI algorithm for the short term and then eliminating gendered differences in access to capital”</a:t>
            </a:r>
          </a:p>
          <a:p>
            <a:r>
              <a:rPr lang="en-US" dirty="0"/>
              <a:t>Better project: “We implemented an AI to stop sexist speech on existing platforms, which informed a new social media platform that we build to improve access to capital, which …”</a:t>
            </a:r>
          </a:p>
          <a:p>
            <a:r>
              <a:rPr lang="en-US" dirty="0"/>
              <a:t>What is the difference?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9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E4EE-361B-B2BA-53DA-A25DB1D6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Specific -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518F7-2284-0721-6386-670991601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relationship?</a:t>
            </a:r>
          </a:p>
          <a:p>
            <a:pPr lvl="1"/>
            <a:r>
              <a:rPr lang="en-US" dirty="0"/>
              <a:t>Is a connection with </a:t>
            </a:r>
            <a:r>
              <a:rPr lang="en-US" dirty="0" err="1"/>
              <a:t>Replika</a:t>
            </a:r>
            <a:r>
              <a:rPr lang="en-US" dirty="0"/>
              <a:t> a relationship? Why or why not?</a:t>
            </a:r>
          </a:p>
          <a:p>
            <a:r>
              <a:rPr lang="en-US" dirty="0"/>
              <a:t>What is a community?</a:t>
            </a:r>
          </a:p>
          <a:p>
            <a:pPr lvl="1"/>
            <a:r>
              <a:rPr lang="en-US" dirty="0"/>
              <a:t>Is a subreddit a community? Why or why not?</a:t>
            </a:r>
          </a:p>
          <a:p>
            <a:pPr lvl="1"/>
            <a:r>
              <a:rPr lang="en-US" dirty="0"/>
              <a:t>Do we need better relationships to build better communities?</a:t>
            </a:r>
          </a:p>
          <a:p>
            <a:r>
              <a:rPr lang="en-US" dirty="0"/>
              <a:t>Until you answer these (and related), it’s unlikely you’ll be able to build much</a:t>
            </a:r>
          </a:p>
          <a:p>
            <a:r>
              <a:rPr lang="en-US" b="1" dirty="0"/>
              <a:t>Your answers should not just be, as the youths say, vibes. People have thought about this stuff!</a:t>
            </a:r>
          </a:p>
        </p:txBody>
      </p:sp>
    </p:spTree>
    <p:extLst>
      <p:ext uri="{BB962C8B-B14F-4D97-AF65-F5344CB8AC3E}">
        <p14:creationId xmlns:p14="http://schemas.microsoft.com/office/powerpoint/2010/main" val="13658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482F-ED7C-CF57-9036-933FE664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Specific –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AE6AC-85CB-8718-2DD8-BA5B5681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you changed policy. What now?</a:t>
            </a:r>
          </a:p>
          <a:p>
            <a:r>
              <a:rPr lang="en-US" b="1" dirty="0"/>
              <a:t>What was the goal of this policy change?</a:t>
            </a:r>
          </a:p>
          <a:p>
            <a:r>
              <a:rPr lang="en-US" b="1" dirty="0"/>
              <a:t>How do you know whether or not it worked?</a:t>
            </a:r>
          </a:p>
        </p:txBody>
      </p:sp>
    </p:spTree>
    <p:extLst>
      <p:ext uri="{BB962C8B-B14F-4D97-AF65-F5344CB8AC3E}">
        <p14:creationId xmlns:p14="http://schemas.microsoft.com/office/powerpoint/2010/main" val="1163425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EF859-E650-2D2D-B7E4-80E0F4D3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gotchas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127B-47E6-9D4E-1CB2-614E932CC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are going to focus (only) on education, be prepared for me to ask you the following:</a:t>
            </a:r>
          </a:p>
          <a:p>
            <a:pPr lvl="1"/>
            <a:r>
              <a:rPr lang="en-US" dirty="0"/>
              <a:t>What evidence do you have that changing early education impacts adult behavior?</a:t>
            </a:r>
          </a:p>
          <a:p>
            <a:pPr lvl="1"/>
            <a:r>
              <a:rPr lang="en-US" dirty="0"/>
              <a:t>How will you address the fact that these things you want to teach aren’t being taught now?</a:t>
            </a:r>
          </a:p>
          <a:p>
            <a:pPr lvl="1"/>
            <a:r>
              <a:rPr lang="en-US" dirty="0"/>
              <a:t>Why not make change now, instead of hoping for change in the future through education?</a:t>
            </a:r>
          </a:p>
          <a:p>
            <a:r>
              <a:rPr lang="en-US" dirty="0"/>
              <a:t>If you are assuming you can change policy, you need to go look at how policy has been changed in the past</a:t>
            </a:r>
          </a:p>
          <a:p>
            <a:pPr lvl="1"/>
            <a:r>
              <a:rPr lang="en-US" dirty="0"/>
              <a:t>A core component of this is </a:t>
            </a:r>
            <a:r>
              <a:rPr lang="en-US" b="1" dirty="0"/>
              <a:t>organizing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DE27D-FD90-F56B-1DD0-2843A0E5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C7797-F587-B5F3-7FD4-E9CB1BD64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4488-CCB7-A326-42B1-9F5EB1DD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gotchas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40AF2-9EDD-82B6-B0E9-897DD7D49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make sure you’re accounting for </a:t>
            </a:r>
            <a:r>
              <a:rPr lang="en-US" b="1" dirty="0"/>
              <a:t>feedback effects </a:t>
            </a:r>
            <a:r>
              <a:rPr lang="en-US" dirty="0"/>
              <a:t>and </a:t>
            </a:r>
            <a:r>
              <a:rPr lang="en-US" b="1" dirty="0"/>
              <a:t>unintended consequences/side effects</a:t>
            </a:r>
          </a:p>
          <a:p>
            <a:r>
              <a:rPr lang="en-US" i="1" dirty="0"/>
              <a:t>Feedback effects</a:t>
            </a:r>
            <a:r>
              <a:rPr lang="en-US" dirty="0"/>
              <a:t> – sociotechnical systems are complex systems, in that a small or linear change in one thing might have drastic or non-linear impacts on other things via feedback processes</a:t>
            </a:r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A7035-1654-8880-09BC-D5B4A521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86502E8-4BBC-1B0F-4A47-AC2A92AA6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351" y="3588450"/>
            <a:ext cx="5167064" cy="29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9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3B58-0C5C-4E63-6570-DA424116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703EB-2333-36FD-E2D7-E69EB4591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Maria Rodriguez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4E7B2-688C-ECC7-E463-AE00BEA8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FFAC9-44EE-7138-B19D-4349534AF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A785-0802-6E9C-6E48-6D185E63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gotchas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4F58E-9EA7-9B40-0918-FE98A8344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favorite example of an unintended consequence/side effect from Monday: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34ADD-33F7-0D44-948D-25926EBB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41C41-70E0-8B1C-2C8A-206E8E5AB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79" y="2766846"/>
            <a:ext cx="10705599" cy="2161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2CA25-D760-F3B1-9DB5-BAE2BB4B72DD}"/>
              </a:ext>
            </a:extLst>
          </p:cNvPr>
          <p:cNvSpPr txBox="1"/>
          <p:nvPr/>
        </p:nvSpPr>
        <p:spPr>
          <a:xfrm>
            <a:off x="4686301" y="5223926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/abs/2510.01395</a:t>
            </a:r>
          </a:p>
        </p:txBody>
      </p:sp>
    </p:spTree>
    <p:extLst>
      <p:ext uri="{BB962C8B-B14F-4D97-AF65-F5344CB8AC3E}">
        <p14:creationId xmlns:p14="http://schemas.microsoft.com/office/powerpoint/2010/main" val="413187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12860-E965-BEBC-82C5-A83164F9D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22F7-CC01-0D41-D9E0-92F3BF9C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(Mostly) Project-related Discussion 1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8E1FC-B0C7-FA24-ADE4-B6547CE0E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Short/Medium/Long-term thinking for your project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Connections to “zooming in and out” while maintaining a common thread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Getting specific on definitions, goals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Some project gotchas to look out for</a:t>
            </a:r>
          </a:p>
          <a:p>
            <a:r>
              <a:rPr lang="en-US" dirty="0"/>
              <a:t>Two non-project-related things</a:t>
            </a:r>
          </a:p>
          <a:p>
            <a:pPr lvl="1"/>
            <a:r>
              <a:rPr lang="en-US" dirty="0"/>
              <a:t>Assumptions about the “who”</a:t>
            </a:r>
          </a:p>
          <a:p>
            <a:pPr lvl="1"/>
            <a:r>
              <a:rPr lang="en-US" dirty="0"/>
              <a:t>Assumptions about the importance of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9FA72-0CFF-0AA0-75D0-BC4EEE5C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9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AFF1-AD9C-2A12-C9A6-0CD80DD0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to decide…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4339-1384-7CE0-3252-72FA35B1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 Turkish AI looks like/does?</a:t>
            </a:r>
          </a:p>
          <a:p>
            <a:r>
              <a:rPr lang="en-US" dirty="0"/>
              <a:t>What counts as a fix?</a:t>
            </a:r>
          </a:p>
          <a:p>
            <a:r>
              <a:rPr lang="en-US" dirty="0"/>
              <a:t>When everything has been fixed?</a:t>
            </a:r>
          </a:p>
          <a:p>
            <a:r>
              <a:rPr lang="en-US" dirty="0"/>
              <a:t>Who gets banned from AI use, and how?</a:t>
            </a:r>
          </a:p>
          <a:p>
            <a:r>
              <a:rPr lang="en-US" dirty="0"/>
              <a:t>We’ll touch on this in Discussion 3 and later in the semester, but keep it in mind</a:t>
            </a:r>
          </a:p>
        </p:txBody>
      </p:sp>
    </p:spTree>
    <p:extLst>
      <p:ext uri="{BB962C8B-B14F-4D97-AF65-F5344CB8AC3E}">
        <p14:creationId xmlns:p14="http://schemas.microsoft.com/office/powerpoint/2010/main" val="738950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5D4A-8B80-CE46-0489-0463444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And, who should be blamed for societal ills?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82615-4314-4895-D628-CA82EBF82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Broadly, this question is the structure/agency debate</a:t>
            </a:r>
          </a:p>
          <a:p>
            <a:r>
              <a:rPr lang="en-US" dirty="0"/>
              <a:t>Who should we blame, e.g., for the dead of a child who uses </a:t>
            </a:r>
            <a:r>
              <a:rPr lang="en-US" dirty="0" err="1"/>
              <a:t>character.ai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child?</a:t>
            </a:r>
          </a:p>
          <a:p>
            <a:pPr lvl="1"/>
            <a:r>
              <a:rPr lang="en-US" dirty="0"/>
              <a:t>Their parents?</a:t>
            </a:r>
          </a:p>
          <a:p>
            <a:pPr lvl="1"/>
            <a:r>
              <a:rPr lang="en-US" dirty="0" err="1"/>
              <a:t>Character.ai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Regulators?</a:t>
            </a:r>
          </a:p>
          <a:p>
            <a:pPr lvl="1"/>
            <a:r>
              <a:rPr lang="en-US" dirty="0"/>
              <a:t>The child’s bully at school?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Does it even matter who we blame?</a:t>
            </a:r>
          </a:p>
        </p:txBody>
      </p:sp>
    </p:spTree>
    <p:extLst>
      <p:ext uri="{BB962C8B-B14F-4D97-AF65-F5344CB8AC3E}">
        <p14:creationId xmlns:p14="http://schemas.microsoft.com/office/powerpoint/2010/main" val="2412005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FBA1-6686-E5D2-88E0-5981FA84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AI, does AI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727B-6227-956D-4228-153C4A924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AI that much better or worse than…</a:t>
            </a:r>
          </a:p>
          <a:p>
            <a:pPr lvl="1"/>
            <a:r>
              <a:rPr lang="en-US" dirty="0"/>
              <a:t>A piece of paper?</a:t>
            </a:r>
          </a:p>
          <a:p>
            <a:pPr lvl="1"/>
            <a:r>
              <a:rPr lang="en-US" dirty="0"/>
              <a:t>An uninterested friend?</a:t>
            </a:r>
          </a:p>
          <a:p>
            <a:pPr lvl="1"/>
            <a:r>
              <a:rPr lang="en-US" dirty="0"/>
              <a:t>A racist person-made policy?</a:t>
            </a:r>
          </a:p>
          <a:p>
            <a:r>
              <a:rPr lang="en-US" dirty="0"/>
              <a:t>Is AI actually going to change much?</a:t>
            </a:r>
          </a:p>
        </p:txBody>
      </p:sp>
    </p:spTree>
    <p:extLst>
      <p:ext uri="{BB962C8B-B14F-4D97-AF65-F5344CB8AC3E}">
        <p14:creationId xmlns:p14="http://schemas.microsoft.com/office/powerpoint/2010/main" val="2132844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7686F-1B22-DE0E-B7BA-56F9B7FCC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2A37-5CFB-3485-1F78-D58DE599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STS/Media Studies Lens on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2C1C-B15A-6587-7C00-538077EEC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and Technology Studies (STS) and Media Studies have asked this question for a long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40827-304B-6FD7-E369-435DDD75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35DE63-F863-C577-478D-FA57FAB5BE70}"/>
              </a:ext>
            </a:extLst>
          </p:cNvPr>
          <p:cNvCxnSpPr/>
          <p:nvPr/>
        </p:nvCxnSpPr>
        <p:spPr>
          <a:xfrm>
            <a:off x="1070517" y="3958683"/>
            <a:ext cx="9400478" cy="0"/>
          </a:xfrm>
          <a:prstGeom prst="line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7D50C4-5A1C-C28F-525A-67EC3E634308}"/>
              </a:ext>
            </a:extLst>
          </p:cNvPr>
          <p:cNvSpPr txBox="1"/>
          <p:nvPr/>
        </p:nvSpPr>
        <p:spPr>
          <a:xfrm>
            <a:off x="9753600" y="2351536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People shape tech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DDABA-B40D-F922-5CE8-583993982483}"/>
              </a:ext>
            </a:extLst>
          </p:cNvPr>
          <p:cNvSpPr txBox="1"/>
          <p:nvPr/>
        </p:nvSpPr>
        <p:spPr>
          <a:xfrm>
            <a:off x="9305146" y="4282657"/>
            <a:ext cx="220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Constructivism / Social Construction of Technology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5C135-B280-EFD5-2260-B00E5BB51864}"/>
              </a:ext>
            </a:extLst>
          </p:cNvPr>
          <p:cNvSpPr txBox="1"/>
          <p:nvPr/>
        </p:nvSpPr>
        <p:spPr>
          <a:xfrm>
            <a:off x="678079" y="232602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Tech shapes 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EE460-BF77-E9A4-3ED2-FEF663E9DFD2}"/>
              </a:ext>
            </a:extLst>
          </p:cNvPr>
          <p:cNvSpPr txBox="1"/>
          <p:nvPr/>
        </p:nvSpPr>
        <p:spPr>
          <a:xfrm>
            <a:off x="373791" y="4590433"/>
            <a:ext cx="220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Technological Determinism</a:t>
            </a:r>
          </a:p>
        </p:txBody>
      </p:sp>
      <p:pic>
        <p:nvPicPr>
          <p:cNvPr id="14" name="Picture 13" descr="A white star on a black background&#10;&#10;AI-generated content may be incorrect.">
            <a:extLst>
              <a:ext uri="{FF2B5EF4-FFF2-40B4-BE49-F238E27FC236}">
                <a16:creationId xmlns:a16="http://schemas.microsoft.com/office/drawing/2014/main" id="{365D44A5-5011-975B-FB7D-F8054687F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979" y="303937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8228-2386-4860-F188-9C6E3967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STS/Media Studies Lens on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0279-64CB-A399-5533-D0F28B0BD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and Technology Studies (STS) and Media Studies have asked this question for a long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A7C0C-1D1E-3AF5-E3E7-47832735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BF493-D8DF-03BC-EDBD-C61B41ABB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92" y="2635233"/>
            <a:ext cx="5588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724DB2-20E9-3487-007E-ACB96D9B4C10}"/>
              </a:ext>
            </a:extLst>
          </p:cNvPr>
          <p:cNvSpPr txBox="1"/>
          <p:nvPr/>
        </p:nvSpPr>
        <p:spPr>
          <a:xfrm>
            <a:off x="8351180" y="4349733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(bummer)</a:t>
            </a:r>
          </a:p>
        </p:txBody>
      </p:sp>
    </p:spTree>
    <p:extLst>
      <p:ext uri="{BB962C8B-B14F-4D97-AF65-F5344CB8AC3E}">
        <p14:creationId xmlns:p14="http://schemas.microsoft.com/office/powerpoint/2010/main" val="2687439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FD3EB-4898-EFAF-9A18-6697343D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1D23-A160-5583-2B75-B4935C6D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C283-E994-2D48-A02E-AA12147A2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(Mostly) Project-related Discussion 1 Follow up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Intro to GenAI</a:t>
            </a:r>
          </a:p>
          <a:p>
            <a:r>
              <a:rPr lang="en-US" dirty="0"/>
              <a:t>Break ~7 minutes early to find your team and make a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CCD71-F5BE-77E1-6187-E57B6D4F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19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4CDF-161C-3195-67C0-9FC9904D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3145-CAED-8E71-266E-AD5E26EC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one movie you’d recommend that has some kind of AI-related theme (can be </a:t>
            </a:r>
            <a:r>
              <a:rPr lang="en-US"/>
              <a:t>tangential)?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26A8A-21B8-B3CF-FE66-5E944276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38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A1FA-AF0C-4ABC-2022-ADE45D34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one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57A3-0C11-005D-BBA2-54E3423F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6148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Throughout the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generative AI pipeline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there are many places where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we make decisions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implicitly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and explicitly, about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who, what,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when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we are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optimizing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C0AEB-5924-7510-5C8F-F7F52CBE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2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F9DA-FE28-D4F1-CABA-5B60994D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groups created / HW 1 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1CA0B-4639-DE28-11B5-D53BD536BC0C}"/>
              </a:ext>
            </a:extLst>
          </p:cNvPr>
          <p:cNvSpPr txBox="1"/>
          <p:nvPr/>
        </p:nvSpPr>
        <p:spPr>
          <a:xfrm>
            <a:off x="992172" y="1205592"/>
            <a:ext cx="78841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Check your email for the composition of your group</a:t>
            </a:r>
          </a:p>
        </p:txBody>
      </p:sp>
      <p:pic>
        <p:nvPicPr>
          <p:cNvPr id="5" name="Picture 4" descr="A screenshot of a white text&#10;&#10;AI-generated content may be incorrect.">
            <a:extLst>
              <a:ext uri="{FF2B5EF4-FFF2-40B4-BE49-F238E27FC236}">
                <a16:creationId xmlns:a16="http://schemas.microsoft.com/office/drawing/2014/main" id="{520CD2A3-9867-64A7-A3C3-7CC34B3E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16" y="2305485"/>
            <a:ext cx="5394692" cy="4278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52B30-642C-2518-E5F8-2A270CE80AB0}"/>
              </a:ext>
            </a:extLst>
          </p:cNvPr>
          <p:cNvSpPr txBox="1"/>
          <p:nvPr/>
        </p:nvSpPr>
        <p:spPr>
          <a:xfrm>
            <a:off x="7435577" y="3826870"/>
            <a:ext cx="402886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Group HW 1 due on </a:t>
            </a:r>
            <a:r>
              <a:rPr lang="en-US" b="1" dirty="0"/>
              <a:t>Tues</a:t>
            </a:r>
            <a:r>
              <a:rPr lang="en-US" dirty="0"/>
              <a:t>, </a:t>
            </a:r>
            <a:r>
              <a:rPr lang="en-US" b="1" dirty="0"/>
              <a:t>Feb 17</a:t>
            </a:r>
          </a:p>
          <a:p>
            <a:endParaRPr lang="en-US" b="1" dirty="0"/>
          </a:p>
          <a:p>
            <a:r>
              <a:rPr lang="en-US" dirty="0"/>
              <a:t>Submission will open some time next week</a:t>
            </a:r>
          </a:p>
        </p:txBody>
      </p:sp>
    </p:spTree>
    <p:extLst>
      <p:ext uri="{BB962C8B-B14F-4D97-AF65-F5344CB8AC3E}">
        <p14:creationId xmlns:p14="http://schemas.microsoft.com/office/powerpoint/2010/main" val="5915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B845C-C3C1-96D5-14CB-8B50E43E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BE65-58C4-9930-1473-DDCCB5D9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Follow-ups to that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7588-398C-99E4-B275-A17BC3D1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6148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There is no technology or AI model that does not need to make such decisions.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Where are those decision points and how can we do better?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01DD9-300C-6F1F-A2C4-D35A92C9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7CC5-B567-E5FF-1F40-A3969CD3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ChatGPT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D8085-1BD8-6EDA-36FB-4BC0AEB18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CD7F3-2BE6-5671-D334-1E568F29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1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922FBF-026D-AC66-14FA-E9FF6EF9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– the sociocultural part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CFA1DF-AA82-8C46-3862-A55BDD31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we get data?</a:t>
            </a:r>
          </a:p>
          <a:p>
            <a:pPr lvl="1"/>
            <a:r>
              <a:rPr lang="en-US" dirty="0"/>
              <a:t>Where we used to get it -&gt; where we get it now</a:t>
            </a:r>
          </a:p>
          <a:p>
            <a:r>
              <a:rPr lang="en-US" dirty="0"/>
              <a:t>How do we evaluate the quality of our model?</a:t>
            </a:r>
          </a:p>
          <a:p>
            <a:r>
              <a:rPr lang="en-US" dirty="0"/>
              <a:t>If time… some bonus topics</a:t>
            </a:r>
          </a:p>
          <a:p>
            <a:pPr lvl="1"/>
            <a:r>
              <a:rPr lang="en-US" dirty="0"/>
              <a:t>Explanation</a:t>
            </a:r>
          </a:p>
          <a:p>
            <a:pPr lvl="1"/>
            <a:r>
              <a:rPr lang="en-US" dirty="0"/>
              <a:t>Emotion recognition</a:t>
            </a:r>
          </a:p>
          <a:p>
            <a:r>
              <a:rPr lang="en-US" b="1" dirty="0"/>
              <a:t>Goal: </a:t>
            </a:r>
            <a:r>
              <a:rPr lang="en-US" dirty="0"/>
              <a:t>Jumpstart you on ways of thinking about how AI is (in)adequate for particular ways of solving global inequality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2E3F-88AC-93A9-D2F2-1FE5B52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B0D1-7287-32E0-D7C3-C8F0B242F9C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BEE76-4967-504E-2EA9-FA854C3406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8493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</p:spTree>
    <p:extLst>
      <p:ext uri="{BB962C8B-B14F-4D97-AF65-F5344CB8AC3E}">
        <p14:creationId xmlns:p14="http://schemas.microsoft.com/office/powerpoint/2010/main" val="1825290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9D3702-C2CC-769A-462F-4284243E3C65}"/>
              </a:ext>
            </a:extLst>
          </p:cNvPr>
          <p:cNvSpPr txBox="1"/>
          <p:nvPr/>
        </p:nvSpPr>
        <p:spPr>
          <a:xfrm>
            <a:off x="92551" y="634115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xkcd.com</a:t>
            </a:r>
            <a:r>
              <a:rPr lang="en-US" dirty="0"/>
              <a:t>/1838/</a:t>
            </a:r>
          </a:p>
        </p:txBody>
      </p:sp>
      <p:pic>
        <p:nvPicPr>
          <p:cNvPr id="9218" name="Picture 2" descr="Machine Learning">
            <a:extLst>
              <a:ext uri="{FF2B5EF4-FFF2-40B4-BE49-F238E27FC236}">
                <a16:creationId xmlns:a16="http://schemas.microsoft.com/office/drawing/2014/main" id="{E51D3AF3-9845-C8EF-6285-C13A9501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80093"/>
            <a:ext cx="47117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04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00C773-0AB4-55CD-D15A-5F7CEE4E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not-too-over-simplified definition of LLMs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D11BF-91A0-D706-82A8-3F807B0F7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as much data as you can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as many computers as you can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those computers to build a program that can predict the next word in a document, given all previous words.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desired, add some additional stuff on top </a:t>
            </a:r>
            <a:r>
              <a:rPr lang="en-US" b="1" dirty="0"/>
              <a:t>(like what?)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Rinse and repeat until the model is “good”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0CE04A-E0FC-2265-C91F-891D2FCC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54492-B311-2D6E-9304-F2EF5EA4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[new] [simplified] ML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6B81F-5C5B-0B75-6C5A-60A4E2B9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F3F24-A646-3983-2456-01310080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78EC8-11E3-DE44-E98E-D4302B6D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5" y="1449408"/>
            <a:ext cx="11429270" cy="46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11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F7CBF-CD2E-33B0-4E97-DC35ED0A4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 Primer on Generative Language Models">
            <a:extLst>
              <a:ext uri="{FF2B5EF4-FFF2-40B4-BE49-F238E27FC236}">
                <a16:creationId xmlns:a16="http://schemas.microsoft.com/office/drawing/2014/main" id="{4846229A-9D07-3FB4-6CCD-9A12EEF6EBE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415925" y="432597"/>
            <a:ext cx="11353800" cy="5588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rPr lang="en-US" sz="4400" dirty="0">
                <a:latin typeface="+mj-lt"/>
              </a:rPr>
              <a:t>1 slide summary: </a:t>
            </a:r>
            <a:r>
              <a:rPr sz="4400" dirty="0">
                <a:latin typeface="+mj-lt"/>
              </a:rPr>
              <a:t>Generative Language Models</a:t>
            </a:r>
          </a:p>
        </p:txBody>
      </p:sp>
      <p:pic>
        <p:nvPicPr>
          <p:cNvPr id="206" name="Screenshot 2023-02-28 at 2.27.02 PM.png" descr="Screenshot 2023-02-28 at 2.27.02 PM.png">
            <a:extLst>
              <a:ext uri="{FF2B5EF4-FFF2-40B4-BE49-F238E27FC236}">
                <a16:creationId xmlns:a16="http://schemas.microsoft.com/office/drawing/2014/main" id="{C60702C1-C964-77B4-67B5-1A9BC0D7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193046"/>
            <a:ext cx="11264900" cy="285115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Generative Language Models:…">
            <a:extLst>
              <a:ext uri="{FF2B5EF4-FFF2-40B4-BE49-F238E27FC236}">
                <a16:creationId xmlns:a16="http://schemas.microsoft.com/office/drawing/2014/main" id="{FA16417B-ADCD-B476-5D27-B278E151099D}"/>
              </a:ext>
            </a:extLst>
          </p:cNvPr>
          <p:cNvSpPr txBox="1"/>
          <p:nvPr/>
        </p:nvSpPr>
        <p:spPr>
          <a:xfrm>
            <a:off x="895089" y="5558826"/>
            <a:ext cx="8572079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700"/>
              </a:spcBef>
              <a:defRPr sz="5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+mn-lt"/>
                <a:ea typeface="+mn-ea"/>
                <a:cs typeface="+mn-cs"/>
                <a:sym typeface="Myriad Pro Condensed"/>
              </a:defRPr>
            </a:pPr>
            <a:r>
              <a:rPr sz="2800" dirty="0"/>
              <a:t>Generative Language Models:</a:t>
            </a:r>
            <a:r>
              <a:rPr lang="en-US" sz="2800" dirty="0"/>
              <a:t> Generate the </a:t>
            </a:r>
            <a:r>
              <a:rPr sz="2800" dirty="0"/>
              <a:t>Next Token</a:t>
            </a:r>
          </a:p>
        </p:txBody>
      </p:sp>
      <p:sp>
        <p:nvSpPr>
          <p:cNvPr id="209" name="Slide Number">
            <a:extLst>
              <a:ext uri="{FF2B5EF4-FFF2-40B4-BE49-F238E27FC236}">
                <a16:creationId xmlns:a16="http://schemas.microsoft.com/office/drawing/2014/main" id="{CE4B9210-FC19-8A8A-5640-1B37268C0F1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993619" y="6540500"/>
            <a:ext cx="390248" cy="317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36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35D2A-EF4A-A222-3608-CF0969E0A93F}"/>
              </a:ext>
            </a:extLst>
          </p:cNvPr>
          <p:cNvSpPr txBox="1"/>
          <p:nvPr/>
        </p:nvSpPr>
        <p:spPr>
          <a:xfrm>
            <a:off x="10058400" y="5558826"/>
            <a:ext cx="134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by: Dan Fu</a:t>
            </a:r>
          </a:p>
        </p:txBody>
      </p:sp>
    </p:spTree>
    <p:extLst>
      <p:ext uri="{BB962C8B-B14F-4D97-AF65-F5344CB8AC3E}">
        <p14:creationId xmlns:p14="http://schemas.microsoft.com/office/powerpoint/2010/main" val="15410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799">
        <p:fade/>
      </p:transition>
    </mc:Choice>
    <mc:Fallback xmlns="">
      <p:transition advTm="1579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8ECB-7CE5-530D-C246-0B49EF3D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F25A-08B6-0238-31B1-E44676ABC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Discussion / What is community</a:t>
            </a:r>
          </a:p>
          <a:p>
            <a:r>
              <a:rPr lang="en-US" dirty="0"/>
              <a:t>(Mostly) Project-related Discussion 1 Follow up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Intro to GenAI</a:t>
            </a:r>
          </a:p>
          <a:p>
            <a:r>
              <a:rPr lang="en-US" dirty="0"/>
              <a:t>Break ~7 minutes early to find your team and make a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C25F5-D5DC-F79E-DE76-02524168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5D81-35C0-92D7-9C64-B419E1EE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266441"/>
            <a:ext cx="10515600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and how to (not) read/find academic papers?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9C735-85D7-B742-A7C3-834872288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to find</a:t>
            </a:r>
          </a:p>
          <a:p>
            <a:pPr lvl="1"/>
            <a:r>
              <a:rPr lang="en-US" dirty="0"/>
              <a:t>Google Scholar</a:t>
            </a:r>
          </a:p>
          <a:p>
            <a:pPr lvl="1"/>
            <a:r>
              <a:rPr lang="en-US" dirty="0"/>
              <a:t>Open Scholar (neat! From last week!)</a:t>
            </a:r>
          </a:p>
          <a:p>
            <a:r>
              <a:rPr lang="en-US" dirty="0"/>
              <a:t>How to not find</a:t>
            </a:r>
          </a:p>
          <a:p>
            <a:pPr lvl="1"/>
            <a:r>
              <a:rPr lang="en-US" dirty="0"/>
              <a:t>Pick the first paper you see</a:t>
            </a:r>
          </a:p>
          <a:p>
            <a:pPr lvl="1"/>
            <a:r>
              <a:rPr lang="en-US" dirty="0"/>
              <a:t>What makes a good paper to read?</a:t>
            </a:r>
          </a:p>
          <a:p>
            <a:r>
              <a:rPr lang="en-US" dirty="0"/>
              <a:t>How to not read</a:t>
            </a:r>
          </a:p>
          <a:p>
            <a:pPr lvl="1"/>
            <a:r>
              <a:rPr lang="en-US" dirty="0"/>
              <a:t>Just copy/paste a summary (reminder of the academic integrity policy)</a:t>
            </a:r>
          </a:p>
          <a:p>
            <a:pPr lvl="1"/>
            <a:r>
              <a:rPr lang="en-US" dirty="0"/>
              <a:t>Just skim the introduction</a:t>
            </a:r>
          </a:p>
          <a:p>
            <a:r>
              <a:rPr lang="en-US" dirty="0"/>
              <a:t>How to read</a:t>
            </a:r>
          </a:p>
          <a:p>
            <a:pPr lvl="1"/>
            <a:r>
              <a:rPr lang="en-US" dirty="0"/>
              <a:t>Settle in, find the good stuff, and enjoy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7DB2E-60D1-3972-E6FE-28F530EB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386F4-F63E-C895-82D9-C8482AE1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9492E-678C-B1BD-A02C-DA541586F3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5100"/>
            <a:ext cx="10515600" cy="86360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062D7-C252-C92A-2C4A-A7641935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23" y="41979"/>
            <a:ext cx="7772400" cy="67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ACF36-BCAF-77A4-F381-7DC8081DE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7A3C4-F41F-8EFD-084F-AF181C2F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3A248-C7B6-0A38-195D-D4E9F4A60D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5100"/>
            <a:ext cx="10515600" cy="86360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86B39-0E44-A5B6-9909-6BC37334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85" y="332613"/>
            <a:ext cx="7772400" cy="62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1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77325-CDCC-F55E-220C-34AF7DDF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88AFC-05CC-879B-8D43-4670D02DB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68" y="340127"/>
            <a:ext cx="9918064" cy="15707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2ED146-D99D-F891-20A7-3F4040D8B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2688"/>
            <a:ext cx="7772400" cy="4092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0729A-E19A-D883-EFA8-851D22687E72}"/>
              </a:ext>
            </a:extLst>
          </p:cNvPr>
          <p:cNvSpPr txBox="1"/>
          <p:nvPr/>
        </p:nvSpPr>
        <p:spPr>
          <a:xfrm>
            <a:off x="7502769" y="2422688"/>
            <a:ext cx="40708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Membership is … a feeling of belonging, of being apart (Backman &amp; Secord, 1959). </a:t>
            </a:r>
            <a:r>
              <a:rPr lang="en-US" sz="2800" b="1" dirty="0"/>
              <a:t>Membership has boundaries; this means that there are people who belong and people who do not.</a:t>
            </a:r>
          </a:p>
        </p:txBody>
      </p:sp>
    </p:spTree>
    <p:extLst>
      <p:ext uri="{BB962C8B-B14F-4D97-AF65-F5344CB8AC3E}">
        <p14:creationId xmlns:p14="http://schemas.microsoft.com/office/powerpoint/2010/main" val="241011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15E2-EFAC-31A4-169A-229F244A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project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88E0-D216-AFBA-22C7-6CF28566E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A78E7-A431-F941-EC2A-07E57E5A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3691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24624</TotalTime>
  <Words>1444</Words>
  <Application>Microsoft Macintosh PowerPoint</Application>
  <PresentationFormat>Widescreen</PresentationFormat>
  <Paragraphs>199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Avenir Book</vt:lpstr>
      <vt:lpstr>Calibri</vt:lpstr>
      <vt:lpstr>Candara</vt:lpstr>
      <vt:lpstr>Century Gothic</vt:lpstr>
      <vt:lpstr>Lucida Grande</vt:lpstr>
      <vt:lpstr>Menlo</vt:lpstr>
      <vt:lpstr>Wingdings</vt:lpstr>
      <vt:lpstr>2_Office Theme</vt:lpstr>
      <vt:lpstr>PowerPoint Presentation</vt:lpstr>
      <vt:lpstr>Attendance</vt:lpstr>
      <vt:lpstr>Project groups created / HW 1 Up</vt:lpstr>
      <vt:lpstr>Today</vt:lpstr>
      <vt:lpstr>Why and how to (not) read/find academic papers?</vt:lpstr>
      <vt:lpstr>An example</vt:lpstr>
      <vt:lpstr>An example</vt:lpstr>
      <vt:lpstr>PowerPoint Presentation</vt:lpstr>
      <vt:lpstr>Other project questions?</vt:lpstr>
      <vt:lpstr>(Mostly) Project-related Discussion 1 Follow-up</vt:lpstr>
      <vt:lpstr>Short, Medium, and Long-term</vt:lpstr>
      <vt:lpstr>Short, Medium, Long-Term</vt:lpstr>
      <vt:lpstr>Short, Medium, and Long-Term</vt:lpstr>
      <vt:lpstr>Zooming in and Zooming out</vt:lpstr>
      <vt:lpstr>…with a common thread</vt:lpstr>
      <vt:lpstr>Getting Specific - Definitions</vt:lpstr>
      <vt:lpstr>Getting Specific – Goals</vt:lpstr>
      <vt:lpstr>Project gotchas</vt:lpstr>
      <vt:lpstr>Project gotchas (cont.)</vt:lpstr>
      <vt:lpstr>Project gotchas (cont.)</vt:lpstr>
      <vt:lpstr>(Mostly) Project-related Discussion 1 Follow-up</vt:lpstr>
      <vt:lpstr>Who gets to decide…</vt:lpstr>
      <vt:lpstr>And, who should be blamed for societal ills?</vt:lpstr>
      <vt:lpstr>What about AI, does AI matter?</vt:lpstr>
      <vt:lpstr>The STS/Media Studies Lens on this</vt:lpstr>
      <vt:lpstr>The STS/Media Studies Lens on this</vt:lpstr>
      <vt:lpstr>Today</vt:lpstr>
      <vt:lpstr>Brain Break</vt:lpstr>
      <vt:lpstr>Today’s one thing</vt:lpstr>
      <vt:lpstr>Follow-ups to that</vt:lpstr>
      <vt:lpstr>How does ChatGPT work?</vt:lpstr>
      <vt:lpstr>Today – the sociocultural part</vt:lpstr>
      <vt:lpstr>PowerPoint Presentation</vt:lpstr>
      <vt:lpstr>A not-too-over-simplified definition of LLMs</vt:lpstr>
      <vt:lpstr>The [new] [simplified] ML pipeline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Abstraction Lecture 1</dc:title>
  <dc:creator>Atri Rudra</dc:creator>
  <cp:lastModifiedBy>Kenneth Joseph</cp:lastModifiedBy>
  <cp:revision>77</cp:revision>
  <dcterms:created xsi:type="dcterms:W3CDTF">2023-09-05T14:06:44Z</dcterms:created>
  <dcterms:modified xsi:type="dcterms:W3CDTF">2026-02-19T11:46:55Z</dcterms:modified>
</cp:coreProperties>
</file>