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sldIdLst>
    <p:sldId id="1554" r:id="rId2"/>
    <p:sldId id="1570" r:id="rId3"/>
    <p:sldId id="1560" r:id="rId4"/>
    <p:sldId id="1561" r:id="rId5"/>
    <p:sldId id="1413" r:id="rId6"/>
    <p:sldId id="1415" r:id="rId7"/>
    <p:sldId id="1417" r:id="rId8"/>
    <p:sldId id="1463" r:id="rId9"/>
    <p:sldId id="1497" r:id="rId10"/>
    <p:sldId id="1556" r:id="rId11"/>
    <p:sldId id="1558" r:id="rId12"/>
    <p:sldId id="1564" r:id="rId13"/>
    <p:sldId id="1531" r:id="rId14"/>
    <p:sldId id="1557" r:id="rId15"/>
    <p:sldId id="369" r:id="rId16"/>
    <p:sldId id="1200" r:id="rId17"/>
    <p:sldId id="1198" r:id="rId18"/>
    <p:sldId id="1210" r:id="rId19"/>
    <p:sldId id="1209" r:id="rId20"/>
    <p:sldId id="1562" r:id="rId21"/>
    <p:sldId id="1565" r:id="rId22"/>
    <p:sldId id="961" r:id="rId23"/>
    <p:sldId id="1566" r:id="rId24"/>
    <p:sldId id="1574" r:id="rId25"/>
    <p:sldId id="1571" r:id="rId26"/>
    <p:sldId id="1572" r:id="rId27"/>
    <p:sldId id="1555" r:id="rId28"/>
    <p:sldId id="1573" r:id="rId29"/>
    <p:sldId id="1559" r:id="rId30"/>
    <p:sldId id="1475" r:id="rId31"/>
    <p:sldId id="1567" r:id="rId32"/>
    <p:sldId id="1568" r:id="rId33"/>
    <p:sldId id="156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94932"/>
  </p:normalViewPr>
  <p:slideViewPr>
    <p:cSldViewPr snapToGrid="0">
      <p:cViewPr varScale="1">
        <p:scale>
          <a:sx n="118" d="100"/>
          <a:sy n="118" d="100"/>
        </p:scale>
        <p:origin x="2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Joseph" userId="7311422057_tp_box_2" providerId="OAuth2" clId="{69CC0BCA-ADAB-54EC-A71E-4519F977D19C}"/>
    <pc:docChg chg="undo custSel addSld delSld modSld sldOrd">
      <pc:chgData name="Kenneth Joseph" userId="7311422057_tp_box_2" providerId="OAuth2" clId="{69CC0BCA-ADAB-54EC-A71E-4519F977D19C}" dt="2026-03-04T15:11:16.220" v="3076" actId="2696"/>
      <pc:docMkLst>
        <pc:docMk/>
      </pc:docMkLst>
      <pc:sldChg chg="add">
        <pc:chgData name="Kenneth Joseph" userId="7311422057_tp_box_2" providerId="OAuth2" clId="{69CC0BCA-ADAB-54EC-A71E-4519F977D19C}" dt="2026-02-23T14:20:41.062" v="692"/>
        <pc:sldMkLst>
          <pc:docMk/>
          <pc:sldMk cId="3880285692" sldId="369"/>
        </pc:sldMkLst>
      </pc:sldChg>
      <pc:sldChg chg="modSp mod">
        <pc:chgData name="Kenneth Joseph" userId="7311422057_tp_box_2" providerId="OAuth2" clId="{69CC0BCA-ADAB-54EC-A71E-4519F977D19C}" dt="2026-02-23T14:22:48.831" v="857" actId="20577"/>
        <pc:sldMkLst>
          <pc:docMk/>
          <pc:sldMk cId="4171011967" sldId="961"/>
        </pc:sldMkLst>
        <pc:spChg chg="mod">
          <ac:chgData name="Kenneth Joseph" userId="7311422057_tp_box_2" providerId="OAuth2" clId="{69CC0BCA-ADAB-54EC-A71E-4519F977D19C}" dt="2026-02-23T14:22:48.831" v="857" actId="20577"/>
          <ac:spMkLst>
            <pc:docMk/>
            <pc:sldMk cId="4171011967" sldId="961"/>
            <ac:spMk id="2" creationId="{5FCC39E6-A757-12F4-3660-E5B5AFCD36F9}"/>
          </ac:spMkLst>
        </pc:spChg>
      </pc:sldChg>
      <pc:sldChg chg="add">
        <pc:chgData name="Kenneth Joseph" userId="7311422057_tp_box_2" providerId="OAuth2" clId="{69CC0BCA-ADAB-54EC-A71E-4519F977D19C}" dt="2026-02-23T14:20:41.062" v="692"/>
        <pc:sldMkLst>
          <pc:docMk/>
          <pc:sldMk cId="1950938536" sldId="1198"/>
        </pc:sldMkLst>
      </pc:sldChg>
      <pc:sldChg chg="add">
        <pc:chgData name="Kenneth Joseph" userId="7311422057_tp_box_2" providerId="OAuth2" clId="{69CC0BCA-ADAB-54EC-A71E-4519F977D19C}" dt="2026-02-23T14:20:41.062" v="692"/>
        <pc:sldMkLst>
          <pc:docMk/>
          <pc:sldMk cId="2637240826" sldId="1200"/>
        </pc:sldMkLst>
      </pc:sldChg>
      <pc:sldChg chg="add ord">
        <pc:chgData name="Kenneth Joseph" userId="7311422057_tp_box_2" providerId="OAuth2" clId="{69CC0BCA-ADAB-54EC-A71E-4519F977D19C}" dt="2026-02-23T14:21:34.702" v="710" actId="20578"/>
        <pc:sldMkLst>
          <pc:docMk/>
          <pc:sldMk cId="3116744552" sldId="1209"/>
        </pc:sldMkLst>
      </pc:sldChg>
      <pc:sldChg chg="add">
        <pc:chgData name="Kenneth Joseph" userId="7311422057_tp_box_2" providerId="OAuth2" clId="{69CC0BCA-ADAB-54EC-A71E-4519F977D19C}" dt="2026-02-23T14:20:41.062" v="692"/>
        <pc:sldMkLst>
          <pc:docMk/>
          <pc:sldMk cId="2252757748" sldId="1210"/>
        </pc:sldMkLst>
      </pc:sldChg>
      <pc:sldChg chg="modSp mod">
        <pc:chgData name="Kenneth Joseph" userId="7311422057_tp_box_2" providerId="OAuth2" clId="{69CC0BCA-ADAB-54EC-A71E-4519F977D19C}" dt="2026-02-23T14:08:29.694" v="56" actId="1076"/>
        <pc:sldMkLst>
          <pc:docMk/>
          <pc:sldMk cId="4172636113" sldId="1413"/>
        </pc:sldMkLst>
        <pc:spChg chg="mod">
          <ac:chgData name="Kenneth Joseph" userId="7311422057_tp_box_2" providerId="OAuth2" clId="{69CC0BCA-ADAB-54EC-A71E-4519F977D19C}" dt="2026-02-23T14:08:29.694" v="56" actId="1076"/>
          <ac:spMkLst>
            <pc:docMk/>
            <pc:sldMk cId="4172636113" sldId="1413"/>
            <ac:spMk id="2" creationId="{3671FD5F-8DCB-0591-59A7-F222E6E51692}"/>
          </ac:spMkLst>
        </pc:spChg>
      </pc:sldChg>
      <pc:sldChg chg="modSp add mod chgLayout">
        <pc:chgData name="Kenneth Joseph" userId="7311422057_tp_box_2" providerId="OAuth2" clId="{69CC0BCA-ADAB-54EC-A71E-4519F977D19C}" dt="2026-02-25T16:00:15.369" v="3072" actId="400"/>
        <pc:sldMkLst>
          <pc:docMk/>
          <pc:sldMk cId="1492831164" sldId="1475"/>
        </pc:sldMkLst>
        <pc:spChg chg="mod ord">
          <ac:chgData name="Kenneth Joseph" userId="7311422057_tp_box_2" providerId="OAuth2" clId="{69CC0BCA-ADAB-54EC-A71E-4519F977D19C}" dt="2026-02-23T14:32:59.819" v="1889" actId="700"/>
          <ac:spMkLst>
            <pc:docMk/>
            <pc:sldMk cId="1492831164" sldId="1475"/>
            <ac:spMk id="2" creationId="{49E37D85-A60C-7701-062D-A2B55863CA14}"/>
          </ac:spMkLst>
        </pc:spChg>
        <pc:spChg chg="mod ord">
          <ac:chgData name="Kenneth Joseph" userId="7311422057_tp_box_2" providerId="OAuth2" clId="{69CC0BCA-ADAB-54EC-A71E-4519F977D19C}" dt="2026-02-25T16:00:15.369" v="3072" actId="400"/>
          <ac:spMkLst>
            <pc:docMk/>
            <pc:sldMk cId="1492831164" sldId="1475"/>
            <ac:spMk id="3" creationId="{A38E6E14-7092-036D-81FF-8227CD1DB3CD}"/>
          </ac:spMkLst>
        </pc:spChg>
        <pc:spChg chg="mod ord">
          <ac:chgData name="Kenneth Joseph" userId="7311422057_tp_box_2" providerId="OAuth2" clId="{69CC0BCA-ADAB-54EC-A71E-4519F977D19C}" dt="2026-02-23T14:32:59.819" v="1889" actId="700"/>
          <ac:spMkLst>
            <pc:docMk/>
            <pc:sldMk cId="1492831164" sldId="1475"/>
            <ac:spMk id="4" creationId="{8F87DBE4-097D-188F-39FE-8438FF93F838}"/>
          </ac:spMkLst>
        </pc:spChg>
      </pc:sldChg>
      <pc:sldChg chg="add">
        <pc:chgData name="Kenneth Joseph" userId="7311422057_tp_box_2" providerId="OAuth2" clId="{69CC0BCA-ADAB-54EC-A71E-4519F977D19C}" dt="2026-02-23T14:20:41.062" v="692"/>
        <pc:sldMkLst>
          <pc:docMk/>
          <pc:sldMk cId="2857873635" sldId="1531"/>
        </pc:sldMkLst>
      </pc:sldChg>
      <pc:sldChg chg="modSp add mod">
        <pc:chgData name="Kenneth Joseph" userId="7311422057_tp_box_2" providerId="OAuth2" clId="{69CC0BCA-ADAB-54EC-A71E-4519F977D19C}" dt="2026-02-23T14:08:20.949" v="54" actId="20577"/>
        <pc:sldMkLst>
          <pc:docMk/>
          <pc:sldMk cId="318118166" sldId="1554"/>
        </pc:sldMkLst>
        <pc:spChg chg="mod">
          <ac:chgData name="Kenneth Joseph" userId="7311422057_tp_box_2" providerId="OAuth2" clId="{69CC0BCA-ADAB-54EC-A71E-4519F977D19C}" dt="2026-02-23T14:08:20.949" v="54" actId="20577"/>
          <ac:spMkLst>
            <pc:docMk/>
            <pc:sldMk cId="318118166" sldId="1554"/>
            <ac:spMk id="11" creationId="{00A53FE8-EF43-1456-06F0-6BEE155DB6C7}"/>
          </ac:spMkLst>
        </pc:spChg>
      </pc:sldChg>
      <pc:sldChg chg="addSp modSp mod chgLayout">
        <pc:chgData name="Kenneth Joseph" userId="7311422057_tp_box_2" providerId="OAuth2" clId="{69CC0BCA-ADAB-54EC-A71E-4519F977D19C}" dt="2026-02-24T20:33:50.617" v="3027" actId="20577"/>
        <pc:sldMkLst>
          <pc:docMk/>
          <pc:sldMk cId="1532153442" sldId="1555"/>
        </pc:sldMkLst>
        <pc:spChg chg="mod ord">
          <ac:chgData name="Kenneth Joseph" userId="7311422057_tp_box_2" providerId="OAuth2" clId="{69CC0BCA-ADAB-54EC-A71E-4519F977D19C}" dt="2026-02-24T20:33:39.900" v="2948" actId="700"/>
          <ac:spMkLst>
            <pc:docMk/>
            <pc:sldMk cId="1532153442" sldId="1555"/>
            <ac:spMk id="2" creationId="{9005B44E-84E3-08A4-FC5D-F868E6610003}"/>
          </ac:spMkLst>
        </pc:spChg>
        <pc:spChg chg="add mod ord">
          <ac:chgData name="Kenneth Joseph" userId="7311422057_tp_box_2" providerId="OAuth2" clId="{69CC0BCA-ADAB-54EC-A71E-4519F977D19C}" dt="2026-02-24T20:33:50.617" v="3027" actId="20577"/>
          <ac:spMkLst>
            <pc:docMk/>
            <pc:sldMk cId="1532153442" sldId="1555"/>
            <ac:spMk id="3" creationId="{1CD11926-43A6-A915-FFF0-7E4E4C95AA93}"/>
          </ac:spMkLst>
        </pc:spChg>
        <pc:spChg chg="mod ord">
          <ac:chgData name="Kenneth Joseph" userId="7311422057_tp_box_2" providerId="OAuth2" clId="{69CC0BCA-ADAB-54EC-A71E-4519F977D19C}" dt="2026-02-24T20:33:39.900" v="2948" actId="700"/>
          <ac:spMkLst>
            <pc:docMk/>
            <pc:sldMk cId="1532153442" sldId="1555"/>
            <ac:spMk id="4" creationId="{C244AC26-38C4-8A71-B456-AB16F8F24205}"/>
          </ac:spMkLst>
        </pc:spChg>
      </pc:sldChg>
      <pc:sldChg chg="modSp add mod">
        <pc:chgData name="Kenneth Joseph" userId="7311422057_tp_box_2" providerId="OAuth2" clId="{69CC0BCA-ADAB-54EC-A71E-4519F977D19C}" dt="2026-02-23T15:20:47.526" v="2895" actId="20577"/>
        <pc:sldMkLst>
          <pc:docMk/>
          <pc:sldMk cId="2321244306" sldId="1556"/>
        </pc:sldMkLst>
        <pc:spChg chg="mod">
          <ac:chgData name="Kenneth Joseph" userId="7311422057_tp_box_2" providerId="OAuth2" clId="{69CC0BCA-ADAB-54EC-A71E-4519F977D19C}" dt="2026-02-23T14:12:34.834" v="356" actId="20577"/>
          <ac:spMkLst>
            <pc:docMk/>
            <pc:sldMk cId="2321244306" sldId="1556"/>
            <ac:spMk id="2" creationId="{BBD6FA18-CDD3-7A46-3401-245780507471}"/>
          </ac:spMkLst>
        </pc:spChg>
        <pc:spChg chg="mod">
          <ac:chgData name="Kenneth Joseph" userId="7311422057_tp_box_2" providerId="OAuth2" clId="{69CC0BCA-ADAB-54EC-A71E-4519F977D19C}" dt="2026-02-23T15:20:47.526" v="2895" actId="20577"/>
          <ac:spMkLst>
            <pc:docMk/>
            <pc:sldMk cId="2321244306" sldId="1556"/>
            <ac:spMk id="3" creationId="{92F1B6EB-05B4-B5B3-5E11-8BDA523FFAF2}"/>
          </ac:spMkLst>
        </pc:spChg>
      </pc:sldChg>
      <pc:sldChg chg="add">
        <pc:chgData name="Kenneth Joseph" userId="7311422057_tp_box_2" providerId="OAuth2" clId="{69CC0BCA-ADAB-54EC-A71E-4519F977D19C}" dt="2026-02-23T14:20:41.062" v="692"/>
        <pc:sldMkLst>
          <pc:docMk/>
          <pc:sldMk cId="368899729" sldId="1557"/>
        </pc:sldMkLst>
      </pc:sldChg>
      <pc:sldChg chg="modSp add mod ord">
        <pc:chgData name="Kenneth Joseph" userId="7311422057_tp_box_2" providerId="OAuth2" clId="{69CC0BCA-ADAB-54EC-A71E-4519F977D19C}" dt="2026-02-23T14:20:01.967" v="674" actId="12"/>
        <pc:sldMkLst>
          <pc:docMk/>
          <pc:sldMk cId="3091025950" sldId="1558"/>
        </pc:sldMkLst>
        <pc:spChg chg="mod">
          <ac:chgData name="Kenneth Joseph" userId="7311422057_tp_box_2" providerId="OAuth2" clId="{69CC0BCA-ADAB-54EC-A71E-4519F977D19C}" dt="2026-02-23T14:18:40.040" v="551" actId="20577"/>
          <ac:spMkLst>
            <pc:docMk/>
            <pc:sldMk cId="3091025950" sldId="1558"/>
            <ac:spMk id="2" creationId="{465CF4B5-3E50-C577-7B30-996A7485F51C}"/>
          </ac:spMkLst>
        </pc:spChg>
        <pc:spChg chg="mod">
          <ac:chgData name="Kenneth Joseph" userId="7311422057_tp_box_2" providerId="OAuth2" clId="{69CC0BCA-ADAB-54EC-A71E-4519F977D19C}" dt="2026-02-23T14:20:01.967" v="674" actId="12"/>
          <ac:spMkLst>
            <pc:docMk/>
            <pc:sldMk cId="3091025950" sldId="1558"/>
            <ac:spMk id="3" creationId="{2F26AA3C-78AF-3FCF-BD2E-BC240E27E6A5}"/>
          </ac:spMkLst>
        </pc:spChg>
      </pc:sldChg>
      <pc:sldChg chg="modSp new mod">
        <pc:chgData name="Kenneth Joseph" userId="7311422057_tp_box_2" providerId="OAuth2" clId="{69CC0BCA-ADAB-54EC-A71E-4519F977D19C}" dt="2026-02-23T14:30:44.280" v="1854" actId="20577"/>
        <pc:sldMkLst>
          <pc:docMk/>
          <pc:sldMk cId="2755911864" sldId="1559"/>
        </pc:sldMkLst>
        <pc:spChg chg="mod">
          <ac:chgData name="Kenneth Joseph" userId="7311422057_tp_box_2" providerId="OAuth2" clId="{69CC0BCA-ADAB-54EC-A71E-4519F977D19C}" dt="2026-02-23T14:23:18.099" v="888" actId="20577"/>
          <ac:spMkLst>
            <pc:docMk/>
            <pc:sldMk cId="2755911864" sldId="1559"/>
            <ac:spMk id="2" creationId="{AB2BDABF-CD44-A42F-DFDC-0575FB60B1B8}"/>
          </ac:spMkLst>
        </pc:spChg>
        <pc:spChg chg="mod">
          <ac:chgData name="Kenneth Joseph" userId="7311422057_tp_box_2" providerId="OAuth2" clId="{69CC0BCA-ADAB-54EC-A71E-4519F977D19C}" dt="2026-02-23T14:30:44.280" v="1854" actId="20577"/>
          <ac:spMkLst>
            <pc:docMk/>
            <pc:sldMk cId="2755911864" sldId="1559"/>
            <ac:spMk id="3" creationId="{0A9E46FE-8409-BCE0-AA4E-592689656270}"/>
          </ac:spMkLst>
        </pc:spChg>
      </pc:sldChg>
      <pc:sldChg chg="modSp new mod">
        <pc:chgData name="Kenneth Joseph" userId="7311422057_tp_box_2" providerId="OAuth2" clId="{69CC0BCA-ADAB-54EC-A71E-4519F977D19C}" dt="2026-02-23T14:09:06.908" v="192" actId="20577"/>
        <pc:sldMkLst>
          <pc:docMk/>
          <pc:sldMk cId="4125384837" sldId="1560"/>
        </pc:sldMkLst>
        <pc:spChg chg="mod">
          <ac:chgData name="Kenneth Joseph" userId="7311422057_tp_box_2" providerId="OAuth2" clId="{69CC0BCA-ADAB-54EC-A71E-4519F977D19C}" dt="2026-02-23T14:08:35.417" v="72" actId="20577"/>
          <ac:spMkLst>
            <pc:docMk/>
            <pc:sldMk cId="4125384837" sldId="1560"/>
            <ac:spMk id="2" creationId="{AFE49201-B279-CCF3-9FD6-4AC2FC4EC325}"/>
          </ac:spMkLst>
        </pc:spChg>
        <pc:spChg chg="mod">
          <ac:chgData name="Kenneth Joseph" userId="7311422057_tp_box_2" providerId="OAuth2" clId="{69CC0BCA-ADAB-54EC-A71E-4519F977D19C}" dt="2026-02-23T14:09:06.908" v="192" actId="20577"/>
          <ac:spMkLst>
            <pc:docMk/>
            <pc:sldMk cId="4125384837" sldId="1560"/>
            <ac:spMk id="3" creationId="{BE13FC76-6424-6BC8-7211-79ED569F4342}"/>
          </ac:spMkLst>
        </pc:spChg>
      </pc:sldChg>
      <pc:sldChg chg="modSp new mod">
        <pc:chgData name="Kenneth Joseph" userId="7311422057_tp_box_2" providerId="OAuth2" clId="{69CC0BCA-ADAB-54EC-A71E-4519F977D19C}" dt="2026-02-23T14:09:38.902" v="244" actId="20577"/>
        <pc:sldMkLst>
          <pc:docMk/>
          <pc:sldMk cId="278271072" sldId="1561"/>
        </pc:sldMkLst>
        <pc:spChg chg="mod">
          <ac:chgData name="Kenneth Joseph" userId="7311422057_tp_box_2" providerId="OAuth2" clId="{69CC0BCA-ADAB-54EC-A71E-4519F977D19C}" dt="2026-02-23T14:09:32.179" v="200" actId="20577"/>
          <ac:spMkLst>
            <pc:docMk/>
            <pc:sldMk cId="278271072" sldId="1561"/>
            <ac:spMk id="2" creationId="{E3E0855B-1BD4-BA02-9760-F24B11F42056}"/>
          </ac:spMkLst>
        </pc:spChg>
        <pc:spChg chg="mod">
          <ac:chgData name="Kenneth Joseph" userId="7311422057_tp_box_2" providerId="OAuth2" clId="{69CC0BCA-ADAB-54EC-A71E-4519F977D19C}" dt="2026-02-23T14:09:38.902" v="244" actId="20577"/>
          <ac:spMkLst>
            <pc:docMk/>
            <pc:sldMk cId="278271072" sldId="1561"/>
            <ac:spMk id="3" creationId="{15BB264A-020F-ED29-A831-5C3DEE285D92}"/>
          </ac:spMkLst>
        </pc:spChg>
      </pc:sldChg>
      <pc:sldChg chg="modSp add mod">
        <pc:chgData name="Kenneth Joseph" userId="7311422057_tp_box_2" providerId="OAuth2" clId="{69CC0BCA-ADAB-54EC-A71E-4519F977D19C}" dt="2026-02-23T14:22:19.852" v="829" actId="20577"/>
        <pc:sldMkLst>
          <pc:docMk/>
          <pc:sldMk cId="857674308" sldId="1562"/>
        </pc:sldMkLst>
        <pc:spChg chg="mod">
          <ac:chgData name="Kenneth Joseph" userId="7311422057_tp_box_2" providerId="OAuth2" clId="{69CC0BCA-ADAB-54EC-A71E-4519F977D19C}" dt="2026-02-23T14:22:19.852" v="829" actId="20577"/>
          <ac:spMkLst>
            <pc:docMk/>
            <pc:sldMk cId="857674308" sldId="1562"/>
            <ac:spMk id="3" creationId="{F6F6B905-8705-BB21-689F-3EFC2FECB9BC}"/>
          </ac:spMkLst>
        </pc:spChg>
      </pc:sldChg>
      <pc:sldChg chg="modSp new mod">
        <pc:chgData name="Kenneth Joseph" userId="7311422057_tp_box_2" providerId="OAuth2" clId="{69CC0BCA-ADAB-54EC-A71E-4519F977D19C}" dt="2026-02-23T14:20:22.068" v="690" actId="20577"/>
        <pc:sldMkLst>
          <pc:docMk/>
          <pc:sldMk cId="715436900" sldId="1564"/>
        </pc:sldMkLst>
        <pc:spChg chg="mod">
          <ac:chgData name="Kenneth Joseph" userId="7311422057_tp_box_2" providerId="OAuth2" clId="{69CC0BCA-ADAB-54EC-A71E-4519F977D19C}" dt="2026-02-23T14:20:22.068" v="690" actId="20577"/>
          <ac:spMkLst>
            <pc:docMk/>
            <pc:sldMk cId="715436900" sldId="1564"/>
            <ac:spMk id="2" creationId="{B2F1F0C7-3C6C-1443-4AAA-02C3454FFCAD}"/>
          </ac:spMkLst>
        </pc:spChg>
      </pc:sldChg>
      <pc:sldChg chg="addSp modSp new mod">
        <pc:chgData name="Kenneth Joseph" userId="7311422057_tp_box_2" providerId="OAuth2" clId="{69CC0BCA-ADAB-54EC-A71E-4519F977D19C}" dt="2026-02-23T15:48:31.961" v="2909" actId="12"/>
        <pc:sldMkLst>
          <pc:docMk/>
          <pc:sldMk cId="2002415998" sldId="1565"/>
        </pc:sldMkLst>
        <pc:spChg chg="add mod">
          <ac:chgData name="Kenneth Joseph" userId="7311422057_tp_box_2" providerId="OAuth2" clId="{69CC0BCA-ADAB-54EC-A71E-4519F977D19C}" dt="2026-02-23T15:48:31.961" v="2909" actId="12"/>
          <ac:spMkLst>
            <pc:docMk/>
            <pc:sldMk cId="2002415998" sldId="1565"/>
            <ac:spMk id="7" creationId="{9C556A8F-A08B-7960-FCE6-FCA78EE5AA06}"/>
          </ac:spMkLst>
        </pc:spChg>
        <pc:picChg chg="add mod">
          <ac:chgData name="Kenneth Joseph" userId="7311422057_tp_box_2" providerId="OAuth2" clId="{69CC0BCA-ADAB-54EC-A71E-4519F977D19C}" dt="2026-02-23T15:48:15.416" v="2904" actId="1076"/>
          <ac:picMkLst>
            <pc:docMk/>
            <pc:sldMk cId="2002415998" sldId="1565"/>
            <ac:picMk id="3" creationId="{453CB465-05C0-EAB0-704C-46B9E123BEDA}"/>
          </ac:picMkLst>
        </pc:picChg>
        <pc:picChg chg="add mod">
          <ac:chgData name="Kenneth Joseph" userId="7311422057_tp_box_2" providerId="OAuth2" clId="{69CC0BCA-ADAB-54EC-A71E-4519F977D19C}" dt="2026-02-23T15:48:21.396" v="2907" actId="14100"/>
          <ac:picMkLst>
            <pc:docMk/>
            <pc:sldMk cId="2002415998" sldId="1565"/>
            <ac:picMk id="4" creationId="{20D2EC4C-8E3A-0304-EAD8-13C6300E8E4D}"/>
          </ac:picMkLst>
        </pc:picChg>
        <pc:picChg chg="add mod">
          <ac:chgData name="Kenneth Joseph" userId="7311422057_tp_box_2" providerId="OAuth2" clId="{69CC0BCA-ADAB-54EC-A71E-4519F977D19C}" dt="2026-02-23T15:48:23.464" v="2908" actId="1076"/>
          <ac:picMkLst>
            <pc:docMk/>
            <pc:sldMk cId="2002415998" sldId="1565"/>
            <ac:picMk id="5" creationId="{C3418E46-B5B1-F962-776C-B7200A03012D}"/>
          </ac:picMkLst>
        </pc:picChg>
      </pc:sldChg>
      <pc:sldChg chg="modSp add mod ord">
        <pc:chgData name="Kenneth Joseph" userId="7311422057_tp_box_2" providerId="OAuth2" clId="{69CC0BCA-ADAB-54EC-A71E-4519F977D19C}" dt="2026-02-24T20:15:56.890" v="2931" actId="20577"/>
        <pc:sldMkLst>
          <pc:docMk/>
          <pc:sldMk cId="651573581" sldId="1566"/>
        </pc:sldMkLst>
        <pc:spChg chg="mod">
          <ac:chgData name="Kenneth Joseph" userId="7311422057_tp_box_2" providerId="OAuth2" clId="{69CC0BCA-ADAB-54EC-A71E-4519F977D19C}" dt="2026-02-24T20:15:56.890" v="2931" actId="20577"/>
          <ac:spMkLst>
            <pc:docMk/>
            <pc:sldMk cId="651573581" sldId="1566"/>
            <ac:spMk id="11" creationId="{67022AE2-9411-75A7-72B1-37D3EF430A0E}"/>
          </ac:spMkLst>
        </pc:spChg>
      </pc:sldChg>
      <pc:sldChg chg="addSp delSp modSp new mod">
        <pc:chgData name="Kenneth Joseph" userId="7311422057_tp_box_2" providerId="OAuth2" clId="{69CC0BCA-ADAB-54EC-A71E-4519F977D19C}" dt="2026-02-23T14:38:02.723" v="2149" actId="1076"/>
        <pc:sldMkLst>
          <pc:docMk/>
          <pc:sldMk cId="188989042" sldId="1567"/>
        </pc:sldMkLst>
        <pc:spChg chg="mod">
          <ac:chgData name="Kenneth Joseph" userId="7311422057_tp_box_2" providerId="OAuth2" clId="{69CC0BCA-ADAB-54EC-A71E-4519F977D19C}" dt="2026-02-23T14:37:54.223" v="2143" actId="20577"/>
          <ac:spMkLst>
            <pc:docMk/>
            <pc:sldMk cId="188989042" sldId="1567"/>
            <ac:spMk id="2" creationId="{89387936-B4FF-CDFC-A7A7-1BAA10A467A3}"/>
          </ac:spMkLst>
        </pc:spChg>
        <pc:spChg chg="add mod">
          <ac:chgData name="Kenneth Joseph" userId="7311422057_tp_box_2" providerId="OAuth2" clId="{69CC0BCA-ADAB-54EC-A71E-4519F977D19C}" dt="2026-02-23T14:38:02.723" v="2149" actId="1076"/>
          <ac:spMkLst>
            <pc:docMk/>
            <pc:sldMk cId="188989042" sldId="1567"/>
            <ac:spMk id="7" creationId="{5F92276F-A68B-74B8-A1DB-AEC825F544C9}"/>
          </ac:spMkLst>
        </pc:spChg>
        <pc:picChg chg="add mod">
          <ac:chgData name="Kenneth Joseph" userId="7311422057_tp_box_2" providerId="OAuth2" clId="{69CC0BCA-ADAB-54EC-A71E-4519F977D19C}" dt="2026-02-23T14:37:59.838" v="2147" actId="1076"/>
          <ac:picMkLst>
            <pc:docMk/>
            <pc:sldMk cId="188989042" sldId="1567"/>
            <ac:picMk id="5" creationId="{ED0283D0-D3B5-32E3-27A9-13A053ADE028}"/>
          </ac:picMkLst>
        </pc:picChg>
      </pc:sldChg>
      <pc:sldChg chg="addSp delSp modSp new mod">
        <pc:chgData name="Kenneth Joseph" userId="7311422057_tp_box_2" providerId="OAuth2" clId="{69CC0BCA-ADAB-54EC-A71E-4519F977D19C}" dt="2026-02-23T14:38:48.689" v="2177" actId="1076"/>
        <pc:sldMkLst>
          <pc:docMk/>
          <pc:sldMk cId="2024428097" sldId="1568"/>
        </pc:sldMkLst>
        <pc:spChg chg="mod">
          <ac:chgData name="Kenneth Joseph" userId="7311422057_tp_box_2" providerId="OAuth2" clId="{69CC0BCA-ADAB-54EC-A71E-4519F977D19C}" dt="2026-02-23T14:38:43.185" v="2173" actId="26606"/>
          <ac:spMkLst>
            <pc:docMk/>
            <pc:sldMk cId="2024428097" sldId="1568"/>
            <ac:spMk id="2" creationId="{CF3852E5-8594-BA35-216D-26C7B81EA424}"/>
          </ac:spMkLst>
        </pc:spChg>
        <pc:spChg chg="mod ord">
          <ac:chgData name="Kenneth Joseph" userId="7311422057_tp_box_2" providerId="OAuth2" clId="{69CC0BCA-ADAB-54EC-A71E-4519F977D19C}" dt="2026-02-23T14:38:43.185" v="2173" actId="26606"/>
          <ac:spMkLst>
            <pc:docMk/>
            <pc:sldMk cId="2024428097" sldId="1568"/>
            <ac:spMk id="4" creationId="{0E6B4404-096E-B69A-72C7-E37667537B3A}"/>
          </ac:spMkLst>
        </pc:spChg>
        <pc:spChg chg="add mod">
          <ac:chgData name="Kenneth Joseph" userId="7311422057_tp_box_2" providerId="OAuth2" clId="{69CC0BCA-ADAB-54EC-A71E-4519F977D19C}" dt="2026-02-23T14:38:48.689" v="2177" actId="1076"/>
          <ac:spMkLst>
            <pc:docMk/>
            <pc:sldMk cId="2024428097" sldId="1568"/>
            <ac:spMk id="7" creationId="{CB4ECFBF-D8DE-B519-6319-2AD210B3DC80}"/>
          </ac:spMkLst>
        </pc:spChg>
        <pc:picChg chg="add mod">
          <ac:chgData name="Kenneth Joseph" userId="7311422057_tp_box_2" providerId="OAuth2" clId="{69CC0BCA-ADAB-54EC-A71E-4519F977D19C}" dt="2026-02-23T14:38:47.194" v="2175" actId="27614"/>
          <ac:picMkLst>
            <pc:docMk/>
            <pc:sldMk cId="2024428097" sldId="1568"/>
            <ac:picMk id="5" creationId="{B4F32076-821C-A15E-7BF4-B575DA35D7F6}"/>
          </ac:picMkLst>
        </pc:picChg>
      </pc:sldChg>
      <pc:sldChg chg="modSp new mod">
        <pc:chgData name="Kenneth Joseph" userId="7311422057_tp_box_2" providerId="OAuth2" clId="{69CC0BCA-ADAB-54EC-A71E-4519F977D19C}" dt="2026-02-23T14:39:29.673" v="2359" actId="20577"/>
        <pc:sldMkLst>
          <pc:docMk/>
          <pc:sldMk cId="454969611" sldId="1569"/>
        </pc:sldMkLst>
        <pc:spChg chg="mod">
          <ac:chgData name="Kenneth Joseph" userId="7311422057_tp_box_2" providerId="OAuth2" clId="{69CC0BCA-ADAB-54EC-A71E-4519F977D19C}" dt="2026-02-23T14:39:01.401" v="2215" actId="20577"/>
          <ac:spMkLst>
            <pc:docMk/>
            <pc:sldMk cId="454969611" sldId="1569"/>
            <ac:spMk id="2" creationId="{35142B7A-4D37-EC59-3430-831D00CDDE79}"/>
          </ac:spMkLst>
        </pc:spChg>
        <pc:spChg chg="mod">
          <ac:chgData name="Kenneth Joseph" userId="7311422057_tp_box_2" providerId="OAuth2" clId="{69CC0BCA-ADAB-54EC-A71E-4519F977D19C}" dt="2026-02-23T14:39:29.673" v="2359" actId="20577"/>
          <ac:spMkLst>
            <pc:docMk/>
            <pc:sldMk cId="454969611" sldId="1569"/>
            <ac:spMk id="3" creationId="{3E97BE46-0EB5-5CD8-0F51-770152ACE9B8}"/>
          </ac:spMkLst>
        </pc:spChg>
      </pc:sldChg>
      <pc:sldChg chg="addSp delSp modSp new mod">
        <pc:chgData name="Kenneth Joseph" userId="7311422057_tp_box_2" providerId="OAuth2" clId="{69CC0BCA-ADAB-54EC-A71E-4519F977D19C}" dt="2026-02-23T14:44:39.719" v="2369" actId="14100"/>
        <pc:sldMkLst>
          <pc:docMk/>
          <pc:sldMk cId="519926468" sldId="1570"/>
        </pc:sldMkLst>
        <pc:spChg chg="mod">
          <ac:chgData name="Kenneth Joseph" userId="7311422057_tp_box_2" providerId="OAuth2" clId="{69CC0BCA-ADAB-54EC-A71E-4519F977D19C}" dt="2026-02-23T14:44:09.715" v="2361"/>
          <ac:spMkLst>
            <pc:docMk/>
            <pc:sldMk cId="519926468" sldId="1570"/>
            <ac:spMk id="2" creationId="{5381F274-986C-A37B-FF40-A095ABC152F6}"/>
          </ac:spMkLst>
        </pc:spChg>
        <pc:picChg chg="add mod">
          <ac:chgData name="Kenneth Joseph" userId="7311422057_tp_box_2" providerId="OAuth2" clId="{69CC0BCA-ADAB-54EC-A71E-4519F977D19C}" dt="2026-02-23T14:44:39.719" v="2369" actId="14100"/>
          <ac:picMkLst>
            <pc:docMk/>
            <pc:sldMk cId="519926468" sldId="1570"/>
            <ac:picMk id="6" creationId="{D05C9DE6-A5BA-8401-3752-BF8481FB4F55}"/>
          </ac:picMkLst>
        </pc:picChg>
      </pc:sldChg>
      <pc:sldChg chg="addSp delSp modSp new mod modClrScheme chgLayout">
        <pc:chgData name="Kenneth Joseph" userId="7311422057_tp_box_2" providerId="OAuth2" clId="{69CC0BCA-ADAB-54EC-A71E-4519F977D19C}" dt="2026-02-24T20:19:30.907" v="2935" actId="26606"/>
        <pc:sldMkLst>
          <pc:docMk/>
          <pc:sldMk cId="2079109764" sldId="1571"/>
        </pc:sldMkLst>
        <pc:spChg chg="mod ord modVis">
          <ac:chgData name="Kenneth Joseph" userId="7311422057_tp_box_2" providerId="OAuth2" clId="{69CC0BCA-ADAB-54EC-A71E-4519F977D19C}" dt="2026-02-24T20:19:30.907" v="2935" actId="26606"/>
          <ac:spMkLst>
            <pc:docMk/>
            <pc:sldMk cId="2079109764" sldId="1571"/>
            <ac:spMk id="4" creationId="{FA33FB54-B2C8-5D9A-22B8-59C13BD3CCC6}"/>
          </ac:spMkLst>
        </pc:spChg>
        <pc:picChg chg="add mod">
          <ac:chgData name="Kenneth Joseph" userId="7311422057_tp_box_2" providerId="OAuth2" clId="{69CC0BCA-ADAB-54EC-A71E-4519F977D19C}" dt="2026-02-24T20:19:30.907" v="2935" actId="26606"/>
          <ac:picMkLst>
            <pc:docMk/>
            <pc:sldMk cId="2079109764" sldId="1571"/>
            <ac:picMk id="5" creationId="{B4DB4D81-CC7B-A591-27BA-715E699557C7}"/>
          </ac:picMkLst>
        </pc:picChg>
      </pc:sldChg>
      <pc:sldChg chg="addSp delSp modSp new mod modClrScheme chgLayout">
        <pc:chgData name="Kenneth Joseph" userId="7311422057_tp_box_2" providerId="OAuth2" clId="{69CC0BCA-ADAB-54EC-A71E-4519F977D19C}" dt="2026-02-25T14:41:55.420" v="3070" actId="1076"/>
        <pc:sldMkLst>
          <pc:docMk/>
          <pc:sldMk cId="115474612" sldId="1572"/>
        </pc:sldMkLst>
        <pc:spChg chg="add mod">
          <ac:chgData name="Kenneth Joseph" userId="7311422057_tp_box_2" providerId="OAuth2" clId="{69CC0BCA-ADAB-54EC-A71E-4519F977D19C}" dt="2026-02-25T14:41:55.420" v="3070" actId="1076"/>
          <ac:spMkLst>
            <pc:docMk/>
            <pc:sldMk cId="115474612" sldId="1572"/>
            <ac:spMk id="2" creationId="{1FCBFAD2-297A-5DBE-2C27-2140F8C5F142}"/>
          </ac:spMkLst>
        </pc:spChg>
        <pc:spChg chg="mod ord modVis">
          <ac:chgData name="Kenneth Joseph" userId="7311422057_tp_box_2" providerId="OAuth2" clId="{69CC0BCA-ADAB-54EC-A71E-4519F977D19C}" dt="2026-02-24T20:33:27.727" v="2946" actId="26606"/>
          <ac:spMkLst>
            <pc:docMk/>
            <pc:sldMk cId="115474612" sldId="1572"/>
            <ac:spMk id="7" creationId="{21A5BEC9-285A-B5DB-0BB0-C9015A61F997}"/>
          </ac:spMkLst>
        </pc:spChg>
        <pc:picChg chg="add mod">
          <ac:chgData name="Kenneth Joseph" userId="7311422057_tp_box_2" providerId="OAuth2" clId="{69CC0BCA-ADAB-54EC-A71E-4519F977D19C}" dt="2026-02-25T14:41:44.437" v="3067" actId="1076"/>
          <ac:picMkLst>
            <pc:docMk/>
            <pc:sldMk cId="115474612" sldId="1572"/>
            <ac:picMk id="8" creationId="{4C8E9638-592F-68DF-1BAD-4C1D4F54C19E}"/>
          </ac:picMkLst>
        </pc:picChg>
      </pc:sldChg>
      <pc:sldChg chg="add ord">
        <pc:chgData name="Kenneth Joseph" userId="7311422057_tp_box_2" providerId="OAuth2" clId="{69CC0BCA-ADAB-54EC-A71E-4519F977D19C}" dt="2026-02-24T20:34:00.786" v="3029" actId="20578"/>
        <pc:sldMkLst>
          <pc:docMk/>
          <pc:sldMk cId="1020603208" sldId="1573"/>
        </pc:sldMkLst>
      </pc:sldChg>
      <pc:sldChg chg="addSp delSp modSp new mod">
        <pc:chgData name="Kenneth Joseph" userId="7311422057_tp_box_2" providerId="OAuth2" clId="{69CC0BCA-ADAB-54EC-A71E-4519F977D19C}" dt="2026-02-24T20:35:32.596" v="3042" actId="1076"/>
        <pc:sldMkLst>
          <pc:docMk/>
          <pc:sldMk cId="3261535766" sldId="1574"/>
        </pc:sldMkLst>
        <pc:spChg chg="mod">
          <ac:chgData name="Kenneth Joseph" userId="7311422057_tp_box_2" providerId="OAuth2" clId="{69CC0BCA-ADAB-54EC-A71E-4519F977D19C}" dt="2026-02-24T20:34:38.302" v="3031"/>
          <ac:spMkLst>
            <pc:docMk/>
            <pc:sldMk cId="3261535766" sldId="1574"/>
            <ac:spMk id="2" creationId="{C343A005-DC83-DF04-7122-9A6BE080FE5C}"/>
          </ac:spMkLst>
        </pc:spChg>
        <pc:picChg chg="add mod">
          <ac:chgData name="Kenneth Joseph" userId="7311422057_tp_box_2" providerId="OAuth2" clId="{69CC0BCA-ADAB-54EC-A71E-4519F977D19C}" dt="2026-02-24T20:35:02.761" v="3036" actId="1076"/>
          <ac:picMkLst>
            <pc:docMk/>
            <pc:sldMk cId="3261535766" sldId="1574"/>
            <ac:picMk id="5" creationId="{AF89B8BA-BF51-6E69-2830-84DE07891922}"/>
          </ac:picMkLst>
        </pc:picChg>
        <pc:picChg chg="add mod">
          <ac:chgData name="Kenneth Joseph" userId="7311422057_tp_box_2" providerId="OAuth2" clId="{69CC0BCA-ADAB-54EC-A71E-4519F977D19C}" dt="2026-02-24T20:35:32.596" v="3042" actId="1076"/>
          <ac:picMkLst>
            <pc:docMk/>
            <pc:sldMk cId="3261535766" sldId="1574"/>
            <ac:picMk id="6" creationId="{C6707281-0C29-8314-0CEB-E7BB1393BFA7}"/>
          </ac:picMkLst>
        </pc:picChg>
      </pc:sldChg>
      <pc:sldChg chg="new del">
        <pc:chgData name="Kenneth Joseph" userId="7311422057_tp_box_2" providerId="OAuth2" clId="{69CC0BCA-ADAB-54EC-A71E-4519F977D19C}" dt="2026-03-04T15:11:16.220" v="3076" actId="2696"/>
        <pc:sldMkLst>
          <pc:docMk/>
          <pc:sldMk cId="3556037459" sldId="1575"/>
        </pc:sldMkLst>
      </pc:sldChg>
      <pc:sldChg chg="new del">
        <pc:chgData name="Kenneth Joseph" userId="7311422057_tp_box_2" providerId="OAuth2" clId="{69CC0BCA-ADAB-54EC-A71E-4519F977D19C}" dt="2026-03-04T15:11:15.383" v="3075" actId="2696"/>
        <pc:sldMkLst>
          <pc:docMk/>
          <pc:sldMk cId="102653778" sldId="1576"/>
        </pc:sldMkLst>
      </pc:sldChg>
      <pc:sldMasterChg chg="delSldLayout">
        <pc:chgData name="Kenneth Joseph" userId="7311422057_tp_box_2" providerId="OAuth2" clId="{69CC0BCA-ADAB-54EC-A71E-4519F977D19C}" dt="2026-02-23T14:20:37.934" v="691" actId="2696"/>
        <pc:sldMasterMkLst>
          <pc:docMk/>
          <pc:sldMasterMk cId="2551776265" sldId="2147483661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0C6B6-09F6-2B4D-A01A-58947660FB7D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CE0D-340A-3641-8186-2265FFC9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8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5F348-D9EB-8A93-2379-9EE89EC84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B97FF-1C9F-A293-085F-F0C48A76A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7D803-AF92-5F05-EF6A-1B3A543B5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F3342-9BEB-83A6-9CB7-091FA134C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7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aed67ee5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eaed67ee57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eaed67ee57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052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A4039-920A-4143-A9B0-0EE9B8CF4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9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2AC31-46B4-BEEA-F7A3-A025BA86B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6AA9A-5DDB-0428-5002-AA20D006D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2FE18E-083A-BBEF-2A72-3FD273EDF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7D3E-A16E-882C-5BE6-871EAE058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122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>
          <a:extLst>
            <a:ext uri="{FF2B5EF4-FFF2-40B4-BE49-F238E27FC236}">
              <a16:creationId xmlns:a16="http://schemas.microsoft.com/office/drawing/2014/main" id="{DAE4FF4C-DCC1-DA2F-9248-C4867F43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aed67ee57_0_90:notes">
            <a:extLst>
              <a:ext uri="{FF2B5EF4-FFF2-40B4-BE49-F238E27FC236}">
                <a16:creationId xmlns:a16="http://schemas.microsoft.com/office/drawing/2014/main" id="{F60FA6A2-7184-4CE4-6BC7-9C09978174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eaed67ee57_0_90:notes">
            <a:extLst>
              <a:ext uri="{FF2B5EF4-FFF2-40B4-BE49-F238E27FC236}">
                <a16:creationId xmlns:a16="http://schemas.microsoft.com/office/drawing/2014/main" id="{29A34728-A503-3C57-CE77-4C79C80BC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eaed67ee57_0_90:notes">
            <a:extLst>
              <a:ext uri="{FF2B5EF4-FFF2-40B4-BE49-F238E27FC236}">
                <a16:creationId xmlns:a16="http://schemas.microsoft.com/office/drawing/2014/main" id="{AA45BD89-9E17-7EC6-C308-0AB65C2120A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18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564962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8E1-29D8-B545-9988-D99D0300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4A642-52EE-1C4B-971E-6948478B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3C7B-81DD-7C4B-8F58-BE4CBA90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91513984-9F27-9E49-9B00-9D22AC5389E4}" type="datetime1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805-0CBF-1047-9BC9-69599AA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FDB1-04A3-0149-84CD-E672303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85370-647C-0B49-9380-1C49754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A2A6-67B7-264F-AF52-523788CA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166E-842D-B946-9536-4480AE4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FACB99A-C6B4-A742-97F0-F17EA55B1A6D}" type="datetime1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48CA-7CE6-DA4B-9846-169CB0A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4698-0B78-9E48-9174-23884DB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29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798048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74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386E3-47F7-785C-AC7D-57DB27502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B7AA1-D6F6-4B4A-B5B1-981CED01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516B-CCCF-5F4A-9B01-AA30C704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351338"/>
          </a:xfrm>
        </p:spPr>
        <p:txBody>
          <a:bodyPr/>
          <a:lstStyle>
            <a:lvl1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AE38-E3F9-C245-B7DE-C4C9EB4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278AA-B099-F756-F75F-A869D4525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7064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4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903E-4803-134F-AB27-D21C9480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41F8-4CD0-3A46-B3EE-ADF0D1E0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7B2E-4180-0140-A0EE-DC140A80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E14E46EA-DB6D-514A-88D8-66FF730AD5E0}" type="datetime1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AE1E-10E1-404D-85FC-66308650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4B96-5E86-3D4C-8295-0989BEF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1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3CC1-F046-9A4F-899D-098AD752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690-400D-AE40-A601-FF00109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E1D4-774B-BB4E-BFAC-DF0936DF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EC447-F086-E942-9EE8-0600383E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D18C-25CE-AA4B-A73E-B46B96E5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C780A-4C69-8943-BE7B-A518385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2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DA6-1472-5140-83CA-00E768B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CA5C1-A757-AB46-A0C5-CD0DA34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7B4-80FF-5F4B-B852-390BC194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E944-9940-0B43-A059-1BE4E3EB6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5AB0-1923-0B43-BE76-4B6C9065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EFABA-D2AE-4944-ADB6-63E839EC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F0BF0248-29B6-F541-A1D6-BBDE16E072DD}" type="datetime1">
              <a:rPr lang="en-US" smtClean="0"/>
              <a:t>3/4/26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4525-EA83-6848-B9BB-A5CF47E1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455BB-B79D-F64F-9020-84A57E7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9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B87-5902-7744-A4E7-EE8EDAF5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4DD06-51EA-4F41-AE88-9A4601A7015E}"/>
              </a:ext>
            </a:extLst>
          </p:cNvPr>
          <p:cNvSpPr/>
          <p:nvPr userDrawn="1"/>
        </p:nvSpPr>
        <p:spPr>
          <a:xfrm>
            <a:off x="375138" y="2394802"/>
            <a:ext cx="11816862" cy="110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47C3C-68C2-09BC-5A20-25EB1A794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9723" y="6129656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6C5-F017-F540-92C2-1D2BF28B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7A7BE-01A5-604C-828E-62791FF5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C7CFD90E-F155-6A43-B571-E2B4666C1DF6}" type="datetime1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CBFD0-DCCE-A74E-97B9-31B32953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14C57-EA7C-C947-BB4A-4B35D0F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8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F48D-A912-5944-A3CD-71EC7617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F2B-FE98-A34C-9E17-C18DCC14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3D79F-FDC9-8742-98A2-78250DBE2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742B-7C63-B54E-B7AA-719B877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247DCFCF-1206-B743-B73D-85F000A75FF3}" type="datetime1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6D8F2-2705-734E-A79A-90E80EB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08B6-418F-A642-A0E4-1191F96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3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42B7-9655-DB46-A00A-7B5B9B6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AC25-D0F0-054E-9C4C-01E5923C1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8B72-6045-5641-B2B9-6451EF5D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82DE-B816-6549-9FFB-CAD7609C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B12E302E-C790-FE45-B9BF-241F43D7A189}" type="datetime1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34E5B-AD2B-D44F-854B-3D4970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EE40-2824-B248-86DC-EFD73655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7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58E7A-C450-D148-A984-F08FF702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519E-3F8A-F440-B472-05854D5E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177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398E8-ED9C-546A-AF3F-3B480B437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5E2C5-D222-8E05-00B4-6AE71BED323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53FE8-EF43-1456-06F0-6BEE155DB6C7}"/>
              </a:ext>
            </a:extLst>
          </p:cNvPr>
          <p:cNvSpPr txBox="1"/>
          <p:nvPr/>
        </p:nvSpPr>
        <p:spPr>
          <a:xfrm>
            <a:off x="480108" y="1927404"/>
            <a:ext cx="6174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Use and Societal Implications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27BB6-DC90-D167-66B1-C10113721781}"/>
              </a:ext>
            </a:extLst>
          </p:cNvPr>
          <p:cNvSpPr txBox="1"/>
          <p:nvPr/>
        </p:nvSpPr>
        <p:spPr>
          <a:xfrm>
            <a:off x="480108" y="4510285"/>
            <a:ext cx="668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Kenneth (Kenny)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8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FA18-CDD3-7A46-3401-24578050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Harms of GenAI – venting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1B6EB-05B4-B5B3-5E11-8BDA523FF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79" y="1214087"/>
            <a:ext cx="10515600" cy="4771716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Waste of money</a:t>
            </a:r>
          </a:p>
          <a:p>
            <a:r>
              <a:rPr lang="en-US" dirty="0"/>
              <a:t>Environmental harms</a:t>
            </a:r>
          </a:p>
          <a:p>
            <a:r>
              <a:rPr lang="en-US" dirty="0"/>
              <a:t>Loss of critical thinking</a:t>
            </a:r>
          </a:p>
          <a:p>
            <a:r>
              <a:rPr lang="en-US" dirty="0"/>
              <a:t>Agreeing with you at all costs</a:t>
            </a:r>
          </a:p>
          <a:p>
            <a:r>
              <a:rPr lang="en-US" dirty="0"/>
              <a:t>Parasocial relationships</a:t>
            </a:r>
          </a:p>
          <a:p>
            <a:r>
              <a:rPr lang="en-US" dirty="0"/>
              <a:t>Loss of creativity</a:t>
            </a:r>
          </a:p>
          <a:p>
            <a:r>
              <a:rPr lang="en-US" dirty="0"/>
              <a:t>Run by corporations</a:t>
            </a:r>
          </a:p>
          <a:p>
            <a:r>
              <a:rPr lang="en-US" dirty="0"/>
              <a:t>Changing the job market</a:t>
            </a:r>
          </a:p>
          <a:p>
            <a:r>
              <a:rPr lang="en-US" dirty="0"/>
              <a:t>Misinformation</a:t>
            </a:r>
          </a:p>
          <a:p>
            <a:r>
              <a:rPr lang="en-US" dirty="0"/>
              <a:t>Nonconsensual Video</a:t>
            </a:r>
          </a:p>
          <a:p>
            <a:r>
              <a:rPr lang="en-US" dirty="0"/>
              <a:t>Death of the internet</a:t>
            </a:r>
          </a:p>
          <a:p>
            <a:r>
              <a:rPr lang="en-US" dirty="0"/>
              <a:t>Stealing people’s work without attribution</a:t>
            </a:r>
          </a:p>
          <a:p>
            <a:r>
              <a:rPr lang="en-US" dirty="0"/>
              <a:t>Biased decision-making</a:t>
            </a:r>
          </a:p>
          <a:p>
            <a:r>
              <a:rPr lang="en-US" dirty="0"/>
              <a:t>Excessive RAM usage</a:t>
            </a:r>
          </a:p>
          <a:p>
            <a:r>
              <a:rPr lang="en-US" dirty="0"/>
              <a:t>Exploitation of vulnerable communities for development</a:t>
            </a:r>
          </a:p>
          <a:p>
            <a:r>
              <a:rPr lang="en-US" dirty="0"/>
              <a:t>Lack of accountability</a:t>
            </a:r>
          </a:p>
          <a:p>
            <a:r>
              <a:rPr lang="en-US" dirty="0"/>
              <a:t>Loss of trust in society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EEA47-5B12-35A6-4038-01EFC57E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4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F4B5-3E50-C577-7B30-996A7485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Bringing in some more thoughts from last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6AA3C-78AF-3FCF-BD2E-BC240E27E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does tech design happen?</a:t>
            </a:r>
          </a:p>
          <a:p>
            <a:pPr lvl="1"/>
            <a:r>
              <a:rPr lang="en-US" dirty="0"/>
              <a:t>Put another way, what does a designer actually </a:t>
            </a:r>
            <a:r>
              <a:rPr lang="en-US" i="1" dirty="0"/>
              <a:t>do</a:t>
            </a:r>
            <a:r>
              <a:rPr lang="en-US" dirty="0"/>
              <a:t>?</a:t>
            </a:r>
          </a:p>
          <a:p>
            <a:r>
              <a:rPr lang="en-US" dirty="0"/>
              <a:t>What does it mean for tech </a:t>
            </a:r>
            <a:r>
              <a:rPr lang="en-US" b="1" dirty="0"/>
              <a:t>design</a:t>
            </a:r>
            <a:r>
              <a:rPr lang="en-US" dirty="0"/>
              <a:t> to be</a:t>
            </a:r>
          </a:p>
          <a:p>
            <a:pPr lvl="1"/>
            <a:r>
              <a:rPr lang="en-US" dirty="0"/>
              <a:t>Collaborative</a:t>
            </a:r>
          </a:p>
          <a:p>
            <a:pPr lvl="1"/>
            <a:r>
              <a:rPr lang="en-US" dirty="0"/>
              <a:t>Accessible</a:t>
            </a:r>
          </a:p>
          <a:p>
            <a:pPr lvl="1"/>
            <a:r>
              <a:rPr lang="en-US" dirty="0"/>
              <a:t>Accountable</a:t>
            </a:r>
          </a:p>
          <a:p>
            <a:r>
              <a:rPr lang="en-US" dirty="0"/>
              <a:t>When is OpenAI “responsive to public opinion”?</a:t>
            </a:r>
          </a:p>
          <a:p>
            <a:r>
              <a:rPr lang="en-US" dirty="0"/>
              <a:t>Is ChatGPT a net empowering tool for communities? Which ones?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DF36A-3A8D-0203-866F-2C2CA002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F0C7-3C6C-1443-4AAA-02C3454F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851D0-2884-8592-11AF-6F3C5DF8A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997FE-0CD7-7892-0978-90987810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3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3BC6-60E3-03C0-0C48-441B5BC4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7F4ED-FF00-7D73-CB91-2BC16195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444" y="0"/>
            <a:ext cx="5013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9A915-8C53-650C-5AD0-63A577E6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FDCB7-D23F-2308-8ABF-0D28C52F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27222"/>
            <a:ext cx="7772400" cy="4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eaed67ee57_0_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97E32-09B1-9646-BB0F-7DA26E0C1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1"/>
          <a:stretch/>
        </p:blipFill>
        <p:spPr>
          <a:xfrm>
            <a:off x="-109528" y="1502425"/>
            <a:ext cx="12192000" cy="2419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FE1344-5C17-D042-89E5-963C66F56A1C}"/>
              </a:ext>
            </a:extLst>
          </p:cNvPr>
          <p:cNvSpPr/>
          <p:nvPr/>
        </p:nvSpPr>
        <p:spPr>
          <a:xfrm>
            <a:off x="211505" y="5927547"/>
            <a:ext cx="1094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Zhao, J., Wang, T., </a:t>
            </a:r>
            <a:r>
              <a:rPr lang="en-US" sz="1200" dirty="0" err="1">
                <a:effectLst/>
              </a:rPr>
              <a:t>Yatskar</a:t>
            </a:r>
            <a:r>
              <a:rPr lang="en-US" sz="1200" dirty="0">
                <a:effectLst/>
              </a:rPr>
              <a:t>, M., Ordonez, V., &amp; Chang, K.-W. (2018). Gender Bias in Coreference Resolution: Evaluation and Debiasing Methods. </a:t>
            </a:r>
            <a:r>
              <a:rPr lang="en-US" sz="1200" i="1" dirty="0">
                <a:effectLst/>
              </a:rPr>
              <a:t>ArXiv:1804.06876 [Cs]</a:t>
            </a:r>
            <a:r>
              <a:rPr lang="en-US" sz="1200" dirty="0">
                <a:effectLst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80D96-63C0-724E-9474-BDE26A0F6DAC}"/>
              </a:ext>
            </a:extLst>
          </p:cNvPr>
          <p:cNvSpPr/>
          <p:nvPr/>
        </p:nvSpPr>
        <p:spPr>
          <a:xfrm>
            <a:off x="106878" y="2778826"/>
            <a:ext cx="11839699" cy="130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8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AB929-6567-905A-C2B5-7A1AB709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420EE-B01F-0AFF-C76D-BEE431B5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F6E2249B-B428-9627-DCFE-07E65B701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9"/>
          <a:stretch/>
        </p:blipFill>
        <p:spPr bwMode="auto">
          <a:xfrm>
            <a:off x="322483" y="1117077"/>
            <a:ext cx="8590023" cy="31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ADC0B-174B-01F7-76B6-8183F25C94EF}"/>
              </a:ext>
            </a:extLst>
          </p:cNvPr>
          <p:cNvSpPr txBox="1"/>
          <p:nvPr/>
        </p:nvSpPr>
        <p:spPr>
          <a:xfrm>
            <a:off x="437104" y="5560612"/>
            <a:ext cx="9721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Hofmann, V., </a:t>
            </a:r>
            <a:r>
              <a:rPr lang="en-US" dirty="0" err="1">
                <a:latin typeface="Avenir Book" panose="02000503020000020003" pitchFamily="2" charset="0"/>
              </a:rPr>
              <a:t>Kalluri</a:t>
            </a:r>
            <a:r>
              <a:rPr lang="en-US" dirty="0">
                <a:latin typeface="Avenir Book" panose="02000503020000020003" pitchFamily="2" charset="0"/>
              </a:rPr>
              <a:t>, P. R., </a:t>
            </a:r>
            <a:r>
              <a:rPr lang="en-US" dirty="0" err="1">
                <a:latin typeface="Avenir Book" panose="02000503020000020003" pitchFamily="2" charset="0"/>
              </a:rPr>
              <a:t>Jurafsky</a:t>
            </a:r>
            <a:r>
              <a:rPr lang="en-US" dirty="0">
                <a:latin typeface="Avenir Book" panose="02000503020000020003" pitchFamily="2" charset="0"/>
              </a:rPr>
              <a:t>, D., &amp; King, S. (2024). AI generates covertly racist decisions about people based on their dialect. Nature, 1-8.</a:t>
            </a:r>
          </a:p>
        </p:txBody>
      </p:sp>
    </p:spTree>
    <p:extLst>
      <p:ext uri="{BB962C8B-B14F-4D97-AF65-F5344CB8AC3E}">
        <p14:creationId xmlns:p14="http://schemas.microsoft.com/office/powerpoint/2010/main" val="2637240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8B04C8-5719-2E0A-E620-9E7BC843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0E00B52E-0A07-A326-64FA-90B76093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3" y="1117077"/>
            <a:ext cx="11547033" cy="31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B266B-ECB0-4162-CEF1-46A706F40C1E}"/>
              </a:ext>
            </a:extLst>
          </p:cNvPr>
          <p:cNvSpPr txBox="1"/>
          <p:nvPr/>
        </p:nvSpPr>
        <p:spPr>
          <a:xfrm>
            <a:off x="437104" y="5560612"/>
            <a:ext cx="9721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Hofmann, V., </a:t>
            </a:r>
            <a:r>
              <a:rPr lang="en-US" dirty="0" err="1">
                <a:latin typeface="Avenir Book" panose="02000503020000020003" pitchFamily="2" charset="0"/>
              </a:rPr>
              <a:t>Kalluri</a:t>
            </a:r>
            <a:r>
              <a:rPr lang="en-US" dirty="0">
                <a:latin typeface="Avenir Book" panose="02000503020000020003" pitchFamily="2" charset="0"/>
              </a:rPr>
              <a:t>, P. R., </a:t>
            </a:r>
            <a:r>
              <a:rPr lang="en-US" dirty="0" err="1">
                <a:latin typeface="Avenir Book" panose="02000503020000020003" pitchFamily="2" charset="0"/>
              </a:rPr>
              <a:t>Jurafsky</a:t>
            </a:r>
            <a:r>
              <a:rPr lang="en-US" dirty="0">
                <a:latin typeface="Avenir Book" panose="02000503020000020003" pitchFamily="2" charset="0"/>
              </a:rPr>
              <a:t>, D., &amp; King, S. (2024</a:t>
            </a:r>
            <a:r>
              <a:rPr lang="en-US">
                <a:latin typeface="Avenir Book" panose="02000503020000020003" pitchFamily="2" charset="0"/>
              </a:rPr>
              <a:t>). 	. </a:t>
            </a:r>
            <a:r>
              <a:rPr lang="en-US" dirty="0">
                <a:latin typeface="Avenir Book" panose="02000503020000020003" pitchFamily="2" charset="0"/>
              </a:rPr>
              <a:t>Nature, 1-8.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024217-8124-D629-6429-4C4030DD3C99}"/>
              </a:ext>
            </a:extLst>
          </p:cNvPr>
          <p:cNvSpPr/>
          <p:nvPr/>
        </p:nvSpPr>
        <p:spPr>
          <a:xfrm>
            <a:off x="9123903" y="2793442"/>
            <a:ext cx="2964264" cy="1818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38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4C2A5-BA0E-603C-D7AE-EFE8CF3C8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3D2B7C-8A43-8644-342E-ADB66F7D5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26A6F80B-8693-40ED-EE24-19521C4E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3" y="1117077"/>
            <a:ext cx="11547033" cy="31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65A307-F95D-50D1-E8B9-8C1E9CF1BF6D}"/>
              </a:ext>
            </a:extLst>
          </p:cNvPr>
          <p:cNvSpPr txBox="1"/>
          <p:nvPr/>
        </p:nvSpPr>
        <p:spPr>
          <a:xfrm>
            <a:off x="437104" y="5560612"/>
            <a:ext cx="9721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Hofmann, V., </a:t>
            </a:r>
            <a:r>
              <a:rPr lang="en-US" dirty="0" err="1">
                <a:latin typeface="Avenir Book" panose="02000503020000020003" pitchFamily="2" charset="0"/>
              </a:rPr>
              <a:t>Kalluri</a:t>
            </a:r>
            <a:r>
              <a:rPr lang="en-US" dirty="0">
                <a:latin typeface="Avenir Book" panose="02000503020000020003" pitchFamily="2" charset="0"/>
              </a:rPr>
              <a:t>, P. R., </a:t>
            </a:r>
            <a:r>
              <a:rPr lang="en-US" dirty="0" err="1">
                <a:latin typeface="Avenir Book" panose="02000503020000020003" pitchFamily="2" charset="0"/>
              </a:rPr>
              <a:t>Jurafsky</a:t>
            </a:r>
            <a:r>
              <a:rPr lang="en-US" dirty="0">
                <a:latin typeface="Avenir Book" panose="02000503020000020003" pitchFamily="2" charset="0"/>
              </a:rPr>
              <a:t>, D., &amp; King, S. (2024). AI generates covertly racist decisions about people based on their dialect. Nature, 1-8.</a:t>
            </a:r>
          </a:p>
        </p:txBody>
      </p:sp>
    </p:spTree>
    <p:extLst>
      <p:ext uri="{BB962C8B-B14F-4D97-AF65-F5344CB8AC3E}">
        <p14:creationId xmlns:p14="http://schemas.microsoft.com/office/powerpoint/2010/main" val="2252757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96012A-E4C0-B7E2-86BE-6B6DC0BC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1A02C-2014-54B7-8E34-9765A307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788" y="293564"/>
            <a:ext cx="7772400" cy="539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E9C423-F661-4A6E-467D-2E592D4FBADE}"/>
              </a:ext>
            </a:extLst>
          </p:cNvPr>
          <p:cNvSpPr txBox="1"/>
          <p:nvPr/>
        </p:nvSpPr>
        <p:spPr>
          <a:xfrm>
            <a:off x="95614" y="5795868"/>
            <a:ext cx="11178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Lin, I. W.,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Njoo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Field, A., Sharma, A., Reinecke, K.,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Althoff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&amp; Tsvetkov, Y. (2022, January). Gendered Mental Health Stigma in Masked Language Models. In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Conference on Empirical Methods in Natural Language Processing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6744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F274-986C-A37B-FF40-A095ABC1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Sorelle Friedler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03155-36ED-8974-C873-22C81ABD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C9DE6-A5BA-8401-3752-BF8481FB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82" y="1538339"/>
            <a:ext cx="8505489" cy="46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26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4501F-6511-73CB-B4DD-68CD0AA9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 kay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6B905-8705-BB21-689F-3EFC2FECB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try to organize some of these thoughts, together</a:t>
            </a:r>
          </a:p>
          <a:p>
            <a:r>
              <a:rPr lang="en-US" dirty="0"/>
              <a:t>Can we create a hierarchy of harms? How do we group them together?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3DBF4-7194-DAF5-B510-14A1D621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4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5F2BC8-61AF-BD7A-C762-07BCCFBB8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453CB465-05C0-EAB0-704C-46B9E123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81" y="88373"/>
            <a:ext cx="5057459" cy="13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D2EC4C-8E3A-0304-EAD8-13C6300E8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790" y="3352801"/>
            <a:ext cx="5668942" cy="335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8E46-B5B1-F962-776C-B7200A030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860" y="0"/>
            <a:ext cx="3171096" cy="4338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56A8F-A08B-7960-FCE6-FCA78EE5AA06}"/>
              </a:ext>
            </a:extLst>
          </p:cNvPr>
          <p:cNvSpPr txBox="1"/>
          <p:nvPr/>
        </p:nvSpPr>
        <p:spPr>
          <a:xfrm>
            <a:off x="536122" y="919486"/>
            <a:ext cx="440599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Waste of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Environmental harms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critical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Agreeing with you at all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Parasocial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by corporations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Changing the job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Nonconsensual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Death of the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Stealing people’s work without attribution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Biased decision-making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Excessive RAM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Exploitation of vulnerable communities for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trust in society</a:t>
            </a:r>
          </a:p>
        </p:txBody>
      </p:sp>
    </p:spTree>
    <p:extLst>
      <p:ext uri="{BB962C8B-B14F-4D97-AF65-F5344CB8AC3E}">
        <p14:creationId xmlns:p14="http://schemas.microsoft.com/office/powerpoint/2010/main" val="2002415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39E6-A757-12F4-3660-E5B5AFCD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</a:t>
            </a:r>
            <a:r>
              <a:rPr lang="en-US" i="1" dirty="0"/>
              <a:t>causes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ECC4B-1477-2641-A4D8-3EB7D2C2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2" descr="Fig. 1">
            <a:extLst>
              <a:ext uri="{FF2B5EF4-FFF2-40B4-BE49-F238E27FC236}">
                <a16:creationId xmlns:a16="http://schemas.microsoft.com/office/drawing/2014/main" id="{1F48BD16-E9C7-575D-D8C2-90CD25AD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3" y="1710862"/>
            <a:ext cx="11547033" cy="31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8C934-FBD3-EB6A-394F-706C66823ED9}"/>
              </a:ext>
            </a:extLst>
          </p:cNvPr>
          <p:cNvSpPr txBox="1"/>
          <p:nvPr/>
        </p:nvSpPr>
        <p:spPr>
          <a:xfrm>
            <a:off x="437104" y="5560612"/>
            <a:ext cx="9721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Hofmann, V., </a:t>
            </a:r>
            <a:r>
              <a:rPr lang="en-US" dirty="0" err="1">
                <a:latin typeface="Avenir Book" panose="02000503020000020003" pitchFamily="2" charset="0"/>
              </a:rPr>
              <a:t>Kalluri</a:t>
            </a:r>
            <a:r>
              <a:rPr lang="en-US" dirty="0">
                <a:latin typeface="Avenir Book" panose="02000503020000020003" pitchFamily="2" charset="0"/>
              </a:rPr>
              <a:t>, P. R., </a:t>
            </a:r>
            <a:r>
              <a:rPr lang="en-US" dirty="0" err="1">
                <a:latin typeface="Avenir Book" panose="02000503020000020003" pitchFamily="2" charset="0"/>
              </a:rPr>
              <a:t>Jurafsky</a:t>
            </a:r>
            <a:r>
              <a:rPr lang="en-US" dirty="0">
                <a:latin typeface="Avenir Book" panose="02000503020000020003" pitchFamily="2" charset="0"/>
              </a:rPr>
              <a:t>, D., &amp; King, S. (2024). AI generates covertly racist decisions about people based on their dialect. Nature, 1-8.</a:t>
            </a:r>
          </a:p>
        </p:txBody>
      </p:sp>
    </p:spTree>
    <p:extLst>
      <p:ext uri="{BB962C8B-B14F-4D97-AF65-F5344CB8AC3E}">
        <p14:creationId xmlns:p14="http://schemas.microsoft.com/office/powerpoint/2010/main" val="4171011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1245-B06F-CBCC-6F57-FD95AC669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D739B-D30F-3B43-E4B7-0CF754E9AA9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22AE2-9411-75A7-72B1-37D3EF430A0E}"/>
              </a:ext>
            </a:extLst>
          </p:cNvPr>
          <p:cNvSpPr txBox="1"/>
          <p:nvPr/>
        </p:nvSpPr>
        <p:spPr>
          <a:xfrm>
            <a:off x="480108" y="1927404"/>
            <a:ext cx="6174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Hands on Examples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0D3B8-1EBE-5AAD-C28F-66C02F1F86FA}"/>
              </a:ext>
            </a:extLst>
          </p:cNvPr>
          <p:cNvSpPr txBox="1"/>
          <p:nvPr/>
        </p:nvSpPr>
        <p:spPr>
          <a:xfrm>
            <a:off x="480108" y="4510285"/>
            <a:ext cx="668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Kenneth (Kenny)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A005-DC83-DF04-7122-9A6BE080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William Isaac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3EBF7-7BD7-2020-9B10-8C0017A0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9B8BA-BF51-6E69-2830-84DE0789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404256"/>
            <a:ext cx="8168822" cy="4524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07281-0C29-8314-0CEB-E7BB1393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58" y="1712859"/>
            <a:ext cx="4838642" cy="39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35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DB4D81-CC7B-A591-27BA-715E6995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22" b="1957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A33FB54-B2C8-5D9A-22B8-59C13BD3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088BDBC-A55A-0D4E-9238-49D16FB07DCD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9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8E9638-592F-68DF-1BAD-4C1D4F54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63" y="68262"/>
            <a:ext cx="6929355" cy="6721475"/>
          </a:xfrm>
          <a:prstGeom prst="rect">
            <a:avLst/>
          </a:prstGeo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21A5BEC9-285A-B5DB-0BB0-C9015A61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088BDBC-A55A-0D4E-9238-49D16FB07DCD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CBFAD2-297A-5DBE-2C27-2140F8C5F142}"/>
              </a:ext>
            </a:extLst>
          </p:cNvPr>
          <p:cNvSpPr txBox="1"/>
          <p:nvPr/>
        </p:nvSpPr>
        <p:spPr>
          <a:xfrm>
            <a:off x="674914" y="2928258"/>
            <a:ext cx="337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Thanks, I hate it</a:t>
            </a:r>
          </a:p>
        </p:txBody>
      </p:sp>
    </p:spTree>
    <p:extLst>
      <p:ext uri="{BB962C8B-B14F-4D97-AF65-F5344CB8AC3E}">
        <p14:creationId xmlns:p14="http://schemas.microsoft.com/office/powerpoint/2010/main" val="115474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B44E-84E3-08A4-FC5D-F868E661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what does “let’s fix this”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11926-43A6-A915-FFF0-7E4E4C95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actually quite hard to think about without a concrete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4AC26-38C4-8A71-B456-AB16F8F2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53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>
          <a:extLst>
            <a:ext uri="{FF2B5EF4-FFF2-40B4-BE49-F238E27FC236}">
              <a16:creationId xmlns:a16="http://schemas.microsoft.com/office/drawing/2014/main" id="{262F4E22-5DE9-BEB8-8D65-EDE10DF40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eaed67ee57_0_90">
            <a:extLst>
              <a:ext uri="{FF2B5EF4-FFF2-40B4-BE49-F238E27FC236}">
                <a16:creationId xmlns:a16="http://schemas.microsoft.com/office/drawing/2014/main" id="{78DD1763-0998-F467-1BD2-9F65D36321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B2453-0F14-4A89-C8A0-CBD98F803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1"/>
          <a:stretch/>
        </p:blipFill>
        <p:spPr>
          <a:xfrm>
            <a:off x="-109528" y="1502425"/>
            <a:ext cx="12192000" cy="2419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4D9D7-ECD1-5003-4DD4-F3C9F771B556}"/>
              </a:ext>
            </a:extLst>
          </p:cNvPr>
          <p:cNvSpPr/>
          <p:nvPr/>
        </p:nvSpPr>
        <p:spPr>
          <a:xfrm>
            <a:off x="211505" y="5927547"/>
            <a:ext cx="1094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Zhao, J., Wang, T., </a:t>
            </a:r>
            <a:r>
              <a:rPr lang="en-US" sz="1200" dirty="0" err="1">
                <a:effectLst/>
              </a:rPr>
              <a:t>Yatskar</a:t>
            </a:r>
            <a:r>
              <a:rPr lang="en-US" sz="1200" dirty="0">
                <a:effectLst/>
              </a:rPr>
              <a:t>, M., Ordonez, V., &amp; Chang, K.-W. (2018). Gender Bias in Coreference Resolution: Evaluation and Debiasing Methods. </a:t>
            </a:r>
            <a:r>
              <a:rPr lang="en-US" sz="1200" i="1" dirty="0">
                <a:effectLst/>
              </a:rPr>
              <a:t>ArXiv:1804.06876 [Cs]</a:t>
            </a:r>
            <a:r>
              <a:rPr lang="en-US" sz="1200" dirty="0">
                <a:effectLst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707F67-95A8-1111-5842-F3A12BEF7CB0}"/>
              </a:ext>
            </a:extLst>
          </p:cNvPr>
          <p:cNvSpPr/>
          <p:nvPr/>
        </p:nvSpPr>
        <p:spPr>
          <a:xfrm>
            <a:off x="106878" y="2778826"/>
            <a:ext cx="11839699" cy="130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DABF-CD44-A42F-DFDC-0575FB60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this to your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E46FE-8409-BCE0-AA4E-59268965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ultimate goal of all of your projects is the same – </a:t>
            </a:r>
            <a:r>
              <a:rPr lang="en-US" b="1" dirty="0"/>
              <a:t>to create a single, thriving, global community</a:t>
            </a:r>
            <a:endParaRPr lang="en-US" dirty="0"/>
          </a:p>
          <a:p>
            <a:r>
              <a:rPr lang="en-US" dirty="0"/>
              <a:t>How can what we’ve done today help you think about this?</a:t>
            </a:r>
          </a:p>
          <a:p>
            <a:r>
              <a:rPr lang="en-US" dirty="0"/>
              <a:t>One way is to turn your project on its head a bit, and think about a specific impediment that would need to be removed in order to create such a community</a:t>
            </a:r>
          </a:p>
          <a:p>
            <a:r>
              <a:rPr lang="en-US" dirty="0"/>
              <a:t>Your project then becomes the task of </a:t>
            </a:r>
          </a:p>
          <a:p>
            <a:pPr lvl="1"/>
            <a:r>
              <a:rPr lang="en-US" dirty="0"/>
              <a:t>Justifying why this impediment is important and why removing it would lead to our ultimate goal</a:t>
            </a:r>
          </a:p>
          <a:p>
            <a:pPr lvl="1"/>
            <a:r>
              <a:rPr lang="en-US" dirty="0"/>
              <a:t>Explaining and understanding the causes of this impediment</a:t>
            </a:r>
          </a:p>
          <a:p>
            <a:pPr lvl="1"/>
            <a:r>
              <a:rPr lang="en-US" dirty="0"/>
              <a:t>Providing a solution that addresses those causes</a:t>
            </a:r>
          </a:p>
          <a:p>
            <a:pPr lvl="1"/>
            <a:r>
              <a:rPr lang="en-US" dirty="0"/>
              <a:t>Understanding and being explicit about the limitations of your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AB91-7AD9-C29D-29A8-5E1174CC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1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49201-B279-CCF3-9FD6-4AC2FC4E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3FC76-6424-6BC8-7211-79ED569F4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HW1 grades this week</a:t>
            </a:r>
          </a:p>
          <a:p>
            <a:r>
              <a:rPr lang="en-US" dirty="0"/>
              <a:t>HW2 is up</a:t>
            </a:r>
          </a:p>
          <a:p>
            <a:r>
              <a:rPr lang="en-US" dirty="0"/>
              <a:t>Reminder about class cancellation next Monday</a:t>
            </a:r>
          </a:p>
          <a:p>
            <a:r>
              <a:rPr lang="en-US" dirty="0"/>
              <a:t>Questions/concerns/comments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022C-49FF-28DB-D4F7-E2672440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4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7D85-A60C-7701-062D-A2B55863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example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E6E14-7092-036D-81FF-8227CD1DB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7"/>
            <a:ext cx="10515600" cy="4973163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Imagine you are a new company tasked with designing an AI tutor for first-year college students. Do the following [thinking about the 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why 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 each]: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Explain, at a high level, why we might need AI tutors in the first place (why is this a problem, what are the causes?)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Outline a population you want to target (e.g. “students who are good at math”) (why?)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Define a way you’ll build the model, using the ideas from the ”two pipelines” in class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Define your “secret sauce” … why should I use your tool instead of others?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Explain how you’ll evaluate the effectiveness of your approach </a:t>
            </a:r>
          </a:p>
          <a:p>
            <a:pPr lvl="1">
              <a:spcAft>
                <a:spcPts val="300"/>
              </a:spcAft>
            </a:pPr>
            <a:r>
              <a:rPr lang="en-US" i="1" strike="sngStrike" dirty="0">
                <a:solidFill>
                  <a:schemeClr val="accent1">
                    <a:lumMod val="75000"/>
                  </a:schemeClr>
                </a:solidFill>
              </a:rPr>
              <a:t>Not </a:t>
            </a:r>
            <a:r>
              <a:rPr lang="en-US" strike="sngStrike" dirty="0">
                <a:solidFill>
                  <a:schemeClr val="accent1">
                    <a:lumMod val="75000"/>
                  </a:schemeClr>
                </a:solidFill>
              </a:rPr>
              <a:t>using the Design Justice Principles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Using at least one of the Design Justice principles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Describe one group of people that are 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not 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likely to benefit from your tool, and why that is(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n’t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 OK</a:t>
            </a:r>
          </a:p>
          <a:p>
            <a:r>
              <a:rPr lang="en-US" strike="sngStrike" dirty="0">
                <a:solidFill>
                  <a:schemeClr val="accent1">
                    <a:lumMod val="75000"/>
                  </a:schemeClr>
                </a:solidFill>
              </a:rPr>
              <a:t>Consider the 4 roles of social change. Which, if any, does your app fit into?</a:t>
            </a:r>
          </a:p>
          <a:p>
            <a:pPr lvl="1"/>
            <a:r>
              <a:rPr lang="en-US" b="1" strike="sngStrike" dirty="0">
                <a:solidFill>
                  <a:schemeClr val="accent1">
                    <a:lumMod val="75000"/>
                  </a:schemeClr>
                </a:solidFill>
              </a:rPr>
              <a:t>Can find these in the Lecture 2 slides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300"/>
              </a:spcAft>
            </a:pPr>
            <a:endParaRPr lang="en-US" b="0" i="0" dirty="0">
              <a:solidFill>
                <a:schemeClr val="accent1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7DBE4-097D-188F-39FE-8438FF93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31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87936-B4FF-CDFC-A7A7-1BAA10A4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97EF6-158E-B32E-A095-83410F7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283D0-D3B5-32E3-27A9-13A053ADE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1133022"/>
            <a:ext cx="5232400" cy="509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92276F-A68B-74B8-A1DB-AEC825F544C9}"/>
              </a:ext>
            </a:extLst>
          </p:cNvPr>
          <p:cNvSpPr txBox="1"/>
          <p:nvPr/>
        </p:nvSpPr>
        <p:spPr>
          <a:xfrm>
            <a:off x="2636883" y="6225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rebootdemocracy.ai</a:t>
            </a:r>
            <a:r>
              <a:rPr lang="en-US" dirty="0"/>
              <a:t>/blog/how-</a:t>
            </a:r>
            <a:r>
              <a:rPr lang="en-US" dirty="0" err="1"/>
              <a:t>bos</a:t>
            </a:r>
            <a:r>
              <a:rPr lang="en-US" dirty="0"/>
              <a:t>-</a:t>
            </a:r>
            <a:r>
              <a:rPr lang="en-US" dirty="0" err="1"/>
              <a:t>nj</a:t>
            </a:r>
            <a:r>
              <a:rPr lang="en-US" dirty="0"/>
              <a:t>-scale-ai-access</a:t>
            </a:r>
          </a:p>
        </p:txBody>
      </p:sp>
    </p:spTree>
    <p:extLst>
      <p:ext uri="{BB962C8B-B14F-4D97-AF65-F5344CB8AC3E}">
        <p14:creationId xmlns:p14="http://schemas.microsoft.com/office/powerpoint/2010/main" val="188989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852E5-8594-BA35-216D-26C7B81E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>
            <a:normAutofit/>
          </a:bodyPr>
          <a:lstStyle/>
          <a:p>
            <a:r>
              <a:rPr lang="en-US" dirty="0"/>
              <a:t>Looking forward</a:t>
            </a:r>
          </a:p>
        </p:txBody>
      </p:sp>
      <p:pic>
        <p:nvPicPr>
          <p:cNvPr id="5" name="Picture 4" descr="A close-up of a text&#10;&#10;AI-generated content may be incorrect.">
            <a:extLst>
              <a:ext uri="{FF2B5EF4-FFF2-40B4-BE49-F238E27FC236}">
                <a16:creationId xmlns:a16="http://schemas.microsoft.com/office/drawing/2014/main" id="{B4F32076-821C-A15E-7BF4-B575DA35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88" b="27097"/>
          <a:stretch>
            <a:fillRect/>
          </a:stretch>
        </p:blipFill>
        <p:spPr>
          <a:xfrm>
            <a:off x="678079" y="1449408"/>
            <a:ext cx="10515600" cy="43513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B4404-096E-B69A-72C7-E376675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088BDBC-A55A-0D4E-9238-49D16FB07DCD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ECFBF-D8DE-B519-6319-2AD210B3DC80}"/>
              </a:ext>
            </a:extLst>
          </p:cNvPr>
          <p:cNvSpPr txBox="1"/>
          <p:nvPr/>
        </p:nvSpPr>
        <p:spPr>
          <a:xfrm>
            <a:off x="1688515" y="6182581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/pdf/2602.05299</a:t>
            </a:r>
          </a:p>
        </p:txBody>
      </p:sp>
    </p:spTree>
    <p:extLst>
      <p:ext uri="{BB962C8B-B14F-4D97-AF65-F5344CB8AC3E}">
        <p14:creationId xmlns:p14="http://schemas.microsoft.com/office/powerpoint/2010/main" val="2024428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2B7A-4D37-EC59-3430-831D00CD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punchlines of this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BE46-0EB5-5CD8-0F51-770152ACE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AI is magical, but not magic</a:t>
            </a:r>
          </a:p>
          <a:p>
            <a:r>
              <a:rPr lang="en-US" dirty="0"/>
              <a:t>It is also, as constructed, extractive and harmful to the collective</a:t>
            </a:r>
          </a:p>
          <a:p>
            <a:r>
              <a:rPr lang="en-US" dirty="0"/>
              <a:t>It does not have to be.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F4F8D-C779-4A91-7AB8-942616C8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6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855B-1BD4-BA02-9760-F24B11F4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B264A-020F-ED29-A831-5C3DEE285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little thing to clean up from last week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50058-13A5-FE5C-1E81-B5661572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FD5F-8DCB-0591-59A7-F222E6E5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93654"/>
            <a:ext cx="10515600" cy="863600"/>
          </a:xfrm>
        </p:spPr>
        <p:txBody>
          <a:bodyPr>
            <a:normAutofit/>
          </a:bodyPr>
          <a:lstStyle/>
          <a:p>
            <a:r>
              <a:rPr lang="en-US" dirty="0"/>
              <a:t>From evaluation to </a:t>
            </a:r>
            <a:r>
              <a:rPr lang="en-US" i="1" dirty="0"/>
              <a:t>explanation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A9677A-FB31-3C77-6F78-8A5DF9B8E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know why a model makes a given prediction?</a:t>
            </a:r>
          </a:p>
          <a:p>
            <a:r>
              <a:rPr lang="en-US" dirty="0"/>
              <a:t>First… why do we care?</a:t>
            </a:r>
          </a:p>
          <a:p>
            <a:r>
              <a:rPr lang="en-US" dirty="0"/>
              <a:t>What are some ways you can think of?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B31C3-00FB-4BDF-D1D0-F64FD3D1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3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DA6524D-E7C9-B631-231F-F014F4F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/>
          <a:lstStyle/>
          <a:p>
            <a:r>
              <a:rPr lang="en-US" dirty="0"/>
              <a:t>Ask it!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DD933-2035-E808-F6AF-612DC077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77" b="3874"/>
          <a:stretch/>
        </p:blipFill>
        <p:spPr>
          <a:xfrm>
            <a:off x="678079" y="1449408"/>
            <a:ext cx="10515600" cy="43513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AA29A-2AF4-1CCE-752D-826B7ED1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088BDBC-A55A-0D4E-9238-49D16FB07DC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5C5F-5D8A-C1FD-FB61-380CA72B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0FD41-3754-6A35-8C22-A79B38F92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D207-B0CD-7A29-01C8-4388C9E6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8130C-730D-3A31-E9B8-94145971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1034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BDFF5-B83A-EE18-A650-8AF33C382091}"/>
              </a:ext>
            </a:extLst>
          </p:cNvPr>
          <p:cNvSpPr txBox="1"/>
          <p:nvPr/>
        </p:nvSpPr>
        <p:spPr>
          <a:xfrm>
            <a:off x="284205" y="6367247"/>
            <a:ext cx="813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https://explanation-</a:t>
            </a:r>
            <a:r>
              <a:rPr lang="en-US" dirty="0" err="1"/>
              <a:t>llm.github.io</a:t>
            </a:r>
            <a:r>
              <a:rPr lang="en-US" dirty="0"/>
              <a:t>/slides/section_2_slides.pdf</a:t>
            </a:r>
          </a:p>
        </p:txBody>
      </p:sp>
    </p:spTree>
    <p:extLst>
      <p:ext uri="{BB962C8B-B14F-4D97-AF65-F5344CB8AC3E}">
        <p14:creationId xmlns:p14="http://schemas.microsoft.com/office/powerpoint/2010/main" val="158092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867-70C8-599B-6712-6711E3C93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8438B-4730-AF1A-F315-0CA23CCF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easy to fall into the trap of assuming we understand why something works when it works</a:t>
            </a:r>
          </a:p>
          <a:p>
            <a:pPr lvl="1"/>
            <a:r>
              <a:rPr lang="en-US" dirty="0"/>
              <a:t>… or assume that </a:t>
            </a:r>
            <a:r>
              <a:rPr lang="en-US" i="1" dirty="0"/>
              <a:t>someone </a:t>
            </a:r>
            <a:r>
              <a:rPr lang="en-US" dirty="0"/>
              <a:t>understands that</a:t>
            </a:r>
          </a:p>
          <a:p>
            <a:pPr lvl="1"/>
            <a:r>
              <a:rPr lang="en-US" dirty="0"/>
              <a:t>… or that </a:t>
            </a:r>
            <a:r>
              <a:rPr lang="en-US" i="1" dirty="0"/>
              <a:t>something </a:t>
            </a:r>
            <a:r>
              <a:rPr lang="en-US" dirty="0"/>
              <a:t>understands that</a:t>
            </a:r>
          </a:p>
          <a:p>
            <a:r>
              <a:rPr lang="en-US" dirty="0"/>
              <a:t>We simply are not there yet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EB8D1-9FD9-AE1D-3FC7-8BC5D34F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4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98D32-FD43-531F-9977-7C6DA743C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AE89-D66A-71B1-5B28-C0406BAD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7DE51-D63E-FFFD-FBF5-1EDF7A87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61480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Throughout the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machine learning pipeline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, there are many places where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we make decisions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implicitly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and explicitly, about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who, what,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when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we are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optimizing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for.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These decisions come in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what data we use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what additional things we [don’t] put in place,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how we assess our model.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6D692-0E1A-FF69-5CA7-5A0D5EA2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0451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belab_new" id="{E4B32D4D-32E9-0B47-8318-3D1E469EE3A1}" vid="{E82BE1E3-5EE1-AE4D-B9A0-5A4D9EAC5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30477</TotalTime>
  <Words>1131</Words>
  <Application>Microsoft Macintosh PowerPoint</Application>
  <PresentationFormat>Widescreen</PresentationFormat>
  <Paragraphs>156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Avenir Book</vt:lpstr>
      <vt:lpstr>Calibri</vt:lpstr>
      <vt:lpstr>Candara</vt:lpstr>
      <vt:lpstr>Century Gothic</vt:lpstr>
      <vt:lpstr>Menlo</vt:lpstr>
      <vt:lpstr>Segoe UI Historic</vt:lpstr>
      <vt:lpstr>Wingdings</vt:lpstr>
      <vt:lpstr>2_Office Theme</vt:lpstr>
      <vt:lpstr>PowerPoint Presentation</vt:lpstr>
      <vt:lpstr>Sorelle Friedler</vt:lpstr>
      <vt:lpstr>Announcements</vt:lpstr>
      <vt:lpstr>Today</vt:lpstr>
      <vt:lpstr>From evaluation to explanation</vt:lpstr>
      <vt:lpstr>Ask it!</vt:lpstr>
      <vt:lpstr>PowerPoint Presentation</vt:lpstr>
      <vt:lpstr>Summarizing</vt:lpstr>
      <vt:lpstr>Final thought</vt:lpstr>
      <vt:lpstr>Harms of GenAI – venting session</vt:lpstr>
      <vt:lpstr>Bringing in some more thoughts from last week</vt:lpstr>
      <vt:lpstr>And now this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Oh kay</vt:lpstr>
      <vt:lpstr>PowerPoint Presentation</vt:lpstr>
      <vt:lpstr>Thinking about causes</vt:lpstr>
      <vt:lpstr>PowerPoint Presentation</vt:lpstr>
      <vt:lpstr>William Isaac</vt:lpstr>
      <vt:lpstr>PowerPoint Presentation</vt:lpstr>
      <vt:lpstr>PowerPoint Presentation</vt:lpstr>
      <vt:lpstr>Now, what does “let’s fix this” look like?</vt:lpstr>
      <vt:lpstr>PowerPoint Presentation</vt:lpstr>
      <vt:lpstr>Connecting this to your project</vt:lpstr>
      <vt:lpstr>Toy example </vt:lpstr>
      <vt:lpstr>Looking forward</vt:lpstr>
      <vt:lpstr>Looking forward</vt:lpstr>
      <vt:lpstr>The punchlines of this unit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Abstraction Lecture 1</dc:title>
  <dc:creator>Atri Rudra</dc:creator>
  <cp:lastModifiedBy>Kenneth Joseph</cp:lastModifiedBy>
  <cp:revision>77</cp:revision>
  <dcterms:created xsi:type="dcterms:W3CDTF">2023-09-05T14:06:44Z</dcterms:created>
  <dcterms:modified xsi:type="dcterms:W3CDTF">2026-03-04T15:11:20Z</dcterms:modified>
</cp:coreProperties>
</file>