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8"/>
  </p:notesMasterIdLst>
  <p:sldIdLst>
    <p:sldId id="1554" r:id="rId3"/>
    <p:sldId id="1042" r:id="rId4"/>
    <p:sldId id="1556" r:id="rId5"/>
    <p:sldId id="1557" r:id="rId6"/>
    <p:sldId id="155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1"/>
    <p:restoredTop sz="85274"/>
  </p:normalViewPr>
  <p:slideViewPr>
    <p:cSldViewPr snapToGrid="0">
      <p:cViewPr varScale="1">
        <p:scale>
          <a:sx n="107" d="100"/>
          <a:sy n="107" d="100"/>
        </p:scale>
        <p:origin x="1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2DDC7-6065-9949-8180-BC140D322044}" type="datetimeFigureOut">
              <a:rPr lang="en-US" smtClean="0"/>
              <a:t>3/4/26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C771-6502-3E44-ADE3-0AEABE36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5F348-D9EB-8A93-2379-9EE89EC84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1B97FF-1C9F-A293-085F-F0C48A76AD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7D803-AF92-5F05-EF6A-1B3A543B5A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F3342-9BEB-83A6-9CB7-091FA134C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39BA-FEE4-F742-9DD7-1C03E9434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97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Job Markets – 3 years, people are going to heavily exploit these tools; 10 years- oh man, we might actually need human expertise; </a:t>
            </a:r>
            <a:r>
              <a:rPr lang="en-US" dirty="0" err="1"/>
              <a:t>genAI</a:t>
            </a:r>
            <a:r>
              <a:rPr lang="en-US" dirty="0"/>
              <a:t> way dying down, 100 years – healthier integration of </a:t>
            </a:r>
            <a:r>
              <a:rPr lang="en-US" dirty="0" err="1"/>
              <a:t>genAI</a:t>
            </a:r>
            <a:r>
              <a:rPr lang="en-US" dirty="0"/>
              <a:t> into our lives. When the tool is prompted to write code, it’s easy to catch the mistakes because we understand what’s supposed to happen. In conversation, it’s much harder</a:t>
            </a:r>
          </a:p>
          <a:p>
            <a:endParaRPr lang="en-US" dirty="0"/>
          </a:p>
          <a:p>
            <a:r>
              <a:rPr lang="en-US" dirty="0"/>
              <a:t>Businesses – 3 years, slower in non-tech to adopt AI, so there will be a subset of this space that will change rapidly [and there will be less of them] ; 10 years – more businesses will change and adopt these new tech – managing fleets of AI agents to do work … so there will be less people employed … in the 100 year timeframe, we’re only going to see a few people employed in meaningful positions. AI will do most of the grunt work</a:t>
            </a:r>
          </a:p>
          <a:p>
            <a:endParaRPr lang="en-US" dirty="0"/>
          </a:p>
          <a:p>
            <a:r>
              <a:rPr lang="en-US" dirty="0"/>
              <a:t>10 years – AI in everything (</a:t>
            </a:r>
            <a:r>
              <a:rPr lang="en-US" dirty="0" err="1"/>
              <a:t>AIoT</a:t>
            </a:r>
            <a:r>
              <a:rPr lang="en-US" dirty="0"/>
              <a:t>) … 100 years, as future generations grow, using AI, creativity and innovation are going to decline and that’s going to lead to new innovation decreasing</a:t>
            </a:r>
          </a:p>
          <a:p>
            <a:endParaRPr lang="en-US" dirty="0"/>
          </a:p>
          <a:p>
            <a:r>
              <a:rPr lang="en-US" dirty="0"/>
              <a:t>3 years – AI becomes more of a norm and integrated into apps [e.g. social media sites like </a:t>
            </a:r>
            <a:r>
              <a:rPr lang="en-US" dirty="0" err="1"/>
              <a:t>Tiktok</a:t>
            </a:r>
            <a:r>
              <a:rPr lang="en-US" dirty="0"/>
              <a:t> have </a:t>
            </a:r>
            <a:r>
              <a:rPr lang="en-US" dirty="0" err="1"/>
              <a:t>genAI</a:t>
            </a:r>
            <a:r>
              <a:rPr lang="en-US" dirty="0"/>
              <a:t> assistants] … 10 years – kids will grow up with AI, and that will impact their relationships … kids these days! Will grow up with weird impacts on their relationships.  100 years, environmental impacts are probably not </a:t>
            </a:r>
            <a:r>
              <a:rPr lang="en-US" dirty="0" err="1"/>
              <a:t>gonna</a:t>
            </a:r>
            <a:r>
              <a:rPr lang="en-US" dirty="0"/>
              <a:t> be super great. AI in schools </a:t>
            </a:r>
          </a:p>
          <a:p>
            <a:endParaRPr lang="en-US" dirty="0"/>
          </a:p>
          <a:p>
            <a:r>
              <a:rPr lang="en-US" dirty="0"/>
              <a:t>3 years – nothing technologically, social effects will become more pronounced. 10 years – mental health impacts are going to be bad.  If AI sticks around, which we think it will, people will be the same but just a little bit worse . 100 years – Environmentally ravaged world. Even now, people don’t really care about the climate crisis</a:t>
            </a:r>
          </a:p>
          <a:p>
            <a:endParaRPr lang="en-US" dirty="0"/>
          </a:p>
          <a:p>
            <a:r>
              <a:rPr lang="en-US" dirty="0"/>
              <a:t>Robotics – 3 years – CS is going to look different, but maybe with more social science. 10 years – things will be more automated 100 years – we can’t imagine society without AI.</a:t>
            </a:r>
          </a:p>
          <a:p>
            <a:endParaRPr lang="en-US" dirty="0"/>
          </a:p>
          <a:p>
            <a:r>
              <a:rPr lang="en-US" dirty="0"/>
              <a:t>AI paradox – if we destroy the climate enough, maybe we can fix it with AI</a:t>
            </a:r>
          </a:p>
          <a:p>
            <a:endParaRPr lang="en-US" dirty="0"/>
          </a:p>
          <a:p>
            <a:r>
              <a:rPr lang="en-US" dirty="0"/>
              <a:t>It won’t slow down!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C771-6502-3E44-ADE3-0AEABE364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BB425-514A-0594-1042-D1764429F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AC092-71F1-907C-02B9-ECCE6FCA9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11006-014D-1192-F521-A660EE243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85A4-0759-E646-ACEB-519D609F2170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267B4-701E-5106-F750-BD087D054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E3A34-DE12-619D-6267-AAC44F57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C129-9B5A-5A47-81ED-E9FCA2F6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4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5C1E8-2819-BD3E-46A3-3CBBF4B3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33FD-6BCC-8909-C524-B6C7D2726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38CF6-A88F-982F-D5B5-6FF2F799B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85A4-0759-E646-ACEB-519D609F2170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94954-D076-3C41-C27F-4773130E1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FF59C-31AB-790A-2C1C-F375D19B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C129-9B5A-5A47-81ED-E9FCA2F6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6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EB433F-6E6D-471E-93BE-5553BD2CF7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69B4C-F20F-1727-869F-52F736EEB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336A4-D27B-090A-09B2-C931B807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85A4-0759-E646-ACEB-519D609F2170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BD629-EEDF-B08B-2760-C5E49B843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54E81-B10E-F1B4-E18F-E1DED7BC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C129-9B5A-5A47-81ED-E9FCA2F6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38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22222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873157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D386E3-47F7-785C-AC7D-57DB27502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B7AA1-D6F6-4B4A-B5B1-981CED0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16B-CCCF-5F4A-9B01-AA30C704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>
            <a:lvl1pPr>
              <a:defRPr>
                <a:solidFill>
                  <a:srgbClr val="014AAE"/>
                </a:solidFill>
              </a:defRPr>
            </a:lvl1pPr>
            <a:lvl2pPr>
              <a:defRPr>
                <a:solidFill>
                  <a:srgbClr val="014AAE"/>
                </a:solidFill>
              </a:defRPr>
            </a:lvl2pPr>
            <a:lvl3pPr>
              <a:defRPr>
                <a:solidFill>
                  <a:srgbClr val="014AAE"/>
                </a:solidFill>
              </a:defRPr>
            </a:lvl3pPr>
            <a:lvl4pPr>
              <a:defRPr>
                <a:solidFill>
                  <a:srgbClr val="014AAE"/>
                </a:solidFill>
              </a:defRPr>
            </a:lvl4pPr>
            <a:lvl5pPr>
              <a:defRPr>
                <a:solidFill>
                  <a:srgbClr val="014AA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AE38-E3F9-C245-B7DE-C4C9EB49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278AA-B099-F756-F75F-A869D4525C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0706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50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03E-4803-134F-AB27-D21C948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41F8-4CD0-3A46-B3EE-ADF0D1E0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B2E-4180-0140-A0EE-DC140A80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E14E46EA-DB6D-514A-88D8-66FF730AD5E0}" type="datetime1">
              <a:rPr lang="en-US" smtClean="0"/>
              <a:t>3/1/26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AE1E-10E1-404D-85FC-6630865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4B96-5E86-3D4C-8295-0989BEF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9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3CC1-F046-9A4F-899D-098AD752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B690-400D-AE40-A601-FF00109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E1D4-774B-BB4E-BFAC-DF0936DF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EC447-F086-E942-9EE8-0600383E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3/1/26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D18C-25CE-AA4B-A73E-B46B96E5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C780A-4C69-8943-BE7B-A51838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52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DA6-1472-5140-83CA-00E768B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A5C1-A757-AB46-A0C5-CD0DA34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B4-80FF-5F4B-B852-390BC194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4E944-9940-0B43-A059-1BE4E3EB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B5AB0-1923-0B43-BE76-4B6C9065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FABA-D2AE-4944-ADB6-63E839E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F0BF0248-29B6-F541-A1D6-BBDE16E072DD}" type="datetime1">
              <a:rPr lang="en-US" smtClean="0"/>
              <a:t>3/1/26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D4525-EA83-6848-B9BB-A5CF47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55BB-B79D-F64F-9020-84A57E7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58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BB87-5902-7744-A4E7-EE8EDAF5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4DD06-51EA-4F41-AE88-9A4601A7015E}"/>
              </a:ext>
            </a:extLst>
          </p:cNvPr>
          <p:cNvSpPr/>
          <p:nvPr userDrawn="1"/>
        </p:nvSpPr>
        <p:spPr>
          <a:xfrm>
            <a:off x="375138" y="2394802"/>
            <a:ext cx="11816862" cy="110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47C3C-68C2-09BC-5A20-25EB1A794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9723" y="6129656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31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6C5-F017-F540-92C2-1D2BF28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7A7BE-01A5-604C-828E-62791FF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C7CFD90E-F155-6A43-B571-E2B4666C1DF6}" type="datetime1">
              <a:rPr lang="en-US" smtClean="0"/>
              <a:t>3/1/26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BFD0-DCCE-A74E-97B9-31B3295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14C57-EA7C-C947-BB4A-4B35D0F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0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F61C0-FD6A-CE25-0CCE-5D1DC1305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035A-D5D2-548F-2874-AC4D4AC1F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DD6D5-28D0-11BD-D749-16EED5E5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85A4-0759-E646-ACEB-519D609F2170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E7EEC-C8CA-2B05-65E1-07583C7D4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7B088-306C-66A8-0DF7-C551532C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C129-9B5A-5A47-81ED-E9FCA2F6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88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F48D-A912-5944-A3CD-71EC761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EF2B-FE98-A34C-9E17-C18DCC14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3D79F-FDC9-8742-98A2-78250DBE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742B-7C63-B54E-B7AA-719B8774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247DCFCF-1206-B743-B73D-85F000A75FF3}" type="datetime1">
              <a:rPr lang="en-US" smtClean="0"/>
              <a:t>3/1/26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6D8F2-2705-734E-A79A-90E80EB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B6-418F-A642-A0E4-1191F96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49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2B7-9655-DB46-A00A-7B5B9B65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AC25-D0F0-054E-9C4C-01E5923C1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8B72-6045-5641-B2B9-6451EF5D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C82DE-B816-6549-9FFB-CAD7609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302E-C790-FE45-B9BF-241F43D7A189}" type="datetime1">
              <a:rPr lang="en-US" smtClean="0"/>
              <a:t>3/1/26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4E5B-AD2B-D44F-854B-3D49709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EE40-2824-B248-86DC-EFD7365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83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8E1-29D8-B545-9988-D99D030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A642-52EE-1C4B-971E-6948478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3C7B-81DD-7C4B-8F58-BE4CBA9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91513984-9F27-9E49-9B00-9D22AC5389E4}" type="datetime1">
              <a:rPr lang="en-US" smtClean="0"/>
              <a:t>3/1/26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805-0CBF-1047-9BC9-69599AA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FDB1-04A3-0149-84CD-E672303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36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85370-647C-0B49-9380-1C49754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A2A6-67B7-264F-AF52-523788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166E-842D-B946-9536-4480AE49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B99A-C6B4-A742-97F0-F17EA55B1A6D}" type="datetime1">
              <a:rPr lang="en-US" smtClean="0"/>
              <a:t>3/1/26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48CA-7CE6-DA4B-9846-169CB0AB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4698-0B78-9E48-9174-23884DB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79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117146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18247-4D32-B1DD-97BF-71349690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575C4-1A1E-0146-AB50-491213EDB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11089-86C8-37AB-6A08-FE8C301B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85A4-0759-E646-ACEB-519D609F2170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E7923-1407-85FD-F655-71C5CD03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FAB52-8E8C-5CAC-0A10-D0BACC9C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C129-9B5A-5A47-81ED-E9FCA2F6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8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437E-767C-17AA-1361-258F7F6D5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B2012-C730-A332-2384-F704ECF4B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7794A-C4B1-096F-F6C3-307CB523C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365C3-7AA6-BA17-3522-247DBD6C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85A4-0759-E646-ACEB-519D609F2170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03F30-49BB-EBA8-B2FB-D4FAC1436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98738-2E39-AB7F-CEDA-0A20E797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C129-9B5A-5A47-81ED-E9FCA2F6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2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9355-100D-9A74-7644-609AC2DAE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544E8-C8B4-567D-4E53-CC767EAA7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FFCF3-7DAA-32FF-C6E3-41E73190C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B5AFF-DF22-3653-C21B-7B71416D6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717B52-D164-DC0C-D5FA-8173458ED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43DCED-81FF-434E-0DAE-687062AA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85A4-0759-E646-ACEB-519D609F2170}" type="datetimeFigureOut">
              <a:rPr lang="en-US" smtClean="0"/>
              <a:t>3/4/26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7B108D-2B31-7161-03E2-49B42BCC4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FE21CD-5FC4-A668-9614-3D31D4B2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C129-9B5A-5A47-81ED-E9FCA2F6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4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D72F-485E-CBEC-3BF6-0B1FE84C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B30FAB-F8D3-E93B-86C2-955053ABE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85A4-0759-E646-ACEB-519D609F2170}" type="datetimeFigureOut">
              <a:rPr lang="en-US" smtClean="0"/>
              <a:t>3/4/26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7B74D-BE71-9528-D092-D39BA325E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8DAB3-4E6C-29CB-6A14-D1B49520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C129-9B5A-5A47-81ED-E9FCA2F6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4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46C85F-87D5-5B7F-7B0E-0822061E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85A4-0759-E646-ACEB-519D609F2170}" type="datetimeFigureOut">
              <a:rPr lang="en-US" smtClean="0"/>
              <a:t>3/4/26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D29F67-0766-E0E0-374E-19E1E1CD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E339C-542B-270D-383F-B2191315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C129-9B5A-5A47-81ED-E9FCA2F6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8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9125D-C513-929C-A5AC-E3FA83CE2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95AA8-2D3B-5137-6CEF-819F3C3CB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1EAC4-26ED-24A6-A398-326ACD84E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800B5-7B39-0880-7952-59FDAD05B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85A4-0759-E646-ACEB-519D609F2170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4C08F-B1AC-9486-EED3-56A74600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90EEE-49EE-21AB-0209-A6848BADC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C129-9B5A-5A47-81ED-E9FCA2F6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40057-CA81-C369-6B28-7E85AFD8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E46D5F-3B8F-9BBC-214D-0E2BF9350F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642F0-EBB3-E8A9-F501-D582C18B2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E957E-DD75-A695-62B3-B859F6DA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85A4-0759-E646-ACEB-519D609F2170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90D25-B636-A2F2-414E-F3DD9F41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863E7-29B7-5FEB-7F79-B3EC2F30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C129-9B5A-5A47-81ED-E9FCA2F6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9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B8BE23-B730-8086-1292-6F93F548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CB0C5-F37D-7F6B-90AD-F7DCC2860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CCB09-9364-CA05-E8B0-F83600640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6385A4-0759-E646-ACEB-519D609F2170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3635D-CB2C-9A20-4F8B-A22D736C6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65A30-6EED-975E-AE05-F24E7ECC2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D8C129-9B5A-5A47-81ED-E9FCA2F6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3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58E7A-C450-D148-A984-F08FF70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9E-3F8A-F440-B472-05854D5E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530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398E8-ED9C-546A-AF3F-3B480B437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5E2C5-D222-8E05-00B4-6AE71BED323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067CE-DC2A-3C42-8429-E81EC704DE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53FE8-EF43-1456-06F0-6BEE155DB6C7}"/>
              </a:ext>
            </a:extLst>
          </p:cNvPr>
          <p:cNvSpPr txBox="1"/>
          <p:nvPr/>
        </p:nvSpPr>
        <p:spPr>
          <a:xfrm>
            <a:off x="480108" y="1927404"/>
            <a:ext cx="6174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Discussion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827BB6-DC90-D167-66B1-C10113721781}"/>
              </a:ext>
            </a:extLst>
          </p:cNvPr>
          <p:cNvSpPr txBox="1"/>
          <p:nvPr/>
        </p:nvSpPr>
        <p:spPr>
          <a:xfrm>
            <a:off x="480108" y="4510285"/>
            <a:ext cx="6682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Kenneth (Kenny) Joseph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1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F49A0-D608-19E9-D58B-9A7BC86B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9221-98CD-BD67-B73F-0BC80EEAF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58563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How far will AI advance before it is “advanced enough”?</a:t>
            </a:r>
          </a:p>
          <a:p>
            <a:r>
              <a:rPr lang="en-US" dirty="0"/>
              <a:t>Are companies responsible for problems caused by, e.g., a new model release?</a:t>
            </a:r>
          </a:p>
          <a:p>
            <a:r>
              <a:rPr lang="en-US" dirty="0"/>
              <a:t>When will AI be “safe to use”?  Who should be responsible for making it safe to use?</a:t>
            </a:r>
          </a:p>
          <a:p>
            <a:pPr lvl="1"/>
            <a:r>
              <a:rPr lang="en-US" dirty="0"/>
              <a:t>Jailbreaking will always happen… when is that OK?</a:t>
            </a:r>
          </a:p>
          <a:p>
            <a:r>
              <a:rPr lang="en-US" dirty="0"/>
              <a:t>What jobs will exist in 10 years in the space of AI and the social sciences?</a:t>
            </a:r>
          </a:p>
          <a:p>
            <a:r>
              <a:rPr lang="en-US" dirty="0"/>
              <a:t>Are we already in the singularity, as Farrell argues, or is there another jump coming, and what does that jump look like? What is the end state?</a:t>
            </a:r>
          </a:p>
          <a:p>
            <a:r>
              <a:rPr lang="en-US" dirty="0"/>
              <a:t>What do users know and does it matter? Esp. regarding the illusions of AI?</a:t>
            </a:r>
          </a:p>
          <a:p>
            <a:r>
              <a:rPr lang="en-US" dirty="0"/>
              <a:t>Should we stop advancing AI before it becomes (more of) a problem? If so, how?</a:t>
            </a:r>
          </a:p>
          <a:p>
            <a:r>
              <a:rPr lang="en-US" dirty="0"/>
              <a:t>How much trust should we have in AI, how much power should it have? Can AI have power? How should we figure that out?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1BDC7-0173-9E36-9DC2-0DDBC437D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8BDBC-A55A-0D4E-9238-49D16FB07DC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73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5971-B5D7-4E62-831E-979E11163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9A61B-1D9F-83B5-9E1E-42061CA08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If we do nothing, what will our AI-enabled world look like in</a:t>
            </a:r>
          </a:p>
          <a:p>
            <a:pPr lvl="1"/>
            <a:r>
              <a:rPr lang="en-US" dirty="0"/>
              <a:t>3 years?</a:t>
            </a:r>
          </a:p>
          <a:p>
            <a:pPr lvl="1"/>
            <a:r>
              <a:rPr lang="en-US" dirty="0"/>
              <a:t>10 years?</a:t>
            </a:r>
          </a:p>
          <a:p>
            <a:pPr lvl="1"/>
            <a:r>
              <a:rPr lang="en-US" dirty="0"/>
              <a:t>100 years?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Feel free to help think about this in the context of the following?</a:t>
            </a:r>
          </a:p>
          <a:p>
            <a:pPr lvl="1"/>
            <a:r>
              <a:rPr lang="en-US" dirty="0"/>
              <a:t>What jobs will exist in 10 years in the space of AI and the social sciences?</a:t>
            </a:r>
          </a:p>
          <a:p>
            <a:pPr lvl="1"/>
            <a:r>
              <a:rPr lang="en-US" dirty="0"/>
              <a:t>Are we already in the singularity, as Farrell argues, or is there another jump coming, and what does that jump look like? What is the end state?</a:t>
            </a:r>
          </a:p>
          <a:p>
            <a:pPr lvl="1"/>
            <a:r>
              <a:rPr lang="en-US" dirty="0"/>
              <a:t>What do users know and does it matter? Esp. regarding the illusions of AI?</a:t>
            </a:r>
          </a:p>
          <a:p>
            <a:pPr lvl="1"/>
            <a:r>
              <a:rPr lang="en-US" dirty="0"/>
              <a:t>Should we stop advancing AI before it becomes (more of) a problem? If so, how?</a:t>
            </a:r>
          </a:p>
          <a:p>
            <a:pPr lvl="1"/>
            <a:r>
              <a:rPr lang="en-US" dirty="0"/>
              <a:t>Are companies responsible for problems caused by, e.g., a new model release?</a:t>
            </a:r>
          </a:p>
          <a:p>
            <a:pPr lvl="1"/>
            <a:r>
              <a:rPr lang="en-US" dirty="0"/>
              <a:t>When will AI be “safe to use”?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C9031-D6EE-AFF5-3355-9AE8E0F1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5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8ADC-429F-B467-355B-BF8D46741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E1B02-1645-29EB-7037-86D6AAF11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things to think about for </a:t>
            </a:r>
            <a:r>
              <a:rPr lang="en-US"/>
              <a:t>your project</a:t>
            </a:r>
          </a:p>
          <a:p>
            <a:r>
              <a:rPr lang="en-US" dirty="0"/>
              <a:t>AI solves problems it creates</a:t>
            </a:r>
          </a:p>
          <a:p>
            <a:r>
              <a:rPr lang="en-US" dirty="0"/>
              <a:t>Moving beyond a scarcity mindset</a:t>
            </a:r>
          </a:p>
          <a:p>
            <a:pPr lvl="1"/>
            <a:r>
              <a:rPr lang="en-US" dirty="0"/>
              <a:t>There are many problems to solve!</a:t>
            </a:r>
          </a:p>
          <a:p>
            <a:pPr lvl="1"/>
            <a:r>
              <a:rPr lang="en-US" dirty="0"/>
              <a:t>There is enough for everyone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33C14-849F-44C0-C8AB-655EED40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8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C925-46FE-6479-B97C-820D4A6C3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Kenny’s debate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7FDBA-AD16-C059-A80E-B91B0C891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Argue briefly for or against two of the following statements</a:t>
            </a:r>
          </a:p>
          <a:p>
            <a:endParaRPr lang="en-US" dirty="0"/>
          </a:p>
          <a:p>
            <a:r>
              <a:rPr lang="en-US" dirty="0"/>
              <a:t>If we quickly and carefully integrate social scientific theories into AI, things will be OK</a:t>
            </a:r>
          </a:p>
          <a:p>
            <a:r>
              <a:rPr lang="en-US" dirty="0"/>
              <a:t>If we remove all personality from AI and treat it only as a tool, things will be OK</a:t>
            </a:r>
          </a:p>
          <a:p>
            <a:r>
              <a:rPr lang="en-US" dirty="0"/>
              <a:t>If everyone really understands ho AI works, things will be OK</a:t>
            </a:r>
          </a:p>
          <a:p>
            <a:r>
              <a:rPr lang="en-US" dirty="0"/>
              <a:t>If we ask the companies really nicely to build models that don’t do bad things, things will be 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E0F9F-382A-EF89-51FC-831F935A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52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belab_new" id="{E4B32D4D-32E9-0B47-8318-3D1E469EE3A1}" vid="{E82BE1E3-5EE1-AE4D-B9A0-5A4D9EAC5F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852</Words>
  <Application>Microsoft Macintosh PowerPoint</Application>
  <PresentationFormat>Widescreen</PresentationFormat>
  <Paragraphs>61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Aptos</vt:lpstr>
      <vt:lpstr>Aptos Display</vt:lpstr>
      <vt:lpstr>Arial</vt:lpstr>
      <vt:lpstr>Avenir Book</vt:lpstr>
      <vt:lpstr>Calibri</vt:lpstr>
      <vt:lpstr>Century Gothic</vt:lpstr>
      <vt:lpstr>Menlo</vt:lpstr>
      <vt:lpstr>Wingdings</vt:lpstr>
      <vt:lpstr>Office Theme</vt:lpstr>
      <vt:lpstr>2_Office Theme</vt:lpstr>
      <vt:lpstr>PowerPoint Presentation</vt:lpstr>
      <vt:lpstr>Class questions</vt:lpstr>
      <vt:lpstr>The Future</vt:lpstr>
      <vt:lpstr>Reflections</vt:lpstr>
      <vt:lpstr>Kenny’s debate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Kenneth Joseph</dc:creator>
  <cp:lastModifiedBy>Kenneth Joseph</cp:lastModifiedBy>
  <cp:revision>1</cp:revision>
  <dcterms:created xsi:type="dcterms:W3CDTF">2026-03-04T15:11:16Z</dcterms:created>
  <dcterms:modified xsi:type="dcterms:W3CDTF">2026-03-04T15:53:35Z</dcterms:modified>
</cp:coreProperties>
</file>